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4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7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6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4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0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0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2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EB679-F76E-43B0-A477-16BF680DF60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8574-CBFA-431C-8BF6-9ED87030C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0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7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4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7613"/>
          </a:xfrm>
        </p:spPr>
      </p:pic>
    </p:spTree>
    <p:extLst>
      <p:ext uri="{BB962C8B-B14F-4D97-AF65-F5344CB8AC3E}">
        <p14:creationId xmlns:p14="http://schemas.microsoft.com/office/powerpoint/2010/main" val="345255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6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5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25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</cp:lastModifiedBy>
  <cp:revision>3</cp:revision>
  <dcterms:created xsi:type="dcterms:W3CDTF">2023-04-21T04:19:30Z</dcterms:created>
  <dcterms:modified xsi:type="dcterms:W3CDTF">2023-04-21T07:22:42Z</dcterms:modified>
</cp:coreProperties>
</file>