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6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055F-5D66-4C74-BB74-A5FB1B162B3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CA2683-F16D-4106-85F8-3596E4255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055F-5D66-4C74-BB74-A5FB1B162B3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2683-F16D-4106-85F8-3596E4255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055F-5D66-4C74-BB74-A5FB1B162B3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2683-F16D-4106-85F8-3596E4255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055F-5D66-4C74-BB74-A5FB1B162B3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CA2683-F16D-4106-85F8-3596E4255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055F-5D66-4C74-BB74-A5FB1B162B3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2683-F16D-4106-85F8-3596E42556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055F-5D66-4C74-BB74-A5FB1B162B3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2683-F16D-4106-85F8-3596E4255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055F-5D66-4C74-BB74-A5FB1B162B3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6CA2683-F16D-4106-85F8-3596E42556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055F-5D66-4C74-BB74-A5FB1B162B3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2683-F16D-4106-85F8-3596E4255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055F-5D66-4C74-BB74-A5FB1B162B3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2683-F16D-4106-85F8-3596E4255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055F-5D66-4C74-BB74-A5FB1B162B3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2683-F16D-4106-85F8-3596E4255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055F-5D66-4C74-BB74-A5FB1B162B3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2683-F16D-4106-85F8-3596E42556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06D055F-5D66-4C74-BB74-A5FB1B162B3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6CA2683-F16D-4106-85F8-3596E42556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643998" cy="10715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57290" y="2214554"/>
            <a:ext cx="6357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</a:rPr>
              <a:t>Гидропонная установка</a:t>
            </a:r>
            <a:endParaRPr lang="ru-RU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4429132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Галкина Лариса Владимировна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karim2001@inbox.ru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ГПУ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42852"/>
            <a:ext cx="4429156" cy="651701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hatsApp Image 2023-03-28 at 15.07.17 (1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71382" cy="654663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hatsApp Image 2023-03-28 at 15.07.22 (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286124"/>
            <a:ext cx="7358114" cy="3398529"/>
          </a:xfrm>
          <a:prstGeom prst="rect">
            <a:avLst/>
          </a:prstGeom>
        </p:spPr>
      </p:pic>
      <p:pic>
        <p:nvPicPr>
          <p:cNvPr id="5" name="Содержимое 4" descr="WhatsApp Image 2023-03-28 at 15.07.22 (1)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1670" y="142852"/>
            <a:ext cx="6924021" cy="319803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WhatsApp Image 2023-03-28 at 15.07.19 (1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0"/>
            <a:ext cx="3857620" cy="6629468"/>
          </a:xfrm>
        </p:spPr>
      </p:pic>
      <p:pic>
        <p:nvPicPr>
          <p:cNvPr id="8" name="Рисунок 7" descr="WhatsApp Image 2023-03-28 at 15.07.20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0"/>
            <a:ext cx="3786182" cy="66438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WhatsApp Image 2023-03-28 at 15.07.21 (2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0"/>
            <a:ext cx="3663774" cy="6643710"/>
          </a:xfrm>
        </p:spPr>
      </p:pic>
      <p:pic>
        <p:nvPicPr>
          <p:cNvPr id="10" name="Рисунок 9" descr="WhatsApp Image 2023-03-28 at 15.07.21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0"/>
            <a:ext cx="3643306" cy="66661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hatsApp Image 2023-03-28 at 15.09.15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357166"/>
            <a:ext cx="6715172" cy="3101570"/>
          </a:xfrm>
        </p:spPr>
      </p:pic>
      <p:pic>
        <p:nvPicPr>
          <p:cNvPr id="5" name="Рисунок 4" descr="WhatsApp Image 2023-03-28 at 15.08.3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3071810"/>
            <a:ext cx="4662496" cy="352684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hatsApp Image 2023-03-28 at 15.09.16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071546"/>
            <a:ext cx="8273160" cy="465138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</TotalTime>
  <Words>6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karim2001@inbox.ru</dc:creator>
  <cp:lastModifiedBy>karim2001@inbox.ru</cp:lastModifiedBy>
  <cp:revision>3</cp:revision>
  <dcterms:created xsi:type="dcterms:W3CDTF">2023-03-28T08:12:09Z</dcterms:created>
  <dcterms:modified xsi:type="dcterms:W3CDTF">2023-04-21T05:38:09Z</dcterms:modified>
</cp:coreProperties>
</file>