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68" r:id="rId3"/>
    <p:sldId id="270" r:id="rId4"/>
    <p:sldId id="272" r:id="rId5"/>
    <p:sldId id="263" r:id="rId6"/>
    <p:sldId id="273" r:id="rId7"/>
    <p:sldId id="274" r:id="rId8"/>
    <p:sldId id="275" r:id="rId9"/>
    <p:sldId id="277" r:id="rId10"/>
    <p:sldId id="276" r:id="rId1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2D7D"/>
    <a:srgbClr val="0095DA"/>
    <a:srgbClr val="F991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730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729974" y="4766497"/>
            <a:ext cx="2233930" cy="2222500"/>
          </a:xfrm>
          <a:custGeom>
            <a:avLst/>
            <a:gdLst/>
            <a:ahLst/>
            <a:cxnLst/>
            <a:rect l="l" t="t" r="r" b="b"/>
            <a:pathLst>
              <a:path w="2233929" h="2222500">
                <a:moveTo>
                  <a:pt x="4070" y="1015999"/>
                </a:moveTo>
                <a:lnTo>
                  <a:pt x="5788" y="1003299"/>
                </a:lnTo>
                <a:lnTo>
                  <a:pt x="7887" y="977899"/>
                </a:lnTo>
                <a:lnTo>
                  <a:pt x="10368" y="965199"/>
                </a:lnTo>
                <a:lnTo>
                  <a:pt x="13230" y="939799"/>
                </a:lnTo>
                <a:lnTo>
                  <a:pt x="947510" y="12699"/>
                </a:lnTo>
                <a:lnTo>
                  <a:pt x="966434" y="0"/>
                </a:lnTo>
                <a:lnTo>
                  <a:pt x="1022823" y="0"/>
                </a:lnTo>
                <a:lnTo>
                  <a:pt x="4070" y="1015999"/>
                </a:lnTo>
                <a:close/>
              </a:path>
              <a:path w="2233929" h="2222500">
                <a:moveTo>
                  <a:pt x="1017" y="1155699"/>
                </a:moveTo>
                <a:lnTo>
                  <a:pt x="127" y="1117599"/>
                </a:lnTo>
                <a:lnTo>
                  <a:pt x="15" y="1104899"/>
                </a:lnTo>
                <a:lnTo>
                  <a:pt x="0" y="1092199"/>
                </a:lnTo>
                <a:lnTo>
                  <a:pt x="1093046" y="0"/>
                </a:lnTo>
                <a:lnTo>
                  <a:pt x="1158181" y="0"/>
                </a:lnTo>
                <a:lnTo>
                  <a:pt x="1017" y="1155699"/>
                </a:lnTo>
                <a:close/>
              </a:path>
              <a:path w="2233929" h="2222500">
                <a:moveTo>
                  <a:pt x="12212" y="1269999"/>
                </a:moveTo>
                <a:lnTo>
                  <a:pt x="10097" y="1257299"/>
                </a:lnTo>
                <a:lnTo>
                  <a:pt x="8269" y="1244599"/>
                </a:lnTo>
                <a:lnTo>
                  <a:pt x="6631" y="1231899"/>
                </a:lnTo>
                <a:lnTo>
                  <a:pt x="5088" y="1219199"/>
                </a:lnTo>
                <a:lnTo>
                  <a:pt x="1221281" y="0"/>
                </a:lnTo>
                <a:lnTo>
                  <a:pt x="1280309" y="0"/>
                </a:lnTo>
                <a:lnTo>
                  <a:pt x="12212" y="1269999"/>
                </a:lnTo>
                <a:close/>
              </a:path>
              <a:path w="2233929" h="2222500">
                <a:moveTo>
                  <a:pt x="33585" y="1384299"/>
                </a:moveTo>
                <a:lnTo>
                  <a:pt x="21372" y="1333499"/>
                </a:lnTo>
                <a:lnTo>
                  <a:pt x="1336285" y="12699"/>
                </a:lnTo>
                <a:lnTo>
                  <a:pt x="1349865" y="12699"/>
                </a:lnTo>
                <a:lnTo>
                  <a:pt x="1376644" y="25399"/>
                </a:lnTo>
                <a:lnTo>
                  <a:pt x="1390225" y="25399"/>
                </a:lnTo>
                <a:lnTo>
                  <a:pt x="33585" y="1384299"/>
                </a:lnTo>
                <a:close/>
              </a:path>
              <a:path w="2233929" h="2222500">
                <a:moveTo>
                  <a:pt x="27478" y="863599"/>
                </a:moveTo>
                <a:lnTo>
                  <a:pt x="39437" y="812799"/>
                </a:lnTo>
                <a:lnTo>
                  <a:pt x="52922" y="761999"/>
                </a:lnTo>
                <a:lnTo>
                  <a:pt x="774495" y="50799"/>
                </a:lnTo>
                <a:lnTo>
                  <a:pt x="797394" y="38099"/>
                </a:lnTo>
                <a:lnTo>
                  <a:pt x="820293" y="38099"/>
                </a:lnTo>
                <a:lnTo>
                  <a:pt x="843192" y="25399"/>
                </a:lnTo>
                <a:lnTo>
                  <a:pt x="866091" y="25399"/>
                </a:lnTo>
                <a:lnTo>
                  <a:pt x="27478" y="863599"/>
                </a:lnTo>
                <a:close/>
              </a:path>
              <a:path w="2233929" h="2222500">
                <a:moveTo>
                  <a:pt x="65135" y="1485899"/>
                </a:moveTo>
                <a:lnTo>
                  <a:pt x="60730" y="1473199"/>
                </a:lnTo>
                <a:lnTo>
                  <a:pt x="56611" y="1460499"/>
                </a:lnTo>
                <a:lnTo>
                  <a:pt x="52683" y="1447799"/>
                </a:lnTo>
                <a:lnTo>
                  <a:pt x="48851" y="1435099"/>
                </a:lnTo>
                <a:lnTo>
                  <a:pt x="1443147" y="38099"/>
                </a:lnTo>
                <a:lnTo>
                  <a:pt x="1455519" y="50799"/>
                </a:lnTo>
                <a:lnTo>
                  <a:pt x="1480644" y="50799"/>
                </a:lnTo>
                <a:lnTo>
                  <a:pt x="1493016" y="63499"/>
                </a:lnTo>
                <a:lnTo>
                  <a:pt x="65135" y="1485899"/>
                </a:lnTo>
                <a:close/>
              </a:path>
              <a:path w="2233929" h="2222500">
                <a:moveTo>
                  <a:pt x="103808" y="1574799"/>
                </a:moveTo>
                <a:lnTo>
                  <a:pt x="98481" y="1562099"/>
                </a:lnTo>
                <a:lnTo>
                  <a:pt x="93249" y="1562099"/>
                </a:lnTo>
                <a:lnTo>
                  <a:pt x="88208" y="1549399"/>
                </a:lnTo>
                <a:lnTo>
                  <a:pt x="83454" y="1536699"/>
                </a:lnTo>
                <a:lnTo>
                  <a:pt x="1540849" y="76199"/>
                </a:lnTo>
                <a:lnTo>
                  <a:pt x="1552299" y="76199"/>
                </a:lnTo>
                <a:lnTo>
                  <a:pt x="1563748" y="88899"/>
                </a:lnTo>
                <a:lnTo>
                  <a:pt x="1575198" y="88899"/>
                </a:lnTo>
                <a:lnTo>
                  <a:pt x="1586647" y="101599"/>
                </a:lnTo>
                <a:lnTo>
                  <a:pt x="103808" y="1574799"/>
                </a:lnTo>
                <a:close/>
              </a:path>
              <a:path w="2233929" h="2222500">
                <a:moveTo>
                  <a:pt x="93631" y="660399"/>
                </a:moveTo>
                <a:lnTo>
                  <a:pt x="109660" y="622299"/>
                </a:lnTo>
                <a:lnTo>
                  <a:pt x="127216" y="596899"/>
                </a:lnTo>
                <a:lnTo>
                  <a:pt x="146299" y="558799"/>
                </a:lnTo>
                <a:lnTo>
                  <a:pt x="166908" y="520699"/>
                </a:lnTo>
                <a:lnTo>
                  <a:pt x="529221" y="165099"/>
                </a:lnTo>
                <a:lnTo>
                  <a:pt x="563172" y="139699"/>
                </a:lnTo>
                <a:lnTo>
                  <a:pt x="597791" y="126999"/>
                </a:lnTo>
                <a:lnTo>
                  <a:pt x="632983" y="101599"/>
                </a:lnTo>
                <a:lnTo>
                  <a:pt x="668651" y="88899"/>
                </a:lnTo>
                <a:lnTo>
                  <a:pt x="93631" y="660399"/>
                </a:lnTo>
                <a:close/>
              </a:path>
              <a:path w="2233929" h="2222500">
                <a:moveTo>
                  <a:pt x="147571" y="1663699"/>
                </a:moveTo>
                <a:lnTo>
                  <a:pt x="141480" y="1650999"/>
                </a:lnTo>
                <a:lnTo>
                  <a:pt x="135485" y="1650999"/>
                </a:lnTo>
                <a:lnTo>
                  <a:pt x="129681" y="1638299"/>
                </a:lnTo>
                <a:lnTo>
                  <a:pt x="124163" y="1625599"/>
                </a:lnTo>
                <a:lnTo>
                  <a:pt x="1630410" y="114299"/>
                </a:lnTo>
                <a:lnTo>
                  <a:pt x="1641096" y="126999"/>
                </a:lnTo>
                <a:lnTo>
                  <a:pt x="1651782" y="126999"/>
                </a:lnTo>
                <a:lnTo>
                  <a:pt x="1662469" y="139699"/>
                </a:lnTo>
                <a:lnTo>
                  <a:pt x="1673155" y="139699"/>
                </a:lnTo>
                <a:lnTo>
                  <a:pt x="147571" y="1663699"/>
                </a:lnTo>
                <a:close/>
              </a:path>
              <a:path w="2233929" h="2222500">
                <a:moveTo>
                  <a:pt x="199475" y="1752599"/>
                </a:moveTo>
                <a:lnTo>
                  <a:pt x="192622" y="1739899"/>
                </a:lnTo>
                <a:lnTo>
                  <a:pt x="185863" y="1727199"/>
                </a:lnTo>
                <a:lnTo>
                  <a:pt x="179296" y="1714499"/>
                </a:lnTo>
                <a:lnTo>
                  <a:pt x="173014" y="1714499"/>
                </a:lnTo>
                <a:lnTo>
                  <a:pt x="1714882" y="165099"/>
                </a:lnTo>
                <a:lnTo>
                  <a:pt x="1724805" y="177799"/>
                </a:lnTo>
                <a:lnTo>
                  <a:pt x="1734728" y="177799"/>
                </a:lnTo>
                <a:lnTo>
                  <a:pt x="1744651" y="190499"/>
                </a:lnTo>
                <a:lnTo>
                  <a:pt x="1754573" y="190499"/>
                </a:lnTo>
                <a:lnTo>
                  <a:pt x="199475" y="1752599"/>
                </a:lnTo>
                <a:close/>
              </a:path>
              <a:path w="2233929" h="2222500">
                <a:moveTo>
                  <a:pt x="257486" y="1828799"/>
                </a:moveTo>
                <a:lnTo>
                  <a:pt x="249869" y="1816099"/>
                </a:lnTo>
                <a:lnTo>
                  <a:pt x="242347" y="1803399"/>
                </a:lnTo>
                <a:lnTo>
                  <a:pt x="235017" y="1790699"/>
                </a:lnTo>
                <a:lnTo>
                  <a:pt x="227972" y="1790699"/>
                </a:lnTo>
                <a:lnTo>
                  <a:pt x="1793247" y="215899"/>
                </a:lnTo>
                <a:lnTo>
                  <a:pt x="1811567" y="241299"/>
                </a:lnTo>
                <a:lnTo>
                  <a:pt x="1820726" y="241299"/>
                </a:lnTo>
                <a:lnTo>
                  <a:pt x="1829886" y="253999"/>
                </a:lnTo>
                <a:lnTo>
                  <a:pt x="257486" y="1828799"/>
                </a:lnTo>
                <a:close/>
              </a:path>
              <a:path w="2233929" h="2222500">
                <a:moveTo>
                  <a:pt x="320586" y="1892299"/>
                </a:moveTo>
                <a:lnTo>
                  <a:pt x="312205" y="1879599"/>
                </a:lnTo>
                <a:lnTo>
                  <a:pt x="303920" y="1879599"/>
                </a:lnTo>
                <a:lnTo>
                  <a:pt x="295826" y="1866899"/>
                </a:lnTo>
                <a:lnTo>
                  <a:pt x="288018" y="1854199"/>
                </a:lnTo>
                <a:lnTo>
                  <a:pt x="1865507" y="279399"/>
                </a:lnTo>
                <a:lnTo>
                  <a:pt x="1873903" y="292099"/>
                </a:lnTo>
                <a:lnTo>
                  <a:pt x="1890696" y="304799"/>
                </a:lnTo>
                <a:lnTo>
                  <a:pt x="1899092" y="317499"/>
                </a:lnTo>
                <a:lnTo>
                  <a:pt x="320586" y="1892299"/>
                </a:lnTo>
                <a:close/>
              </a:path>
              <a:path w="2233929" h="2222500">
                <a:moveTo>
                  <a:pt x="387756" y="1955799"/>
                </a:moveTo>
                <a:lnTo>
                  <a:pt x="379201" y="1943099"/>
                </a:lnTo>
                <a:lnTo>
                  <a:pt x="370455" y="1943099"/>
                </a:lnTo>
                <a:lnTo>
                  <a:pt x="361709" y="1930399"/>
                </a:lnTo>
                <a:lnTo>
                  <a:pt x="353153" y="1930399"/>
                </a:lnTo>
                <a:lnTo>
                  <a:pt x="1931659" y="342899"/>
                </a:lnTo>
                <a:lnTo>
                  <a:pt x="1939881" y="355599"/>
                </a:lnTo>
                <a:lnTo>
                  <a:pt x="1947816" y="368299"/>
                </a:lnTo>
                <a:lnTo>
                  <a:pt x="1955560" y="368299"/>
                </a:lnTo>
                <a:lnTo>
                  <a:pt x="1963209" y="380999"/>
                </a:lnTo>
                <a:lnTo>
                  <a:pt x="387756" y="1955799"/>
                </a:lnTo>
                <a:close/>
              </a:path>
              <a:path w="2233929" h="2222500">
                <a:moveTo>
                  <a:pt x="462051" y="2019299"/>
                </a:moveTo>
                <a:lnTo>
                  <a:pt x="452732" y="2006599"/>
                </a:lnTo>
                <a:lnTo>
                  <a:pt x="443223" y="2006599"/>
                </a:lnTo>
                <a:lnTo>
                  <a:pt x="433713" y="1993899"/>
                </a:lnTo>
                <a:lnTo>
                  <a:pt x="424395" y="1981199"/>
                </a:lnTo>
                <a:lnTo>
                  <a:pt x="1993741" y="419099"/>
                </a:lnTo>
                <a:lnTo>
                  <a:pt x="2001199" y="431799"/>
                </a:lnTo>
                <a:lnTo>
                  <a:pt x="2008371" y="431799"/>
                </a:lnTo>
                <a:lnTo>
                  <a:pt x="2015352" y="444499"/>
                </a:lnTo>
                <a:lnTo>
                  <a:pt x="2022238" y="457199"/>
                </a:lnTo>
                <a:lnTo>
                  <a:pt x="462051" y="2019299"/>
                </a:lnTo>
                <a:close/>
              </a:path>
              <a:path w="2233929" h="2222500">
                <a:moveTo>
                  <a:pt x="541434" y="2070099"/>
                </a:moveTo>
                <a:lnTo>
                  <a:pt x="530923" y="2057399"/>
                </a:lnTo>
                <a:lnTo>
                  <a:pt x="520698" y="2057399"/>
                </a:lnTo>
                <a:lnTo>
                  <a:pt x="510664" y="2044699"/>
                </a:lnTo>
                <a:lnTo>
                  <a:pt x="500725" y="2044699"/>
                </a:lnTo>
                <a:lnTo>
                  <a:pt x="2048699" y="495299"/>
                </a:lnTo>
                <a:lnTo>
                  <a:pt x="2055394" y="507999"/>
                </a:lnTo>
                <a:lnTo>
                  <a:pt x="2061802" y="520699"/>
                </a:lnTo>
                <a:lnTo>
                  <a:pt x="2074142" y="533399"/>
                </a:lnTo>
                <a:lnTo>
                  <a:pt x="541434" y="2070099"/>
                </a:lnTo>
                <a:close/>
              </a:path>
              <a:path w="2233929" h="2222500">
                <a:moveTo>
                  <a:pt x="627942" y="2120899"/>
                </a:moveTo>
                <a:lnTo>
                  <a:pt x="616667" y="2108199"/>
                </a:lnTo>
                <a:lnTo>
                  <a:pt x="605679" y="2108199"/>
                </a:lnTo>
                <a:lnTo>
                  <a:pt x="594881" y="2095499"/>
                </a:lnTo>
                <a:lnTo>
                  <a:pt x="584179" y="2095499"/>
                </a:lnTo>
                <a:lnTo>
                  <a:pt x="2098568" y="571499"/>
                </a:lnTo>
                <a:lnTo>
                  <a:pt x="2104499" y="584199"/>
                </a:lnTo>
                <a:lnTo>
                  <a:pt x="2110145" y="596899"/>
                </a:lnTo>
                <a:lnTo>
                  <a:pt x="2120958" y="622299"/>
                </a:lnTo>
                <a:lnTo>
                  <a:pt x="627942" y="2120899"/>
                </a:lnTo>
                <a:close/>
              </a:path>
              <a:path w="2233929" h="2222500">
                <a:moveTo>
                  <a:pt x="719538" y="2158999"/>
                </a:moveTo>
                <a:lnTo>
                  <a:pt x="696130" y="2146299"/>
                </a:lnTo>
                <a:lnTo>
                  <a:pt x="684330" y="2146299"/>
                </a:lnTo>
                <a:lnTo>
                  <a:pt x="672722" y="2133599"/>
                </a:lnTo>
                <a:lnTo>
                  <a:pt x="2141313" y="673099"/>
                </a:lnTo>
                <a:lnTo>
                  <a:pt x="2146481" y="673099"/>
                </a:lnTo>
                <a:lnTo>
                  <a:pt x="2151363" y="685799"/>
                </a:lnTo>
                <a:lnTo>
                  <a:pt x="2156054" y="698499"/>
                </a:lnTo>
                <a:lnTo>
                  <a:pt x="2160650" y="711199"/>
                </a:lnTo>
                <a:lnTo>
                  <a:pt x="719538" y="2158999"/>
                </a:lnTo>
                <a:close/>
              </a:path>
              <a:path w="2233929" h="2222500">
                <a:moveTo>
                  <a:pt x="820293" y="2184399"/>
                </a:moveTo>
                <a:lnTo>
                  <a:pt x="807476" y="2184399"/>
                </a:lnTo>
                <a:lnTo>
                  <a:pt x="782224" y="2171699"/>
                </a:lnTo>
                <a:lnTo>
                  <a:pt x="769407" y="2171699"/>
                </a:lnTo>
                <a:lnTo>
                  <a:pt x="2177951" y="761999"/>
                </a:lnTo>
                <a:lnTo>
                  <a:pt x="2193217" y="812799"/>
                </a:lnTo>
                <a:lnTo>
                  <a:pt x="820293" y="2184399"/>
                </a:lnTo>
                <a:close/>
              </a:path>
              <a:path w="2233929" h="2222500">
                <a:moveTo>
                  <a:pt x="927155" y="2209799"/>
                </a:moveTo>
                <a:lnTo>
                  <a:pt x="899677" y="2209799"/>
                </a:lnTo>
                <a:lnTo>
                  <a:pt x="885937" y="2197099"/>
                </a:lnTo>
                <a:lnTo>
                  <a:pt x="872198" y="2197099"/>
                </a:lnTo>
                <a:lnTo>
                  <a:pt x="2206448" y="863599"/>
                </a:lnTo>
                <a:lnTo>
                  <a:pt x="2209485" y="876299"/>
                </a:lnTo>
                <a:lnTo>
                  <a:pt x="2212427" y="888999"/>
                </a:lnTo>
                <a:lnTo>
                  <a:pt x="2215178" y="914399"/>
                </a:lnTo>
                <a:lnTo>
                  <a:pt x="2217643" y="927099"/>
                </a:lnTo>
                <a:lnTo>
                  <a:pt x="927155" y="2209799"/>
                </a:lnTo>
                <a:close/>
              </a:path>
              <a:path w="2233929" h="2222500">
                <a:moveTo>
                  <a:pt x="1047248" y="2222499"/>
                </a:moveTo>
                <a:lnTo>
                  <a:pt x="986184" y="2222499"/>
                </a:lnTo>
                <a:lnTo>
                  <a:pt x="2226802" y="977899"/>
                </a:lnTo>
                <a:lnTo>
                  <a:pt x="2228313" y="990599"/>
                </a:lnTo>
                <a:lnTo>
                  <a:pt x="2229728" y="1015999"/>
                </a:lnTo>
                <a:lnTo>
                  <a:pt x="2230953" y="1028699"/>
                </a:lnTo>
                <a:lnTo>
                  <a:pt x="2231891" y="1041399"/>
                </a:lnTo>
                <a:lnTo>
                  <a:pt x="1047248" y="2222499"/>
                </a:lnTo>
                <a:close/>
              </a:path>
              <a:path w="2233929" h="2222500">
                <a:moveTo>
                  <a:pt x="1179554" y="2222499"/>
                </a:moveTo>
                <a:lnTo>
                  <a:pt x="1111365" y="2222499"/>
                </a:lnTo>
                <a:lnTo>
                  <a:pt x="2233926" y="1104899"/>
                </a:lnTo>
                <a:lnTo>
                  <a:pt x="2233290" y="1142999"/>
                </a:lnTo>
                <a:lnTo>
                  <a:pt x="1179554" y="2222499"/>
                </a:lnTo>
                <a:close/>
              </a:path>
              <a:path w="2233929" h="2222500">
                <a:moveTo>
                  <a:pt x="1271643" y="2222499"/>
                </a:moveTo>
                <a:lnTo>
                  <a:pt x="1251813" y="2222499"/>
                </a:lnTo>
                <a:lnTo>
                  <a:pt x="2225785" y="1244599"/>
                </a:lnTo>
                <a:lnTo>
                  <a:pt x="2223304" y="1269999"/>
                </a:lnTo>
                <a:lnTo>
                  <a:pt x="2220441" y="1282699"/>
                </a:lnTo>
                <a:lnTo>
                  <a:pt x="2217197" y="1308099"/>
                </a:lnTo>
                <a:lnTo>
                  <a:pt x="2213572" y="1320799"/>
                </a:lnTo>
                <a:lnTo>
                  <a:pt x="1330178" y="2209799"/>
                </a:lnTo>
                <a:lnTo>
                  <a:pt x="1291377" y="2209799"/>
                </a:lnTo>
                <a:lnTo>
                  <a:pt x="1271643" y="2222499"/>
                </a:lnTo>
                <a:close/>
              </a:path>
              <a:path w="2233929" h="2222500">
                <a:moveTo>
                  <a:pt x="1442718" y="2184399"/>
                </a:moveTo>
                <a:lnTo>
                  <a:pt x="1417704" y="2184399"/>
                </a:lnTo>
                <a:lnTo>
                  <a:pt x="2193217" y="1409699"/>
                </a:lnTo>
                <a:lnTo>
                  <a:pt x="2178078" y="1460499"/>
                </a:lnTo>
                <a:lnTo>
                  <a:pt x="2160650" y="1511299"/>
                </a:lnTo>
                <a:lnTo>
                  <a:pt x="1516424" y="2158999"/>
                </a:lnTo>
                <a:lnTo>
                  <a:pt x="1491982" y="2158999"/>
                </a:lnTo>
                <a:lnTo>
                  <a:pt x="1442718" y="2184399"/>
                </a:lnTo>
                <a:close/>
              </a:path>
              <a:path w="2233929" h="2222500">
                <a:moveTo>
                  <a:pt x="1636516" y="2095499"/>
                </a:moveTo>
                <a:lnTo>
                  <a:pt x="2105692" y="1625599"/>
                </a:lnTo>
                <a:lnTo>
                  <a:pt x="2081502" y="1676399"/>
                </a:lnTo>
                <a:lnTo>
                  <a:pt x="2055310" y="1714499"/>
                </a:lnTo>
                <a:lnTo>
                  <a:pt x="2027066" y="1752599"/>
                </a:lnTo>
                <a:lnTo>
                  <a:pt x="1996721" y="1803399"/>
                </a:lnTo>
                <a:lnTo>
                  <a:pt x="1964227" y="1841499"/>
                </a:lnTo>
                <a:lnTo>
                  <a:pt x="1844134" y="1955799"/>
                </a:lnTo>
                <a:lnTo>
                  <a:pt x="1804565" y="1993899"/>
                </a:lnTo>
                <a:lnTo>
                  <a:pt x="1764018" y="2019299"/>
                </a:lnTo>
                <a:lnTo>
                  <a:pt x="1722494" y="2044699"/>
                </a:lnTo>
                <a:lnTo>
                  <a:pt x="1679994" y="2070099"/>
                </a:lnTo>
                <a:lnTo>
                  <a:pt x="1636516" y="2095499"/>
                </a:lnTo>
                <a:close/>
              </a:path>
            </a:pathLst>
          </a:custGeom>
          <a:solidFill>
            <a:srgbClr val="FD7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00579" y="4574652"/>
            <a:ext cx="2261949" cy="226194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8752803" y="7660662"/>
            <a:ext cx="2233930" cy="2222500"/>
          </a:xfrm>
          <a:custGeom>
            <a:avLst/>
            <a:gdLst/>
            <a:ahLst/>
            <a:cxnLst/>
            <a:rect l="l" t="t" r="r" b="b"/>
            <a:pathLst>
              <a:path w="2233929" h="2222500">
                <a:moveTo>
                  <a:pt x="4070" y="1015999"/>
                </a:moveTo>
                <a:lnTo>
                  <a:pt x="5788" y="1003299"/>
                </a:lnTo>
                <a:lnTo>
                  <a:pt x="7887" y="977899"/>
                </a:lnTo>
                <a:lnTo>
                  <a:pt x="10368" y="965199"/>
                </a:lnTo>
                <a:lnTo>
                  <a:pt x="13230" y="939799"/>
                </a:lnTo>
                <a:lnTo>
                  <a:pt x="947510" y="12699"/>
                </a:lnTo>
                <a:lnTo>
                  <a:pt x="966434" y="0"/>
                </a:lnTo>
                <a:lnTo>
                  <a:pt x="1022823" y="0"/>
                </a:lnTo>
                <a:lnTo>
                  <a:pt x="4070" y="1015999"/>
                </a:lnTo>
                <a:close/>
              </a:path>
              <a:path w="2233929" h="2222500">
                <a:moveTo>
                  <a:pt x="1017" y="1155699"/>
                </a:moveTo>
                <a:lnTo>
                  <a:pt x="127" y="1117599"/>
                </a:lnTo>
                <a:lnTo>
                  <a:pt x="15" y="1104899"/>
                </a:lnTo>
                <a:lnTo>
                  <a:pt x="0" y="1092199"/>
                </a:lnTo>
                <a:lnTo>
                  <a:pt x="1093046" y="0"/>
                </a:lnTo>
                <a:lnTo>
                  <a:pt x="1158181" y="0"/>
                </a:lnTo>
                <a:lnTo>
                  <a:pt x="1017" y="1155699"/>
                </a:lnTo>
                <a:close/>
              </a:path>
              <a:path w="2233929" h="2222500">
                <a:moveTo>
                  <a:pt x="12212" y="1269999"/>
                </a:moveTo>
                <a:lnTo>
                  <a:pt x="10097" y="1257299"/>
                </a:lnTo>
                <a:lnTo>
                  <a:pt x="8269" y="1244599"/>
                </a:lnTo>
                <a:lnTo>
                  <a:pt x="6631" y="1231899"/>
                </a:lnTo>
                <a:lnTo>
                  <a:pt x="5088" y="1219199"/>
                </a:lnTo>
                <a:lnTo>
                  <a:pt x="1221281" y="0"/>
                </a:lnTo>
                <a:lnTo>
                  <a:pt x="1280309" y="0"/>
                </a:lnTo>
                <a:lnTo>
                  <a:pt x="12212" y="1269999"/>
                </a:lnTo>
                <a:close/>
              </a:path>
              <a:path w="2233929" h="2222500">
                <a:moveTo>
                  <a:pt x="33585" y="1384299"/>
                </a:moveTo>
                <a:lnTo>
                  <a:pt x="21372" y="1333499"/>
                </a:lnTo>
                <a:lnTo>
                  <a:pt x="1336285" y="12699"/>
                </a:lnTo>
                <a:lnTo>
                  <a:pt x="1349865" y="12699"/>
                </a:lnTo>
                <a:lnTo>
                  <a:pt x="1376644" y="25399"/>
                </a:lnTo>
                <a:lnTo>
                  <a:pt x="1390225" y="25399"/>
                </a:lnTo>
                <a:lnTo>
                  <a:pt x="33585" y="1384299"/>
                </a:lnTo>
                <a:close/>
              </a:path>
              <a:path w="2233929" h="2222500">
                <a:moveTo>
                  <a:pt x="27478" y="863599"/>
                </a:moveTo>
                <a:lnTo>
                  <a:pt x="39437" y="812799"/>
                </a:lnTo>
                <a:lnTo>
                  <a:pt x="52922" y="761999"/>
                </a:lnTo>
                <a:lnTo>
                  <a:pt x="774495" y="50799"/>
                </a:lnTo>
                <a:lnTo>
                  <a:pt x="797394" y="38099"/>
                </a:lnTo>
                <a:lnTo>
                  <a:pt x="820293" y="38099"/>
                </a:lnTo>
                <a:lnTo>
                  <a:pt x="843192" y="25399"/>
                </a:lnTo>
                <a:lnTo>
                  <a:pt x="866091" y="25399"/>
                </a:lnTo>
                <a:lnTo>
                  <a:pt x="27478" y="863599"/>
                </a:lnTo>
                <a:close/>
              </a:path>
              <a:path w="2233929" h="2222500">
                <a:moveTo>
                  <a:pt x="65135" y="1485899"/>
                </a:moveTo>
                <a:lnTo>
                  <a:pt x="60730" y="1473199"/>
                </a:lnTo>
                <a:lnTo>
                  <a:pt x="56611" y="1460499"/>
                </a:lnTo>
                <a:lnTo>
                  <a:pt x="52683" y="1447799"/>
                </a:lnTo>
                <a:lnTo>
                  <a:pt x="48851" y="1435099"/>
                </a:lnTo>
                <a:lnTo>
                  <a:pt x="1443147" y="38099"/>
                </a:lnTo>
                <a:lnTo>
                  <a:pt x="1455519" y="50799"/>
                </a:lnTo>
                <a:lnTo>
                  <a:pt x="1480644" y="50799"/>
                </a:lnTo>
                <a:lnTo>
                  <a:pt x="1493016" y="63499"/>
                </a:lnTo>
                <a:lnTo>
                  <a:pt x="65135" y="1485899"/>
                </a:lnTo>
                <a:close/>
              </a:path>
              <a:path w="2233929" h="2222500">
                <a:moveTo>
                  <a:pt x="103808" y="1574799"/>
                </a:moveTo>
                <a:lnTo>
                  <a:pt x="98481" y="1562099"/>
                </a:lnTo>
                <a:lnTo>
                  <a:pt x="93249" y="1562099"/>
                </a:lnTo>
                <a:lnTo>
                  <a:pt x="88208" y="1549399"/>
                </a:lnTo>
                <a:lnTo>
                  <a:pt x="83454" y="1536699"/>
                </a:lnTo>
                <a:lnTo>
                  <a:pt x="1540849" y="76199"/>
                </a:lnTo>
                <a:lnTo>
                  <a:pt x="1552299" y="76199"/>
                </a:lnTo>
                <a:lnTo>
                  <a:pt x="1563748" y="88899"/>
                </a:lnTo>
                <a:lnTo>
                  <a:pt x="1575198" y="88899"/>
                </a:lnTo>
                <a:lnTo>
                  <a:pt x="1586647" y="101599"/>
                </a:lnTo>
                <a:lnTo>
                  <a:pt x="103808" y="1574799"/>
                </a:lnTo>
                <a:close/>
              </a:path>
              <a:path w="2233929" h="2222500">
                <a:moveTo>
                  <a:pt x="93631" y="660399"/>
                </a:moveTo>
                <a:lnTo>
                  <a:pt x="109660" y="622299"/>
                </a:lnTo>
                <a:lnTo>
                  <a:pt x="127216" y="596899"/>
                </a:lnTo>
                <a:lnTo>
                  <a:pt x="146299" y="558799"/>
                </a:lnTo>
                <a:lnTo>
                  <a:pt x="166908" y="520699"/>
                </a:lnTo>
                <a:lnTo>
                  <a:pt x="529221" y="165099"/>
                </a:lnTo>
                <a:lnTo>
                  <a:pt x="563172" y="139699"/>
                </a:lnTo>
                <a:lnTo>
                  <a:pt x="597791" y="126999"/>
                </a:lnTo>
                <a:lnTo>
                  <a:pt x="632983" y="101599"/>
                </a:lnTo>
                <a:lnTo>
                  <a:pt x="668651" y="88899"/>
                </a:lnTo>
                <a:lnTo>
                  <a:pt x="93631" y="660399"/>
                </a:lnTo>
                <a:close/>
              </a:path>
              <a:path w="2233929" h="2222500">
                <a:moveTo>
                  <a:pt x="147571" y="1663699"/>
                </a:moveTo>
                <a:lnTo>
                  <a:pt x="141480" y="1650999"/>
                </a:lnTo>
                <a:lnTo>
                  <a:pt x="135485" y="1650999"/>
                </a:lnTo>
                <a:lnTo>
                  <a:pt x="129681" y="1638299"/>
                </a:lnTo>
                <a:lnTo>
                  <a:pt x="124163" y="1625599"/>
                </a:lnTo>
                <a:lnTo>
                  <a:pt x="1630410" y="114299"/>
                </a:lnTo>
                <a:lnTo>
                  <a:pt x="1641096" y="126999"/>
                </a:lnTo>
                <a:lnTo>
                  <a:pt x="1651782" y="126999"/>
                </a:lnTo>
                <a:lnTo>
                  <a:pt x="1662469" y="139699"/>
                </a:lnTo>
                <a:lnTo>
                  <a:pt x="1673155" y="139699"/>
                </a:lnTo>
                <a:lnTo>
                  <a:pt x="147571" y="1663699"/>
                </a:lnTo>
                <a:close/>
              </a:path>
              <a:path w="2233929" h="2222500">
                <a:moveTo>
                  <a:pt x="199475" y="1752599"/>
                </a:moveTo>
                <a:lnTo>
                  <a:pt x="192622" y="1739899"/>
                </a:lnTo>
                <a:lnTo>
                  <a:pt x="185863" y="1727199"/>
                </a:lnTo>
                <a:lnTo>
                  <a:pt x="179296" y="1714499"/>
                </a:lnTo>
                <a:lnTo>
                  <a:pt x="173014" y="1714499"/>
                </a:lnTo>
                <a:lnTo>
                  <a:pt x="1714882" y="165099"/>
                </a:lnTo>
                <a:lnTo>
                  <a:pt x="1724805" y="177799"/>
                </a:lnTo>
                <a:lnTo>
                  <a:pt x="1734728" y="177799"/>
                </a:lnTo>
                <a:lnTo>
                  <a:pt x="1744651" y="190499"/>
                </a:lnTo>
                <a:lnTo>
                  <a:pt x="1754573" y="190499"/>
                </a:lnTo>
                <a:lnTo>
                  <a:pt x="199475" y="1752599"/>
                </a:lnTo>
                <a:close/>
              </a:path>
              <a:path w="2233929" h="2222500">
                <a:moveTo>
                  <a:pt x="257486" y="1828799"/>
                </a:moveTo>
                <a:lnTo>
                  <a:pt x="249869" y="1816099"/>
                </a:lnTo>
                <a:lnTo>
                  <a:pt x="242347" y="1803399"/>
                </a:lnTo>
                <a:lnTo>
                  <a:pt x="235017" y="1790699"/>
                </a:lnTo>
                <a:lnTo>
                  <a:pt x="227972" y="1790699"/>
                </a:lnTo>
                <a:lnTo>
                  <a:pt x="1793247" y="215899"/>
                </a:lnTo>
                <a:lnTo>
                  <a:pt x="1811567" y="241299"/>
                </a:lnTo>
                <a:lnTo>
                  <a:pt x="1820726" y="241299"/>
                </a:lnTo>
                <a:lnTo>
                  <a:pt x="1829886" y="253999"/>
                </a:lnTo>
                <a:lnTo>
                  <a:pt x="257486" y="1828799"/>
                </a:lnTo>
                <a:close/>
              </a:path>
              <a:path w="2233929" h="2222500">
                <a:moveTo>
                  <a:pt x="320586" y="1892299"/>
                </a:moveTo>
                <a:lnTo>
                  <a:pt x="312205" y="1879599"/>
                </a:lnTo>
                <a:lnTo>
                  <a:pt x="303920" y="1879599"/>
                </a:lnTo>
                <a:lnTo>
                  <a:pt x="295826" y="1866899"/>
                </a:lnTo>
                <a:lnTo>
                  <a:pt x="288018" y="1854199"/>
                </a:lnTo>
                <a:lnTo>
                  <a:pt x="1865507" y="279399"/>
                </a:lnTo>
                <a:lnTo>
                  <a:pt x="1873903" y="292099"/>
                </a:lnTo>
                <a:lnTo>
                  <a:pt x="1890696" y="304799"/>
                </a:lnTo>
                <a:lnTo>
                  <a:pt x="1899092" y="317499"/>
                </a:lnTo>
                <a:lnTo>
                  <a:pt x="320586" y="1892299"/>
                </a:lnTo>
                <a:close/>
              </a:path>
              <a:path w="2233929" h="2222500">
                <a:moveTo>
                  <a:pt x="387756" y="1955799"/>
                </a:moveTo>
                <a:lnTo>
                  <a:pt x="379201" y="1943099"/>
                </a:lnTo>
                <a:lnTo>
                  <a:pt x="370455" y="1943099"/>
                </a:lnTo>
                <a:lnTo>
                  <a:pt x="361709" y="1930399"/>
                </a:lnTo>
                <a:lnTo>
                  <a:pt x="353153" y="1930399"/>
                </a:lnTo>
                <a:lnTo>
                  <a:pt x="1931659" y="342899"/>
                </a:lnTo>
                <a:lnTo>
                  <a:pt x="1939881" y="355599"/>
                </a:lnTo>
                <a:lnTo>
                  <a:pt x="1947816" y="368299"/>
                </a:lnTo>
                <a:lnTo>
                  <a:pt x="1955560" y="368299"/>
                </a:lnTo>
                <a:lnTo>
                  <a:pt x="1963209" y="380999"/>
                </a:lnTo>
                <a:lnTo>
                  <a:pt x="387756" y="1955799"/>
                </a:lnTo>
                <a:close/>
              </a:path>
              <a:path w="2233929" h="2222500">
                <a:moveTo>
                  <a:pt x="462051" y="2019299"/>
                </a:moveTo>
                <a:lnTo>
                  <a:pt x="452732" y="2006599"/>
                </a:lnTo>
                <a:lnTo>
                  <a:pt x="443223" y="2006599"/>
                </a:lnTo>
                <a:lnTo>
                  <a:pt x="433713" y="1993899"/>
                </a:lnTo>
                <a:lnTo>
                  <a:pt x="424395" y="1981199"/>
                </a:lnTo>
                <a:lnTo>
                  <a:pt x="1993741" y="419099"/>
                </a:lnTo>
                <a:lnTo>
                  <a:pt x="2001199" y="431799"/>
                </a:lnTo>
                <a:lnTo>
                  <a:pt x="2008371" y="431799"/>
                </a:lnTo>
                <a:lnTo>
                  <a:pt x="2015352" y="444499"/>
                </a:lnTo>
                <a:lnTo>
                  <a:pt x="2022238" y="457199"/>
                </a:lnTo>
                <a:lnTo>
                  <a:pt x="462051" y="2019299"/>
                </a:lnTo>
                <a:close/>
              </a:path>
              <a:path w="2233929" h="2222500">
                <a:moveTo>
                  <a:pt x="541434" y="2070099"/>
                </a:moveTo>
                <a:lnTo>
                  <a:pt x="530923" y="2057399"/>
                </a:lnTo>
                <a:lnTo>
                  <a:pt x="520698" y="2057399"/>
                </a:lnTo>
                <a:lnTo>
                  <a:pt x="510664" y="2044699"/>
                </a:lnTo>
                <a:lnTo>
                  <a:pt x="500725" y="2044699"/>
                </a:lnTo>
                <a:lnTo>
                  <a:pt x="2048699" y="495299"/>
                </a:lnTo>
                <a:lnTo>
                  <a:pt x="2055394" y="507999"/>
                </a:lnTo>
                <a:lnTo>
                  <a:pt x="2061802" y="520699"/>
                </a:lnTo>
                <a:lnTo>
                  <a:pt x="2074142" y="533399"/>
                </a:lnTo>
                <a:lnTo>
                  <a:pt x="541434" y="2070099"/>
                </a:lnTo>
                <a:close/>
              </a:path>
              <a:path w="2233929" h="2222500">
                <a:moveTo>
                  <a:pt x="627942" y="2120899"/>
                </a:moveTo>
                <a:lnTo>
                  <a:pt x="616667" y="2108199"/>
                </a:lnTo>
                <a:lnTo>
                  <a:pt x="605679" y="2108199"/>
                </a:lnTo>
                <a:lnTo>
                  <a:pt x="594881" y="2095499"/>
                </a:lnTo>
                <a:lnTo>
                  <a:pt x="584179" y="2095499"/>
                </a:lnTo>
                <a:lnTo>
                  <a:pt x="2098568" y="571499"/>
                </a:lnTo>
                <a:lnTo>
                  <a:pt x="2104499" y="584199"/>
                </a:lnTo>
                <a:lnTo>
                  <a:pt x="2110145" y="596899"/>
                </a:lnTo>
                <a:lnTo>
                  <a:pt x="2120958" y="622299"/>
                </a:lnTo>
                <a:lnTo>
                  <a:pt x="627942" y="2120899"/>
                </a:lnTo>
                <a:close/>
              </a:path>
              <a:path w="2233929" h="2222500">
                <a:moveTo>
                  <a:pt x="719538" y="2158999"/>
                </a:moveTo>
                <a:lnTo>
                  <a:pt x="696130" y="2146299"/>
                </a:lnTo>
                <a:lnTo>
                  <a:pt x="684330" y="2146299"/>
                </a:lnTo>
                <a:lnTo>
                  <a:pt x="672722" y="2133599"/>
                </a:lnTo>
                <a:lnTo>
                  <a:pt x="2141313" y="673099"/>
                </a:lnTo>
                <a:lnTo>
                  <a:pt x="2146481" y="673099"/>
                </a:lnTo>
                <a:lnTo>
                  <a:pt x="2151363" y="685799"/>
                </a:lnTo>
                <a:lnTo>
                  <a:pt x="2156054" y="698499"/>
                </a:lnTo>
                <a:lnTo>
                  <a:pt x="2160650" y="711199"/>
                </a:lnTo>
                <a:lnTo>
                  <a:pt x="719538" y="2158999"/>
                </a:lnTo>
                <a:close/>
              </a:path>
              <a:path w="2233929" h="2222500">
                <a:moveTo>
                  <a:pt x="820293" y="2184399"/>
                </a:moveTo>
                <a:lnTo>
                  <a:pt x="807476" y="2184399"/>
                </a:lnTo>
                <a:lnTo>
                  <a:pt x="782224" y="2171699"/>
                </a:lnTo>
                <a:lnTo>
                  <a:pt x="769407" y="2171699"/>
                </a:lnTo>
                <a:lnTo>
                  <a:pt x="2177951" y="761999"/>
                </a:lnTo>
                <a:lnTo>
                  <a:pt x="2193217" y="812799"/>
                </a:lnTo>
                <a:lnTo>
                  <a:pt x="820293" y="2184399"/>
                </a:lnTo>
                <a:close/>
              </a:path>
              <a:path w="2233929" h="2222500">
                <a:moveTo>
                  <a:pt x="927155" y="2209799"/>
                </a:moveTo>
                <a:lnTo>
                  <a:pt x="899677" y="2209799"/>
                </a:lnTo>
                <a:lnTo>
                  <a:pt x="885937" y="2197099"/>
                </a:lnTo>
                <a:lnTo>
                  <a:pt x="872198" y="2197099"/>
                </a:lnTo>
                <a:lnTo>
                  <a:pt x="2206448" y="863599"/>
                </a:lnTo>
                <a:lnTo>
                  <a:pt x="2209485" y="876299"/>
                </a:lnTo>
                <a:lnTo>
                  <a:pt x="2212427" y="888999"/>
                </a:lnTo>
                <a:lnTo>
                  <a:pt x="2215178" y="914399"/>
                </a:lnTo>
                <a:lnTo>
                  <a:pt x="2217643" y="927099"/>
                </a:lnTo>
                <a:lnTo>
                  <a:pt x="927155" y="2209799"/>
                </a:lnTo>
                <a:close/>
              </a:path>
              <a:path w="2233929" h="2222500">
                <a:moveTo>
                  <a:pt x="1047248" y="2222499"/>
                </a:moveTo>
                <a:lnTo>
                  <a:pt x="986184" y="2222499"/>
                </a:lnTo>
                <a:lnTo>
                  <a:pt x="2226802" y="977899"/>
                </a:lnTo>
                <a:lnTo>
                  <a:pt x="2228313" y="990599"/>
                </a:lnTo>
                <a:lnTo>
                  <a:pt x="2229728" y="1015999"/>
                </a:lnTo>
                <a:lnTo>
                  <a:pt x="2230953" y="1028699"/>
                </a:lnTo>
                <a:lnTo>
                  <a:pt x="2231891" y="1041399"/>
                </a:lnTo>
                <a:lnTo>
                  <a:pt x="1047248" y="2222499"/>
                </a:lnTo>
                <a:close/>
              </a:path>
              <a:path w="2233929" h="2222500">
                <a:moveTo>
                  <a:pt x="1179554" y="2222499"/>
                </a:moveTo>
                <a:lnTo>
                  <a:pt x="1111365" y="2222499"/>
                </a:lnTo>
                <a:lnTo>
                  <a:pt x="2233926" y="1104899"/>
                </a:lnTo>
                <a:lnTo>
                  <a:pt x="2233290" y="1142999"/>
                </a:lnTo>
                <a:lnTo>
                  <a:pt x="1179554" y="2222499"/>
                </a:lnTo>
                <a:close/>
              </a:path>
              <a:path w="2233929" h="2222500">
                <a:moveTo>
                  <a:pt x="1271643" y="2222499"/>
                </a:moveTo>
                <a:lnTo>
                  <a:pt x="1251813" y="2222499"/>
                </a:lnTo>
                <a:lnTo>
                  <a:pt x="2225785" y="1244599"/>
                </a:lnTo>
                <a:lnTo>
                  <a:pt x="2223304" y="1269999"/>
                </a:lnTo>
                <a:lnTo>
                  <a:pt x="2220441" y="1282699"/>
                </a:lnTo>
                <a:lnTo>
                  <a:pt x="2217197" y="1308099"/>
                </a:lnTo>
                <a:lnTo>
                  <a:pt x="2213572" y="1320799"/>
                </a:lnTo>
                <a:lnTo>
                  <a:pt x="1330178" y="2209799"/>
                </a:lnTo>
                <a:lnTo>
                  <a:pt x="1291377" y="2209799"/>
                </a:lnTo>
                <a:lnTo>
                  <a:pt x="1271643" y="2222499"/>
                </a:lnTo>
                <a:close/>
              </a:path>
              <a:path w="2233929" h="2222500">
                <a:moveTo>
                  <a:pt x="1442718" y="2184399"/>
                </a:moveTo>
                <a:lnTo>
                  <a:pt x="1417704" y="2184399"/>
                </a:lnTo>
                <a:lnTo>
                  <a:pt x="2193217" y="1409699"/>
                </a:lnTo>
                <a:lnTo>
                  <a:pt x="2178078" y="1460499"/>
                </a:lnTo>
                <a:lnTo>
                  <a:pt x="2160650" y="1511299"/>
                </a:lnTo>
                <a:lnTo>
                  <a:pt x="1516424" y="2158999"/>
                </a:lnTo>
                <a:lnTo>
                  <a:pt x="1491982" y="2158999"/>
                </a:lnTo>
                <a:lnTo>
                  <a:pt x="1442718" y="2184399"/>
                </a:lnTo>
                <a:close/>
              </a:path>
              <a:path w="2233929" h="2222500">
                <a:moveTo>
                  <a:pt x="1636516" y="2095499"/>
                </a:moveTo>
                <a:lnTo>
                  <a:pt x="2105692" y="1625599"/>
                </a:lnTo>
                <a:lnTo>
                  <a:pt x="2081502" y="1676399"/>
                </a:lnTo>
                <a:lnTo>
                  <a:pt x="2055310" y="1714499"/>
                </a:lnTo>
                <a:lnTo>
                  <a:pt x="2027066" y="1752599"/>
                </a:lnTo>
                <a:lnTo>
                  <a:pt x="1996721" y="1803399"/>
                </a:lnTo>
                <a:lnTo>
                  <a:pt x="1964227" y="1841499"/>
                </a:lnTo>
                <a:lnTo>
                  <a:pt x="1844134" y="1955799"/>
                </a:lnTo>
                <a:lnTo>
                  <a:pt x="1804565" y="1993899"/>
                </a:lnTo>
                <a:lnTo>
                  <a:pt x="1764018" y="2019299"/>
                </a:lnTo>
                <a:lnTo>
                  <a:pt x="1722494" y="2044699"/>
                </a:lnTo>
                <a:lnTo>
                  <a:pt x="1679994" y="2070099"/>
                </a:lnTo>
                <a:lnTo>
                  <a:pt x="1636516" y="2095499"/>
                </a:lnTo>
                <a:close/>
              </a:path>
            </a:pathLst>
          </a:custGeom>
          <a:solidFill>
            <a:srgbClr val="FD7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35997" y="7533584"/>
            <a:ext cx="2262438" cy="226243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14105523" y="2152858"/>
            <a:ext cx="2233930" cy="2222500"/>
          </a:xfrm>
          <a:custGeom>
            <a:avLst/>
            <a:gdLst/>
            <a:ahLst/>
            <a:cxnLst/>
            <a:rect l="l" t="t" r="r" b="b"/>
            <a:pathLst>
              <a:path w="2233930" h="2222500">
                <a:moveTo>
                  <a:pt x="4070" y="1015999"/>
                </a:moveTo>
                <a:lnTo>
                  <a:pt x="5788" y="1003299"/>
                </a:lnTo>
                <a:lnTo>
                  <a:pt x="7887" y="977899"/>
                </a:lnTo>
                <a:lnTo>
                  <a:pt x="10368" y="965199"/>
                </a:lnTo>
                <a:lnTo>
                  <a:pt x="13230" y="939799"/>
                </a:lnTo>
                <a:lnTo>
                  <a:pt x="947510" y="12699"/>
                </a:lnTo>
                <a:lnTo>
                  <a:pt x="966434" y="0"/>
                </a:lnTo>
                <a:lnTo>
                  <a:pt x="1022823" y="0"/>
                </a:lnTo>
                <a:lnTo>
                  <a:pt x="4070" y="1015999"/>
                </a:lnTo>
                <a:close/>
              </a:path>
              <a:path w="2233930" h="2222500">
                <a:moveTo>
                  <a:pt x="1017" y="1155699"/>
                </a:moveTo>
                <a:lnTo>
                  <a:pt x="127" y="1117599"/>
                </a:lnTo>
                <a:lnTo>
                  <a:pt x="15" y="1104899"/>
                </a:lnTo>
                <a:lnTo>
                  <a:pt x="0" y="1092199"/>
                </a:lnTo>
                <a:lnTo>
                  <a:pt x="1093046" y="0"/>
                </a:lnTo>
                <a:lnTo>
                  <a:pt x="1158181" y="0"/>
                </a:lnTo>
                <a:lnTo>
                  <a:pt x="1017" y="1155699"/>
                </a:lnTo>
                <a:close/>
              </a:path>
              <a:path w="2233930" h="2222500">
                <a:moveTo>
                  <a:pt x="12212" y="1269999"/>
                </a:moveTo>
                <a:lnTo>
                  <a:pt x="10097" y="1257299"/>
                </a:lnTo>
                <a:lnTo>
                  <a:pt x="8269" y="1244599"/>
                </a:lnTo>
                <a:lnTo>
                  <a:pt x="6631" y="1231899"/>
                </a:lnTo>
                <a:lnTo>
                  <a:pt x="5088" y="1219199"/>
                </a:lnTo>
                <a:lnTo>
                  <a:pt x="1221281" y="0"/>
                </a:lnTo>
                <a:lnTo>
                  <a:pt x="1280309" y="0"/>
                </a:lnTo>
                <a:lnTo>
                  <a:pt x="12212" y="1269999"/>
                </a:lnTo>
                <a:close/>
              </a:path>
              <a:path w="2233930" h="2222500">
                <a:moveTo>
                  <a:pt x="33585" y="1384299"/>
                </a:moveTo>
                <a:lnTo>
                  <a:pt x="21372" y="1333499"/>
                </a:lnTo>
                <a:lnTo>
                  <a:pt x="1336285" y="12699"/>
                </a:lnTo>
                <a:lnTo>
                  <a:pt x="1349865" y="12699"/>
                </a:lnTo>
                <a:lnTo>
                  <a:pt x="1376644" y="25399"/>
                </a:lnTo>
                <a:lnTo>
                  <a:pt x="1390225" y="25399"/>
                </a:lnTo>
                <a:lnTo>
                  <a:pt x="33585" y="1384299"/>
                </a:lnTo>
                <a:close/>
              </a:path>
              <a:path w="2233930" h="2222500">
                <a:moveTo>
                  <a:pt x="27478" y="863599"/>
                </a:moveTo>
                <a:lnTo>
                  <a:pt x="39437" y="812799"/>
                </a:lnTo>
                <a:lnTo>
                  <a:pt x="52922" y="761999"/>
                </a:lnTo>
                <a:lnTo>
                  <a:pt x="774495" y="50799"/>
                </a:lnTo>
                <a:lnTo>
                  <a:pt x="797394" y="38099"/>
                </a:lnTo>
                <a:lnTo>
                  <a:pt x="820293" y="38099"/>
                </a:lnTo>
                <a:lnTo>
                  <a:pt x="843192" y="25399"/>
                </a:lnTo>
                <a:lnTo>
                  <a:pt x="866091" y="25399"/>
                </a:lnTo>
                <a:lnTo>
                  <a:pt x="27478" y="863599"/>
                </a:lnTo>
                <a:close/>
              </a:path>
              <a:path w="2233930" h="2222500">
                <a:moveTo>
                  <a:pt x="65135" y="1485899"/>
                </a:moveTo>
                <a:lnTo>
                  <a:pt x="60730" y="1473199"/>
                </a:lnTo>
                <a:lnTo>
                  <a:pt x="56611" y="1460499"/>
                </a:lnTo>
                <a:lnTo>
                  <a:pt x="52683" y="1447799"/>
                </a:lnTo>
                <a:lnTo>
                  <a:pt x="48851" y="1435099"/>
                </a:lnTo>
                <a:lnTo>
                  <a:pt x="1443147" y="38099"/>
                </a:lnTo>
                <a:lnTo>
                  <a:pt x="1455519" y="50799"/>
                </a:lnTo>
                <a:lnTo>
                  <a:pt x="1480644" y="50799"/>
                </a:lnTo>
                <a:lnTo>
                  <a:pt x="1493016" y="63499"/>
                </a:lnTo>
                <a:lnTo>
                  <a:pt x="65135" y="1485899"/>
                </a:lnTo>
                <a:close/>
              </a:path>
              <a:path w="2233930" h="2222500">
                <a:moveTo>
                  <a:pt x="103808" y="1574799"/>
                </a:moveTo>
                <a:lnTo>
                  <a:pt x="98481" y="1562099"/>
                </a:lnTo>
                <a:lnTo>
                  <a:pt x="93249" y="1562099"/>
                </a:lnTo>
                <a:lnTo>
                  <a:pt x="88208" y="1549399"/>
                </a:lnTo>
                <a:lnTo>
                  <a:pt x="83454" y="1536699"/>
                </a:lnTo>
                <a:lnTo>
                  <a:pt x="1540849" y="76199"/>
                </a:lnTo>
                <a:lnTo>
                  <a:pt x="1552299" y="76199"/>
                </a:lnTo>
                <a:lnTo>
                  <a:pt x="1563748" y="88899"/>
                </a:lnTo>
                <a:lnTo>
                  <a:pt x="1575198" y="88899"/>
                </a:lnTo>
                <a:lnTo>
                  <a:pt x="1586647" y="101599"/>
                </a:lnTo>
                <a:lnTo>
                  <a:pt x="103808" y="1574799"/>
                </a:lnTo>
                <a:close/>
              </a:path>
              <a:path w="2233930" h="2222500">
                <a:moveTo>
                  <a:pt x="93631" y="660399"/>
                </a:moveTo>
                <a:lnTo>
                  <a:pt x="109660" y="622299"/>
                </a:lnTo>
                <a:lnTo>
                  <a:pt x="127216" y="596899"/>
                </a:lnTo>
                <a:lnTo>
                  <a:pt x="146299" y="558799"/>
                </a:lnTo>
                <a:lnTo>
                  <a:pt x="166908" y="520699"/>
                </a:lnTo>
                <a:lnTo>
                  <a:pt x="529221" y="165099"/>
                </a:lnTo>
                <a:lnTo>
                  <a:pt x="563172" y="139699"/>
                </a:lnTo>
                <a:lnTo>
                  <a:pt x="597791" y="126999"/>
                </a:lnTo>
                <a:lnTo>
                  <a:pt x="632983" y="101599"/>
                </a:lnTo>
                <a:lnTo>
                  <a:pt x="668651" y="88899"/>
                </a:lnTo>
                <a:lnTo>
                  <a:pt x="93631" y="660399"/>
                </a:lnTo>
                <a:close/>
              </a:path>
              <a:path w="2233930" h="2222500">
                <a:moveTo>
                  <a:pt x="147571" y="1663699"/>
                </a:moveTo>
                <a:lnTo>
                  <a:pt x="141480" y="1650999"/>
                </a:lnTo>
                <a:lnTo>
                  <a:pt x="135485" y="1650999"/>
                </a:lnTo>
                <a:lnTo>
                  <a:pt x="129681" y="1638299"/>
                </a:lnTo>
                <a:lnTo>
                  <a:pt x="124163" y="1625599"/>
                </a:lnTo>
                <a:lnTo>
                  <a:pt x="1630410" y="114299"/>
                </a:lnTo>
                <a:lnTo>
                  <a:pt x="1641096" y="126999"/>
                </a:lnTo>
                <a:lnTo>
                  <a:pt x="1651782" y="126999"/>
                </a:lnTo>
                <a:lnTo>
                  <a:pt x="1662469" y="139699"/>
                </a:lnTo>
                <a:lnTo>
                  <a:pt x="1673155" y="139699"/>
                </a:lnTo>
                <a:lnTo>
                  <a:pt x="147571" y="1663699"/>
                </a:lnTo>
                <a:close/>
              </a:path>
              <a:path w="2233930" h="2222500">
                <a:moveTo>
                  <a:pt x="199475" y="1752599"/>
                </a:moveTo>
                <a:lnTo>
                  <a:pt x="192622" y="1739899"/>
                </a:lnTo>
                <a:lnTo>
                  <a:pt x="185863" y="1727199"/>
                </a:lnTo>
                <a:lnTo>
                  <a:pt x="179296" y="1714499"/>
                </a:lnTo>
                <a:lnTo>
                  <a:pt x="173014" y="1714499"/>
                </a:lnTo>
                <a:lnTo>
                  <a:pt x="1714882" y="165099"/>
                </a:lnTo>
                <a:lnTo>
                  <a:pt x="1724805" y="177799"/>
                </a:lnTo>
                <a:lnTo>
                  <a:pt x="1734728" y="177799"/>
                </a:lnTo>
                <a:lnTo>
                  <a:pt x="1744651" y="190499"/>
                </a:lnTo>
                <a:lnTo>
                  <a:pt x="1754573" y="190499"/>
                </a:lnTo>
                <a:lnTo>
                  <a:pt x="199475" y="1752599"/>
                </a:lnTo>
                <a:close/>
              </a:path>
              <a:path w="2233930" h="2222500">
                <a:moveTo>
                  <a:pt x="257486" y="1828799"/>
                </a:moveTo>
                <a:lnTo>
                  <a:pt x="249869" y="1816099"/>
                </a:lnTo>
                <a:lnTo>
                  <a:pt x="242347" y="1803399"/>
                </a:lnTo>
                <a:lnTo>
                  <a:pt x="235017" y="1790699"/>
                </a:lnTo>
                <a:lnTo>
                  <a:pt x="227972" y="1790699"/>
                </a:lnTo>
                <a:lnTo>
                  <a:pt x="1793247" y="215899"/>
                </a:lnTo>
                <a:lnTo>
                  <a:pt x="1811567" y="241299"/>
                </a:lnTo>
                <a:lnTo>
                  <a:pt x="1820726" y="241299"/>
                </a:lnTo>
                <a:lnTo>
                  <a:pt x="1829886" y="253999"/>
                </a:lnTo>
                <a:lnTo>
                  <a:pt x="257486" y="1828799"/>
                </a:lnTo>
                <a:close/>
              </a:path>
              <a:path w="2233930" h="2222500">
                <a:moveTo>
                  <a:pt x="320586" y="1892299"/>
                </a:moveTo>
                <a:lnTo>
                  <a:pt x="312205" y="1879599"/>
                </a:lnTo>
                <a:lnTo>
                  <a:pt x="303920" y="1879599"/>
                </a:lnTo>
                <a:lnTo>
                  <a:pt x="295826" y="1866899"/>
                </a:lnTo>
                <a:lnTo>
                  <a:pt x="288018" y="1854199"/>
                </a:lnTo>
                <a:lnTo>
                  <a:pt x="1865507" y="279399"/>
                </a:lnTo>
                <a:lnTo>
                  <a:pt x="1873903" y="292099"/>
                </a:lnTo>
                <a:lnTo>
                  <a:pt x="1890696" y="304799"/>
                </a:lnTo>
                <a:lnTo>
                  <a:pt x="1899092" y="317499"/>
                </a:lnTo>
                <a:lnTo>
                  <a:pt x="320586" y="1892299"/>
                </a:lnTo>
                <a:close/>
              </a:path>
              <a:path w="2233930" h="2222500">
                <a:moveTo>
                  <a:pt x="387756" y="1955799"/>
                </a:moveTo>
                <a:lnTo>
                  <a:pt x="379201" y="1943099"/>
                </a:lnTo>
                <a:lnTo>
                  <a:pt x="370455" y="1943099"/>
                </a:lnTo>
                <a:lnTo>
                  <a:pt x="361709" y="1930399"/>
                </a:lnTo>
                <a:lnTo>
                  <a:pt x="353153" y="1930399"/>
                </a:lnTo>
                <a:lnTo>
                  <a:pt x="1931659" y="342899"/>
                </a:lnTo>
                <a:lnTo>
                  <a:pt x="1939881" y="355599"/>
                </a:lnTo>
                <a:lnTo>
                  <a:pt x="1947816" y="368299"/>
                </a:lnTo>
                <a:lnTo>
                  <a:pt x="1955560" y="368299"/>
                </a:lnTo>
                <a:lnTo>
                  <a:pt x="1963209" y="380999"/>
                </a:lnTo>
                <a:lnTo>
                  <a:pt x="387756" y="1955799"/>
                </a:lnTo>
                <a:close/>
              </a:path>
              <a:path w="2233930" h="2222500">
                <a:moveTo>
                  <a:pt x="462051" y="2019299"/>
                </a:moveTo>
                <a:lnTo>
                  <a:pt x="452732" y="2006599"/>
                </a:lnTo>
                <a:lnTo>
                  <a:pt x="443223" y="2006599"/>
                </a:lnTo>
                <a:lnTo>
                  <a:pt x="433713" y="1993899"/>
                </a:lnTo>
                <a:lnTo>
                  <a:pt x="424395" y="1981199"/>
                </a:lnTo>
                <a:lnTo>
                  <a:pt x="1993741" y="419099"/>
                </a:lnTo>
                <a:lnTo>
                  <a:pt x="2001199" y="431799"/>
                </a:lnTo>
                <a:lnTo>
                  <a:pt x="2008371" y="431799"/>
                </a:lnTo>
                <a:lnTo>
                  <a:pt x="2015352" y="444499"/>
                </a:lnTo>
                <a:lnTo>
                  <a:pt x="2022238" y="457199"/>
                </a:lnTo>
                <a:lnTo>
                  <a:pt x="462051" y="2019299"/>
                </a:lnTo>
                <a:close/>
              </a:path>
              <a:path w="2233930" h="2222500">
                <a:moveTo>
                  <a:pt x="541434" y="2070099"/>
                </a:moveTo>
                <a:lnTo>
                  <a:pt x="530923" y="2057399"/>
                </a:lnTo>
                <a:lnTo>
                  <a:pt x="520698" y="2057399"/>
                </a:lnTo>
                <a:lnTo>
                  <a:pt x="510664" y="2044699"/>
                </a:lnTo>
                <a:lnTo>
                  <a:pt x="500725" y="2044699"/>
                </a:lnTo>
                <a:lnTo>
                  <a:pt x="2048699" y="495299"/>
                </a:lnTo>
                <a:lnTo>
                  <a:pt x="2055394" y="507999"/>
                </a:lnTo>
                <a:lnTo>
                  <a:pt x="2061802" y="520699"/>
                </a:lnTo>
                <a:lnTo>
                  <a:pt x="2074142" y="533399"/>
                </a:lnTo>
                <a:lnTo>
                  <a:pt x="541434" y="2070099"/>
                </a:lnTo>
                <a:close/>
              </a:path>
              <a:path w="2233930" h="2222500">
                <a:moveTo>
                  <a:pt x="627942" y="2120899"/>
                </a:moveTo>
                <a:lnTo>
                  <a:pt x="616667" y="2108199"/>
                </a:lnTo>
                <a:lnTo>
                  <a:pt x="605679" y="2108199"/>
                </a:lnTo>
                <a:lnTo>
                  <a:pt x="594881" y="2095499"/>
                </a:lnTo>
                <a:lnTo>
                  <a:pt x="584179" y="2095499"/>
                </a:lnTo>
                <a:lnTo>
                  <a:pt x="2098568" y="571499"/>
                </a:lnTo>
                <a:lnTo>
                  <a:pt x="2104499" y="584199"/>
                </a:lnTo>
                <a:lnTo>
                  <a:pt x="2110145" y="596899"/>
                </a:lnTo>
                <a:lnTo>
                  <a:pt x="2120958" y="622299"/>
                </a:lnTo>
                <a:lnTo>
                  <a:pt x="627942" y="2120899"/>
                </a:lnTo>
                <a:close/>
              </a:path>
              <a:path w="2233930" h="2222500">
                <a:moveTo>
                  <a:pt x="719538" y="2158999"/>
                </a:moveTo>
                <a:lnTo>
                  <a:pt x="696130" y="2146299"/>
                </a:lnTo>
                <a:lnTo>
                  <a:pt x="684330" y="2146299"/>
                </a:lnTo>
                <a:lnTo>
                  <a:pt x="672722" y="2133599"/>
                </a:lnTo>
                <a:lnTo>
                  <a:pt x="2141313" y="673099"/>
                </a:lnTo>
                <a:lnTo>
                  <a:pt x="2146481" y="673099"/>
                </a:lnTo>
                <a:lnTo>
                  <a:pt x="2151363" y="685799"/>
                </a:lnTo>
                <a:lnTo>
                  <a:pt x="2156054" y="698499"/>
                </a:lnTo>
                <a:lnTo>
                  <a:pt x="2160650" y="711199"/>
                </a:lnTo>
                <a:lnTo>
                  <a:pt x="719538" y="2158999"/>
                </a:lnTo>
                <a:close/>
              </a:path>
              <a:path w="2233930" h="2222500">
                <a:moveTo>
                  <a:pt x="820293" y="2184399"/>
                </a:moveTo>
                <a:lnTo>
                  <a:pt x="807476" y="2184399"/>
                </a:lnTo>
                <a:lnTo>
                  <a:pt x="782224" y="2171699"/>
                </a:lnTo>
                <a:lnTo>
                  <a:pt x="769407" y="2171699"/>
                </a:lnTo>
                <a:lnTo>
                  <a:pt x="2177951" y="761999"/>
                </a:lnTo>
                <a:lnTo>
                  <a:pt x="2193217" y="812799"/>
                </a:lnTo>
                <a:lnTo>
                  <a:pt x="820293" y="2184399"/>
                </a:lnTo>
                <a:close/>
              </a:path>
              <a:path w="2233930" h="2222500">
                <a:moveTo>
                  <a:pt x="927155" y="2209799"/>
                </a:moveTo>
                <a:lnTo>
                  <a:pt x="899677" y="2209799"/>
                </a:lnTo>
                <a:lnTo>
                  <a:pt x="885937" y="2197099"/>
                </a:lnTo>
                <a:lnTo>
                  <a:pt x="872198" y="2197099"/>
                </a:lnTo>
                <a:lnTo>
                  <a:pt x="2206448" y="863599"/>
                </a:lnTo>
                <a:lnTo>
                  <a:pt x="2209485" y="876299"/>
                </a:lnTo>
                <a:lnTo>
                  <a:pt x="2212427" y="888999"/>
                </a:lnTo>
                <a:lnTo>
                  <a:pt x="2215178" y="914399"/>
                </a:lnTo>
                <a:lnTo>
                  <a:pt x="2217643" y="927099"/>
                </a:lnTo>
                <a:lnTo>
                  <a:pt x="927155" y="2209799"/>
                </a:lnTo>
                <a:close/>
              </a:path>
              <a:path w="2233930" h="2222500">
                <a:moveTo>
                  <a:pt x="1047248" y="2222499"/>
                </a:moveTo>
                <a:lnTo>
                  <a:pt x="986184" y="2222499"/>
                </a:lnTo>
                <a:lnTo>
                  <a:pt x="2226802" y="977899"/>
                </a:lnTo>
                <a:lnTo>
                  <a:pt x="2228313" y="990599"/>
                </a:lnTo>
                <a:lnTo>
                  <a:pt x="2229728" y="1015999"/>
                </a:lnTo>
                <a:lnTo>
                  <a:pt x="2230953" y="1028699"/>
                </a:lnTo>
                <a:lnTo>
                  <a:pt x="2231891" y="1041399"/>
                </a:lnTo>
                <a:lnTo>
                  <a:pt x="1047248" y="2222499"/>
                </a:lnTo>
                <a:close/>
              </a:path>
              <a:path w="2233930" h="2222500">
                <a:moveTo>
                  <a:pt x="1179554" y="2222499"/>
                </a:moveTo>
                <a:lnTo>
                  <a:pt x="1111365" y="2222499"/>
                </a:lnTo>
                <a:lnTo>
                  <a:pt x="2233926" y="1104899"/>
                </a:lnTo>
                <a:lnTo>
                  <a:pt x="2233290" y="1142999"/>
                </a:lnTo>
                <a:lnTo>
                  <a:pt x="1179554" y="2222499"/>
                </a:lnTo>
                <a:close/>
              </a:path>
              <a:path w="2233930" h="2222500">
                <a:moveTo>
                  <a:pt x="1271643" y="2222499"/>
                </a:moveTo>
                <a:lnTo>
                  <a:pt x="1251813" y="2222499"/>
                </a:lnTo>
                <a:lnTo>
                  <a:pt x="2225785" y="1244599"/>
                </a:lnTo>
                <a:lnTo>
                  <a:pt x="2223304" y="1269999"/>
                </a:lnTo>
                <a:lnTo>
                  <a:pt x="2220441" y="1282699"/>
                </a:lnTo>
                <a:lnTo>
                  <a:pt x="2217197" y="1308099"/>
                </a:lnTo>
                <a:lnTo>
                  <a:pt x="2213572" y="1320799"/>
                </a:lnTo>
                <a:lnTo>
                  <a:pt x="1330178" y="2209799"/>
                </a:lnTo>
                <a:lnTo>
                  <a:pt x="1291377" y="2209799"/>
                </a:lnTo>
                <a:lnTo>
                  <a:pt x="1271643" y="2222499"/>
                </a:lnTo>
                <a:close/>
              </a:path>
              <a:path w="2233930" h="2222500">
                <a:moveTo>
                  <a:pt x="1442718" y="2184399"/>
                </a:moveTo>
                <a:lnTo>
                  <a:pt x="1417704" y="2184399"/>
                </a:lnTo>
                <a:lnTo>
                  <a:pt x="2193217" y="1409699"/>
                </a:lnTo>
                <a:lnTo>
                  <a:pt x="2178078" y="1460499"/>
                </a:lnTo>
                <a:lnTo>
                  <a:pt x="2160650" y="1511299"/>
                </a:lnTo>
                <a:lnTo>
                  <a:pt x="1516424" y="2158999"/>
                </a:lnTo>
                <a:lnTo>
                  <a:pt x="1491982" y="2158999"/>
                </a:lnTo>
                <a:lnTo>
                  <a:pt x="1442718" y="2184399"/>
                </a:lnTo>
                <a:close/>
              </a:path>
              <a:path w="2233930" h="2222500">
                <a:moveTo>
                  <a:pt x="1636516" y="2095499"/>
                </a:moveTo>
                <a:lnTo>
                  <a:pt x="2105692" y="1625599"/>
                </a:lnTo>
                <a:lnTo>
                  <a:pt x="2081502" y="1676399"/>
                </a:lnTo>
                <a:lnTo>
                  <a:pt x="2055310" y="1714499"/>
                </a:lnTo>
                <a:lnTo>
                  <a:pt x="2027066" y="1752599"/>
                </a:lnTo>
                <a:lnTo>
                  <a:pt x="1996721" y="1803399"/>
                </a:lnTo>
                <a:lnTo>
                  <a:pt x="1964227" y="1841499"/>
                </a:lnTo>
                <a:lnTo>
                  <a:pt x="1844134" y="1955799"/>
                </a:lnTo>
                <a:lnTo>
                  <a:pt x="1804565" y="1993899"/>
                </a:lnTo>
                <a:lnTo>
                  <a:pt x="1764018" y="2019299"/>
                </a:lnTo>
                <a:lnTo>
                  <a:pt x="1722494" y="2044699"/>
                </a:lnTo>
                <a:lnTo>
                  <a:pt x="1679994" y="2070099"/>
                </a:lnTo>
                <a:lnTo>
                  <a:pt x="1636516" y="2095499"/>
                </a:lnTo>
                <a:close/>
              </a:path>
            </a:pathLst>
          </a:custGeom>
          <a:solidFill>
            <a:srgbClr val="FD786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43415" y="1945576"/>
            <a:ext cx="2261949" cy="2261940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8561726" y="687148"/>
            <a:ext cx="791210" cy="0"/>
          </a:xfrm>
          <a:custGeom>
            <a:avLst/>
            <a:gdLst/>
            <a:ahLst/>
            <a:cxnLst/>
            <a:rect l="l" t="t" r="r" b="b"/>
            <a:pathLst>
              <a:path w="791209">
                <a:moveTo>
                  <a:pt x="0" y="0"/>
                </a:moveTo>
                <a:lnTo>
                  <a:pt x="790601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2199728" cy="3977397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16781789" y="8780788"/>
            <a:ext cx="1506220" cy="1506220"/>
          </a:xfrm>
          <a:custGeom>
            <a:avLst/>
            <a:gdLst/>
            <a:ahLst/>
            <a:cxnLst/>
            <a:rect l="l" t="t" r="r" b="b"/>
            <a:pathLst>
              <a:path w="1506219" h="1506220">
                <a:moveTo>
                  <a:pt x="0" y="1426769"/>
                </a:moveTo>
                <a:lnTo>
                  <a:pt x="5345" y="1374031"/>
                </a:lnTo>
                <a:lnTo>
                  <a:pt x="12828" y="1321293"/>
                </a:lnTo>
                <a:lnTo>
                  <a:pt x="1321293" y="12828"/>
                </a:lnTo>
                <a:lnTo>
                  <a:pt x="1374031" y="5345"/>
                </a:lnTo>
                <a:lnTo>
                  <a:pt x="1426769" y="0"/>
                </a:lnTo>
                <a:lnTo>
                  <a:pt x="0" y="1426769"/>
                </a:lnTo>
                <a:close/>
              </a:path>
              <a:path w="1506219" h="1506220">
                <a:moveTo>
                  <a:pt x="107180" y="1506210"/>
                </a:moveTo>
                <a:lnTo>
                  <a:pt x="13205" y="1506210"/>
                </a:lnTo>
                <a:lnTo>
                  <a:pt x="1506208" y="13208"/>
                </a:lnTo>
                <a:lnTo>
                  <a:pt x="1506208" y="105952"/>
                </a:lnTo>
                <a:lnTo>
                  <a:pt x="107180" y="1506210"/>
                </a:lnTo>
                <a:close/>
              </a:path>
              <a:path w="1506219" h="1506220">
                <a:moveTo>
                  <a:pt x="32782" y="1207266"/>
                </a:moveTo>
                <a:lnTo>
                  <a:pt x="49530" y="1142591"/>
                </a:lnTo>
                <a:lnTo>
                  <a:pt x="68416" y="1078985"/>
                </a:lnTo>
                <a:lnTo>
                  <a:pt x="1078985" y="69841"/>
                </a:lnTo>
                <a:lnTo>
                  <a:pt x="1143125" y="50421"/>
                </a:lnTo>
                <a:lnTo>
                  <a:pt x="1207266" y="34208"/>
                </a:lnTo>
                <a:lnTo>
                  <a:pt x="32782" y="1207266"/>
                </a:lnTo>
                <a:close/>
              </a:path>
              <a:path w="1506219" h="1506220">
                <a:moveTo>
                  <a:pt x="125430" y="930749"/>
                </a:moveTo>
                <a:lnTo>
                  <a:pt x="147879" y="880795"/>
                </a:lnTo>
                <a:lnTo>
                  <a:pt x="172466" y="831509"/>
                </a:lnTo>
                <a:lnTo>
                  <a:pt x="199191" y="783026"/>
                </a:lnTo>
                <a:lnTo>
                  <a:pt x="228055" y="735477"/>
                </a:lnTo>
                <a:lnTo>
                  <a:pt x="735477" y="228055"/>
                </a:lnTo>
                <a:lnTo>
                  <a:pt x="783145" y="199928"/>
                </a:lnTo>
                <a:lnTo>
                  <a:pt x="831509" y="173535"/>
                </a:lnTo>
                <a:lnTo>
                  <a:pt x="880795" y="148681"/>
                </a:lnTo>
                <a:lnTo>
                  <a:pt x="930749" y="125430"/>
                </a:lnTo>
                <a:lnTo>
                  <a:pt x="125430" y="930749"/>
                </a:lnTo>
                <a:close/>
              </a:path>
              <a:path w="1506219" h="1506220">
                <a:moveTo>
                  <a:pt x="292573" y="1506210"/>
                </a:moveTo>
                <a:lnTo>
                  <a:pt x="199925" y="1506210"/>
                </a:lnTo>
                <a:lnTo>
                  <a:pt x="1506208" y="199928"/>
                </a:lnTo>
                <a:lnTo>
                  <a:pt x="1506208" y="292575"/>
                </a:lnTo>
                <a:lnTo>
                  <a:pt x="292573" y="1506210"/>
                </a:lnTo>
                <a:close/>
              </a:path>
              <a:path w="1506219" h="1506220">
                <a:moveTo>
                  <a:pt x="476442" y="1506210"/>
                </a:moveTo>
                <a:lnTo>
                  <a:pt x="383795" y="1506210"/>
                </a:lnTo>
                <a:lnTo>
                  <a:pt x="1506208" y="383797"/>
                </a:lnTo>
                <a:lnTo>
                  <a:pt x="1506208" y="476445"/>
                </a:lnTo>
                <a:lnTo>
                  <a:pt x="476442" y="1506210"/>
                </a:lnTo>
                <a:close/>
              </a:path>
              <a:path w="1506219" h="1506220">
                <a:moveTo>
                  <a:pt x="663162" y="1506210"/>
                </a:moveTo>
                <a:lnTo>
                  <a:pt x="570515" y="1506210"/>
                </a:lnTo>
                <a:lnTo>
                  <a:pt x="1506208" y="570517"/>
                </a:lnTo>
                <a:lnTo>
                  <a:pt x="1506208" y="663165"/>
                </a:lnTo>
                <a:lnTo>
                  <a:pt x="663162" y="1506210"/>
                </a:lnTo>
                <a:close/>
              </a:path>
              <a:path w="1506219" h="1506220">
                <a:moveTo>
                  <a:pt x="848457" y="1506210"/>
                </a:moveTo>
                <a:lnTo>
                  <a:pt x="755809" y="1506210"/>
                </a:lnTo>
                <a:lnTo>
                  <a:pt x="1506208" y="755812"/>
                </a:lnTo>
                <a:lnTo>
                  <a:pt x="1506208" y="848459"/>
                </a:lnTo>
                <a:lnTo>
                  <a:pt x="848457" y="1506210"/>
                </a:lnTo>
                <a:close/>
              </a:path>
              <a:path w="1506219" h="1506220">
                <a:moveTo>
                  <a:pt x="1033751" y="1506210"/>
                </a:moveTo>
                <a:lnTo>
                  <a:pt x="941104" y="1506210"/>
                </a:lnTo>
                <a:lnTo>
                  <a:pt x="1506208" y="941107"/>
                </a:lnTo>
                <a:lnTo>
                  <a:pt x="1506208" y="1033754"/>
                </a:lnTo>
                <a:lnTo>
                  <a:pt x="1033751" y="1506210"/>
                </a:lnTo>
                <a:close/>
              </a:path>
              <a:path w="1506219" h="1506220">
                <a:moveTo>
                  <a:pt x="1219046" y="1506210"/>
                </a:moveTo>
                <a:lnTo>
                  <a:pt x="1126399" y="1506210"/>
                </a:lnTo>
                <a:lnTo>
                  <a:pt x="1506208" y="1126401"/>
                </a:lnTo>
                <a:lnTo>
                  <a:pt x="1506208" y="1219049"/>
                </a:lnTo>
                <a:lnTo>
                  <a:pt x="1219046" y="1506210"/>
                </a:lnTo>
                <a:close/>
              </a:path>
              <a:path w="1506219" h="1506220">
                <a:moveTo>
                  <a:pt x="1405766" y="1506210"/>
                </a:moveTo>
                <a:lnTo>
                  <a:pt x="1313119" y="1506210"/>
                </a:lnTo>
                <a:lnTo>
                  <a:pt x="1506208" y="1313121"/>
                </a:lnTo>
                <a:lnTo>
                  <a:pt x="1506208" y="1405769"/>
                </a:lnTo>
                <a:lnTo>
                  <a:pt x="1405766" y="1506210"/>
                </a:lnTo>
                <a:close/>
              </a:path>
              <a:path w="1506219" h="1506220">
                <a:moveTo>
                  <a:pt x="1506208" y="1506210"/>
                </a:moveTo>
                <a:lnTo>
                  <a:pt x="1496988" y="1506210"/>
                </a:lnTo>
                <a:lnTo>
                  <a:pt x="1506208" y="1496991"/>
                </a:lnTo>
                <a:lnTo>
                  <a:pt x="1506208" y="1506210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7339741" y="1697131"/>
            <a:ext cx="948690" cy="1701164"/>
          </a:xfrm>
          <a:custGeom>
            <a:avLst/>
            <a:gdLst/>
            <a:ahLst/>
            <a:cxnLst/>
            <a:rect l="l" t="t" r="r" b="b"/>
            <a:pathLst>
              <a:path w="948690" h="1701164">
                <a:moveTo>
                  <a:pt x="41118" y="432301"/>
                </a:moveTo>
                <a:lnTo>
                  <a:pt x="17410" y="383582"/>
                </a:lnTo>
                <a:lnTo>
                  <a:pt x="3253" y="328937"/>
                </a:lnTo>
                <a:lnTo>
                  <a:pt x="0" y="279077"/>
                </a:lnTo>
                <a:lnTo>
                  <a:pt x="5446" y="230823"/>
                </a:lnTo>
                <a:lnTo>
                  <a:pt x="18956" y="185065"/>
                </a:lnTo>
                <a:lnTo>
                  <a:pt x="39891" y="142693"/>
                </a:lnTo>
                <a:lnTo>
                  <a:pt x="67614" y="104598"/>
                </a:lnTo>
                <a:lnTo>
                  <a:pt x="101488" y="71668"/>
                </a:lnTo>
                <a:lnTo>
                  <a:pt x="140875" y="44795"/>
                </a:lnTo>
                <a:lnTo>
                  <a:pt x="185138" y="24868"/>
                </a:lnTo>
                <a:lnTo>
                  <a:pt x="233640" y="12778"/>
                </a:lnTo>
                <a:lnTo>
                  <a:pt x="281741" y="6201"/>
                </a:lnTo>
                <a:lnTo>
                  <a:pt x="329734" y="1952"/>
                </a:lnTo>
                <a:lnTo>
                  <a:pt x="377551" y="0"/>
                </a:lnTo>
                <a:lnTo>
                  <a:pt x="425123" y="311"/>
                </a:lnTo>
                <a:lnTo>
                  <a:pt x="472381" y="2856"/>
                </a:lnTo>
                <a:lnTo>
                  <a:pt x="519257" y="7601"/>
                </a:lnTo>
                <a:lnTo>
                  <a:pt x="565682" y="14515"/>
                </a:lnTo>
                <a:lnTo>
                  <a:pt x="611588" y="23567"/>
                </a:lnTo>
                <a:lnTo>
                  <a:pt x="656906" y="34725"/>
                </a:lnTo>
                <a:lnTo>
                  <a:pt x="701567" y="47956"/>
                </a:lnTo>
                <a:lnTo>
                  <a:pt x="745503" y="63229"/>
                </a:lnTo>
                <a:lnTo>
                  <a:pt x="788646" y="80513"/>
                </a:lnTo>
                <a:lnTo>
                  <a:pt x="830926" y="99775"/>
                </a:lnTo>
                <a:lnTo>
                  <a:pt x="872275" y="120984"/>
                </a:lnTo>
                <a:lnTo>
                  <a:pt x="912625" y="144108"/>
                </a:lnTo>
                <a:lnTo>
                  <a:pt x="948258" y="166792"/>
                </a:lnTo>
                <a:lnTo>
                  <a:pt x="948258" y="1044518"/>
                </a:lnTo>
                <a:lnTo>
                  <a:pt x="775326" y="766710"/>
                </a:lnTo>
                <a:lnTo>
                  <a:pt x="747026" y="726307"/>
                </a:lnTo>
                <a:lnTo>
                  <a:pt x="714997" y="689744"/>
                </a:lnTo>
                <a:lnTo>
                  <a:pt x="679604" y="657173"/>
                </a:lnTo>
                <a:lnTo>
                  <a:pt x="641214" y="628749"/>
                </a:lnTo>
                <a:lnTo>
                  <a:pt x="600193" y="604625"/>
                </a:lnTo>
                <a:lnTo>
                  <a:pt x="556907" y="584954"/>
                </a:lnTo>
                <a:lnTo>
                  <a:pt x="511722" y="569889"/>
                </a:lnTo>
                <a:lnTo>
                  <a:pt x="465004" y="559585"/>
                </a:lnTo>
                <a:lnTo>
                  <a:pt x="417120" y="554195"/>
                </a:lnTo>
                <a:lnTo>
                  <a:pt x="368435" y="553872"/>
                </a:lnTo>
                <a:lnTo>
                  <a:pt x="319316" y="558771"/>
                </a:lnTo>
                <a:lnTo>
                  <a:pt x="271630" y="562419"/>
                </a:lnTo>
                <a:lnTo>
                  <a:pt x="225145" y="557828"/>
                </a:lnTo>
                <a:lnTo>
                  <a:pt x="180728" y="545597"/>
                </a:lnTo>
                <a:lnTo>
                  <a:pt x="139249" y="526327"/>
                </a:lnTo>
                <a:lnTo>
                  <a:pt x="101574" y="500618"/>
                </a:lnTo>
                <a:lnTo>
                  <a:pt x="68571" y="469072"/>
                </a:lnTo>
                <a:lnTo>
                  <a:pt x="41118" y="432301"/>
                </a:lnTo>
                <a:close/>
              </a:path>
              <a:path w="948690" h="1701164">
                <a:moveTo>
                  <a:pt x="758941" y="1584312"/>
                </a:moveTo>
                <a:lnTo>
                  <a:pt x="735416" y="1542732"/>
                </a:lnTo>
                <a:lnTo>
                  <a:pt x="719521" y="1498145"/>
                </a:lnTo>
                <a:lnTo>
                  <a:pt x="711453" y="1451659"/>
                </a:lnTo>
                <a:lnTo>
                  <a:pt x="711408" y="1404386"/>
                </a:lnTo>
                <a:lnTo>
                  <a:pt x="719585" y="1357436"/>
                </a:lnTo>
                <a:lnTo>
                  <a:pt x="736179" y="1311919"/>
                </a:lnTo>
                <a:lnTo>
                  <a:pt x="761389" y="1268946"/>
                </a:lnTo>
                <a:lnTo>
                  <a:pt x="787450" y="1227005"/>
                </a:lnTo>
                <a:lnTo>
                  <a:pt x="808602" y="1183097"/>
                </a:lnTo>
                <a:lnTo>
                  <a:pt x="824829" y="1137631"/>
                </a:lnTo>
                <a:lnTo>
                  <a:pt x="836114" y="1091013"/>
                </a:lnTo>
                <a:lnTo>
                  <a:pt x="842440" y="1043652"/>
                </a:lnTo>
                <a:lnTo>
                  <a:pt x="843791" y="995955"/>
                </a:lnTo>
                <a:lnTo>
                  <a:pt x="840149" y="948331"/>
                </a:lnTo>
                <a:lnTo>
                  <a:pt x="831499" y="901187"/>
                </a:lnTo>
                <a:lnTo>
                  <a:pt x="817823" y="854930"/>
                </a:lnTo>
                <a:lnTo>
                  <a:pt x="799104" y="809968"/>
                </a:lnTo>
                <a:lnTo>
                  <a:pt x="775326" y="766710"/>
                </a:lnTo>
                <a:lnTo>
                  <a:pt x="948258" y="1044518"/>
                </a:lnTo>
                <a:lnTo>
                  <a:pt x="948258" y="1701140"/>
                </a:lnTo>
                <a:lnTo>
                  <a:pt x="916580" y="1695670"/>
                </a:lnTo>
                <a:lnTo>
                  <a:pt x="871056" y="1679144"/>
                </a:lnTo>
                <a:lnTo>
                  <a:pt x="828088" y="1654006"/>
                </a:lnTo>
                <a:lnTo>
                  <a:pt x="789897" y="1621773"/>
                </a:lnTo>
                <a:lnTo>
                  <a:pt x="758941" y="1584312"/>
                </a:lnTo>
                <a:close/>
              </a:path>
            </a:pathLst>
          </a:custGeom>
          <a:solidFill>
            <a:srgbClr val="F589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g object 26"/>
          <p:cNvSpPr/>
          <p:nvPr/>
        </p:nvSpPr>
        <p:spPr>
          <a:xfrm>
            <a:off x="0" y="7615042"/>
            <a:ext cx="767080" cy="2108200"/>
          </a:xfrm>
          <a:custGeom>
            <a:avLst/>
            <a:gdLst/>
            <a:ahLst/>
            <a:cxnLst/>
            <a:rect l="l" t="t" r="r" b="b"/>
            <a:pathLst>
              <a:path w="767080" h="2108200">
                <a:moveTo>
                  <a:pt x="0" y="2107735"/>
                </a:moveTo>
                <a:lnTo>
                  <a:pt x="0" y="1414889"/>
                </a:lnTo>
                <a:lnTo>
                  <a:pt x="26963" y="1387926"/>
                </a:lnTo>
                <a:lnTo>
                  <a:pt x="55830" y="1353384"/>
                </a:lnTo>
                <a:lnTo>
                  <a:pt x="81540" y="1316323"/>
                </a:lnTo>
                <a:lnTo>
                  <a:pt x="103879" y="1276958"/>
                </a:lnTo>
                <a:lnTo>
                  <a:pt x="122635" y="1235502"/>
                </a:lnTo>
                <a:lnTo>
                  <a:pt x="137594" y="1192167"/>
                </a:lnTo>
                <a:lnTo>
                  <a:pt x="148542" y="1147168"/>
                </a:lnTo>
                <a:lnTo>
                  <a:pt x="155268" y="1100716"/>
                </a:lnTo>
                <a:lnTo>
                  <a:pt x="157557" y="1053025"/>
                </a:lnTo>
                <a:lnTo>
                  <a:pt x="155284" y="1005334"/>
                </a:lnTo>
                <a:lnTo>
                  <a:pt x="148603" y="958883"/>
                </a:lnTo>
                <a:lnTo>
                  <a:pt x="137720" y="913883"/>
                </a:lnTo>
                <a:lnTo>
                  <a:pt x="122844" y="870548"/>
                </a:lnTo>
                <a:lnTo>
                  <a:pt x="104181" y="829092"/>
                </a:lnTo>
                <a:lnTo>
                  <a:pt x="81938" y="789727"/>
                </a:lnTo>
                <a:lnTo>
                  <a:pt x="56323" y="752667"/>
                </a:lnTo>
                <a:lnTo>
                  <a:pt x="27542" y="718124"/>
                </a:lnTo>
                <a:lnTo>
                  <a:pt x="0" y="690519"/>
                </a:lnTo>
                <a:lnTo>
                  <a:pt x="0" y="0"/>
                </a:lnTo>
                <a:lnTo>
                  <a:pt x="69881" y="25003"/>
                </a:lnTo>
                <a:lnTo>
                  <a:pt x="111683" y="42731"/>
                </a:lnTo>
                <a:lnTo>
                  <a:pt x="152591" y="62103"/>
                </a:lnTo>
                <a:lnTo>
                  <a:pt x="192562" y="83079"/>
                </a:lnTo>
                <a:lnTo>
                  <a:pt x="231555" y="105615"/>
                </a:lnTo>
                <a:lnTo>
                  <a:pt x="269528" y="129670"/>
                </a:lnTo>
                <a:lnTo>
                  <a:pt x="306441" y="155201"/>
                </a:lnTo>
                <a:lnTo>
                  <a:pt x="342250" y="182167"/>
                </a:lnTo>
                <a:lnTo>
                  <a:pt x="376915" y="210525"/>
                </a:lnTo>
                <a:lnTo>
                  <a:pt x="410393" y="240233"/>
                </a:lnTo>
                <a:lnTo>
                  <a:pt x="442644" y="271249"/>
                </a:lnTo>
                <a:lnTo>
                  <a:pt x="473626" y="303530"/>
                </a:lnTo>
                <a:lnTo>
                  <a:pt x="503297" y="337036"/>
                </a:lnTo>
                <a:lnTo>
                  <a:pt x="531616" y="371723"/>
                </a:lnTo>
                <a:lnTo>
                  <a:pt x="558540" y="407549"/>
                </a:lnTo>
                <a:lnTo>
                  <a:pt x="584029" y="444473"/>
                </a:lnTo>
                <a:lnTo>
                  <a:pt x="608041" y="482452"/>
                </a:lnTo>
                <a:lnTo>
                  <a:pt x="630534" y="521444"/>
                </a:lnTo>
                <a:lnTo>
                  <a:pt x="651466" y="561406"/>
                </a:lnTo>
                <a:lnTo>
                  <a:pt x="670797" y="602298"/>
                </a:lnTo>
                <a:lnTo>
                  <a:pt x="688484" y="644076"/>
                </a:lnTo>
                <a:lnTo>
                  <a:pt x="704485" y="686699"/>
                </a:lnTo>
                <a:lnTo>
                  <a:pt x="718760" y="730124"/>
                </a:lnTo>
                <a:lnTo>
                  <a:pt x="731267" y="774309"/>
                </a:lnTo>
                <a:lnTo>
                  <a:pt x="741963" y="819212"/>
                </a:lnTo>
                <a:lnTo>
                  <a:pt x="750808" y="864791"/>
                </a:lnTo>
                <a:lnTo>
                  <a:pt x="757760" y="911004"/>
                </a:lnTo>
                <a:lnTo>
                  <a:pt x="762777" y="957809"/>
                </a:lnTo>
                <a:lnTo>
                  <a:pt x="765822" y="1005334"/>
                </a:lnTo>
                <a:lnTo>
                  <a:pt x="766841" y="1053025"/>
                </a:lnTo>
                <a:lnTo>
                  <a:pt x="765941" y="1101013"/>
                </a:lnTo>
                <a:lnTo>
                  <a:pt x="763011" y="1148488"/>
                </a:lnTo>
                <a:lnTo>
                  <a:pt x="758091" y="1195406"/>
                </a:lnTo>
                <a:lnTo>
                  <a:pt x="751225" y="1241726"/>
                </a:lnTo>
                <a:lnTo>
                  <a:pt x="742453" y="1287406"/>
                </a:lnTo>
                <a:lnTo>
                  <a:pt x="731820" y="1332405"/>
                </a:lnTo>
                <a:lnTo>
                  <a:pt x="719366" y="1376679"/>
                </a:lnTo>
                <a:lnTo>
                  <a:pt x="705133" y="1420188"/>
                </a:lnTo>
                <a:lnTo>
                  <a:pt x="689165" y="1462889"/>
                </a:lnTo>
                <a:lnTo>
                  <a:pt x="671503" y="1504740"/>
                </a:lnTo>
                <a:lnTo>
                  <a:pt x="652188" y="1545700"/>
                </a:lnTo>
                <a:lnTo>
                  <a:pt x="631264" y="1585726"/>
                </a:lnTo>
                <a:lnTo>
                  <a:pt x="608772" y="1624776"/>
                </a:lnTo>
                <a:lnTo>
                  <a:pt x="584755" y="1662809"/>
                </a:lnTo>
                <a:lnTo>
                  <a:pt x="559255" y="1699783"/>
                </a:lnTo>
                <a:lnTo>
                  <a:pt x="532313" y="1735655"/>
                </a:lnTo>
                <a:lnTo>
                  <a:pt x="503972" y="1770383"/>
                </a:lnTo>
                <a:lnTo>
                  <a:pt x="474274" y="1803927"/>
                </a:lnTo>
                <a:lnTo>
                  <a:pt x="443262" y="1836243"/>
                </a:lnTo>
                <a:lnTo>
                  <a:pt x="410977" y="1867289"/>
                </a:lnTo>
                <a:lnTo>
                  <a:pt x="377461" y="1897025"/>
                </a:lnTo>
                <a:lnTo>
                  <a:pt x="342757" y="1925407"/>
                </a:lnTo>
                <a:lnTo>
                  <a:pt x="306907" y="1952395"/>
                </a:lnTo>
                <a:lnTo>
                  <a:pt x="269952" y="1977945"/>
                </a:lnTo>
                <a:lnTo>
                  <a:pt x="231936" y="2002016"/>
                </a:lnTo>
                <a:lnTo>
                  <a:pt x="192899" y="2024566"/>
                </a:lnTo>
                <a:lnTo>
                  <a:pt x="152885" y="2045554"/>
                </a:lnTo>
                <a:lnTo>
                  <a:pt x="111935" y="2064936"/>
                </a:lnTo>
                <a:lnTo>
                  <a:pt x="70092" y="2082672"/>
                </a:lnTo>
                <a:lnTo>
                  <a:pt x="27398" y="2098719"/>
                </a:lnTo>
                <a:lnTo>
                  <a:pt x="0" y="2107735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93613" y="2643293"/>
            <a:ext cx="14594385" cy="764370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37905" y="1468207"/>
            <a:ext cx="13963649" cy="881879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416500" y="1140703"/>
            <a:ext cx="3629025" cy="12268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12944" y="3455606"/>
            <a:ext cx="16062111" cy="4760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 spd="slow">
    <p:push dir="u"/>
  </p:transition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2.png"/><Relationship Id="rId7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png"/><Relationship Id="rId7" Type="http://schemas.openxmlformats.org/officeDocument/2006/relationships/image" Target="../media/image25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1.png"/><Relationship Id="rId10" Type="http://schemas.openxmlformats.org/officeDocument/2006/relationships/image" Target="../media/image28.jpg"/><Relationship Id="rId4" Type="http://schemas.openxmlformats.org/officeDocument/2006/relationships/image" Target="../media/image23.jpeg"/><Relationship Id="rId9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 flipV="1">
            <a:off x="13639800" y="7786285"/>
            <a:ext cx="5410200" cy="249890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-42334"/>
            <a:ext cx="2971800" cy="914823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914400" y="4481671"/>
            <a:ext cx="17711058" cy="2554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7315" algn="ctr">
              <a:spcBef>
                <a:spcPts val="1725"/>
              </a:spcBef>
            </a:pPr>
            <a:endParaRPr lang="ru-RU" sz="700" dirty="0">
              <a:latin typeface="Trebuchet MS"/>
              <a:cs typeface="Trebuchet MS"/>
            </a:endParaRPr>
          </a:p>
          <a:p>
            <a:pPr marL="12700" marR="1377315" algn="ctr">
              <a:spcBef>
                <a:spcPts val="1725"/>
              </a:spcBef>
            </a:pPr>
            <a:r>
              <a:rPr lang="ru-RU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/>
                <a:cs typeface="Trebuchet MS"/>
              </a:rPr>
              <a:t>ПАНЕЛЬ МЕТОДИК И ТЕХНОЛОГИЙ ОБРАЗОВАТЕЛЬНОЙ ПРАКТИКИ</a:t>
            </a:r>
            <a:endParaRPr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/>
              <a:cs typeface="Trebuchet MS"/>
            </a:endParaRPr>
          </a:p>
        </p:txBody>
      </p:sp>
      <p:sp>
        <p:nvSpPr>
          <p:cNvPr id="19" name="object 20"/>
          <p:cNvSpPr txBox="1"/>
          <p:nvPr/>
        </p:nvSpPr>
        <p:spPr>
          <a:xfrm>
            <a:off x="533400" y="7341291"/>
            <a:ext cx="18277114" cy="21826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7315">
              <a:spcBef>
                <a:spcPts val="1725"/>
              </a:spcBef>
            </a:pPr>
            <a:endParaRPr lang="ru-RU" sz="100" dirty="0">
              <a:latin typeface="Trebuchet MS"/>
              <a:cs typeface="Trebuchet MS"/>
            </a:endParaRPr>
          </a:p>
          <a:p>
            <a:pPr marL="12700" marR="1377315" algn="ctr"/>
            <a:r>
              <a:rPr lang="ru-RU" sz="2800" dirty="0" smtClean="0">
                <a:latin typeface="Trebuchet MS"/>
                <a:cs typeface="Trebuchet MS"/>
              </a:rPr>
              <a:t>Дополнительная общеобразовательная общеразвивающая программа </a:t>
            </a:r>
          </a:p>
          <a:p>
            <a:pPr marL="12700" marR="1377315" algn="ctr"/>
            <a:r>
              <a:rPr lang="ru-RU" sz="2800" b="1" dirty="0" smtClean="0">
                <a:latin typeface="Trebuchet MS"/>
                <a:cs typeface="Trebuchet MS"/>
              </a:rPr>
              <a:t>«Мир профессий: мое настоящее и будущее»</a:t>
            </a:r>
          </a:p>
          <a:p>
            <a:pPr marL="12700" marR="1377315" algn="ctr"/>
            <a:endParaRPr lang="ru-RU" sz="2800" b="1" dirty="0" smtClean="0">
              <a:latin typeface="Trebuchet MS"/>
              <a:cs typeface="Trebuchet MS"/>
            </a:endParaRPr>
          </a:p>
          <a:p>
            <a:pPr marL="12700" marR="1377315" algn="ctr"/>
            <a:endParaRPr lang="ru-RU" sz="2800" b="1" dirty="0">
              <a:latin typeface="Trebuchet MS"/>
              <a:cs typeface="Trebuchet MS"/>
            </a:endParaRPr>
          </a:p>
          <a:p>
            <a:pPr marL="12700" marR="1377315" algn="ctr"/>
            <a:r>
              <a:rPr lang="ru-RU" sz="2400" b="1" dirty="0" smtClean="0">
                <a:latin typeface="Trebuchet MS"/>
                <a:cs typeface="Trebuchet MS"/>
              </a:rPr>
              <a:t>Краснодарский край, город-курорт Сочи</a:t>
            </a:r>
            <a:endParaRPr sz="2400" b="1" dirty="0">
              <a:latin typeface="Trebuchet MS"/>
              <a:cs typeface="Trebuchet M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90500"/>
            <a:ext cx="4349555" cy="4291171"/>
          </a:xfrm>
          <a:prstGeom prst="rect">
            <a:avLst/>
          </a:prstGeom>
        </p:spPr>
      </p:pic>
      <p:sp>
        <p:nvSpPr>
          <p:cNvPr id="23" name="object 6"/>
          <p:cNvSpPr/>
          <p:nvPr/>
        </p:nvSpPr>
        <p:spPr>
          <a:xfrm>
            <a:off x="16078019" y="20555"/>
            <a:ext cx="2213610" cy="1008145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2075011" y="895825"/>
            <a:ext cx="14384189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ru-RU" sz="4400" kern="0" dirty="0" smtClean="0">
                <a:latin typeface="Trebuchet MS" panose="020B0603020202020204" pitchFamily="34" charset="0"/>
              </a:rPr>
              <a:t>Результаты применения образовательных методик и технологий </a:t>
            </a:r>
            <a:endParaRPr lang="ru-RU" sz="2800" kern="0" spc="210" dirty="0"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645229"/>
            <a:ext cx="5776686" cy="35650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"/>
          <a:stretch/>
        </p:blipFill>
        <p:spPr>
          <a:xfrm>
            <a:off x="1524000" y="6133282"/>
            <a:ext cx="5776686" cy="3658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56" y="1824104"/>
            <a:ext cx="6602458" cy="3422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7800" y="6234050"/>
            <a:ext cx="4019785" cy="1124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974" y="3897540"/>
            <a:ext cx="3811525" cy="447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448" y="8093067"/>
            <a:ext cx="4392703" cy="167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850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54200" y="0"/>
            <a:ext cx="4343400" cy="3584178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6967074" y="9374225"/>
            <a:ext cx="1321435" cy="913130"/>
          </a:xfrm>
          <a:custGeom>
            <a:avLst/>
            <a:gdLst/>
            <a:ahLst/>
            <a:cxnLst/>
            <a:rect l="l" t="t" r="r" b="b"/>
            <a:pathLst>
              <a:path w="1321434" h="913129">
                <a:moveTo>
                  <a:pt x="632168" y="912774"/>
                </a:moveTo>
                <a:lnTo>
                  <a:pt x="0" y="912774"/>
                </a:lnTo>
                <a:lnTo>
                  <a:pt x="7783" y="872777"/>
                </a:lnTo>
                <a:lnTo>
                  <a:pt x="18509" y="827874"/>
                </a:lnTo>
                <a:lnTo>
                  <a:pt x="31049" y="783689"/>
                </a:lnTo>
                <a:lnTo>
                  <a:pt x="45360" y="740264"/>
                </a:lnTo>
                <a:lnTo>
                  <a:pt x="61400" y="697641"/>
                </a:lnTo>
                <a:lnTo>
                  <a:pt x="79128" y="655863"/>
                </a:lnTo>
                <a:lnTo>
                  <a:pt x="98500" y="614971"/>
                </a:lnTo>
                <a:lnTo>
                  <a:pt x="119476" y="575008"/>
                </a:lnTo>
                <a:lnTo>
                  <a:pt x="142012" y="536017"/>
                </a:lnTo>
                <a:lnTo>
                  <a:pt x="166067" y="498038"/>
                </a:lnTo>
                <a:lnTo>
                  <a:pt x="191598" y="461114"/>
                </a:lnTo>
                <a:lnTo>
                  <a:pt x="218564" y="425288"/>
                </a:lnTo>
                <a:lnTo>
                  <a:pt x="246922" y="390601"/>
                </a:lnTo>
                <a:lnTo>
                  <a:pt x="276630" y="357095"/>
                </a:lnTo>
                <a:lnTo>
                  <a:pt x="307645" y="324813"/>
                </a:lnTo>
                <a:lnTo>
                  <a:pt x="339927" y="293797"/>
                </a:lnTo>
                <a:lnTo>
                  <a:pt x="373433" y="264089"/>
                </a:lnTo>
                <a:lnTo>
                  <a:pt x="408120" y="235732"/>
                </a:lnTo>
                <a:lnTo>
                  <a:pt x="443946" y="208766"/>
                </a:lnTo>
                <a:lnTo>
                  <a:pt x="480870" y="183235"/>
                </a:lnTo>
                <a:lnTo>
                  <a:pt x="518849" y="159180"/>
                </a:lnTo>
                <a:lnTo>
                  <a:pt x="557841" y="136644"/>
                </a:lnTo>
                <a:lnTo>
                  <a:pt x="597803" y="115668"/>
                </a:lnTo>
                <a:lnTo>
                  <a:pt x="638695" y="96296"/>
                </a:lnTo>
                <a:lnTo>
                  <a:pt x="680473" y="78568"/>
                </a:lnTo>
                <a:lnTo>
                  <a:pt x="723096" y="62528"/>
                </a:lnTo>
                <a:lnTo>
                  <a:pt x="766521" y="48217"/>
                </a:lnTo>
                <a:lnTo>
                  <a:pt x="810706" y="35677"/>
                </a:lnTo>
                <a:lnTo>
                  <a:pt x="855609" y="24951"/>
                </a:lnTo>
                <a:lnTo>
                  <a:pt x="901188" y="16081"/>
                </a:lnTo>
                <a:lnTo>
                  <a:pt x="947401" y="9108"/>
                </a:lnTo>
                <a:lnTo>
                  <a:pt x="994206" y="4076"/>
                </a:lnTo>
                <a:lnTo>
                  <a:pt x="1041560" y="1026"/>
                </a:lnTo>
                <a:lnTo>
                  <a:pt x="1089416" y="0"/>
                </a:lnTo>
                <a:lnTo>
                  <a:pt x="1320925" y="24407"/>
                </a:lnTo>
                <a:lnTo>
                  <a:pt x="1320925" y="609283"/>
                </a:lnTo>
                <a:lnTo>
                  <a:pt x="1089422" y="609283"/>
                </a:lnTo>
                <a:lnTo>
                  <a:pt x="1041731" y="611572"/>
                </a:lnTo>
                <a:lnTo>
                  <a:pt x="995280" y="618298"/>
                </a:lnTo>
                <a:lnTo>
                  <a:pt x="950280" y="629247"/>
                </a:lnTo>
                <a:lnTo>
                  <a:pt x="906945" y="644205"/>
                </a:lnTo>
                <a:lnTo>
                  <a:pt x="865489" y="662961"/>
                </a:lnTo>
                <a:lnTo>
                  <a:pt x="826124" y="685300"/>
                </a:lnTo>
                <a:lnTo>
                  <a:pt x="789063" y="711010"/>
                </a:lnTo>
                <a:lnTo>
                  <a:pt x="754521" y="739878"/>
                </a:lnTo>
                <a:lnTo>
                  <a:pt x="722710" y="771689"/>
                </a:lnTo>
                <a:lnTo>
                  <a:pt x="693842" y="806231"/>
                </a:lnTo>
                <a:lnTo>
                  <a:pt x="668133" y="843292"/>
                </a:lnTo>
                <a:lnTo>
                  <a:pt x="645793" y="882657"/>
                </a:lnTo>
                <a:lnTo>
                  <a:pt x="632168" y="912774"/>
                </a:lnTo>
                <a:close/>
              </a:path>
              <a:path w="1321434" h="913129">
                <a:moveTo>
                  <a:pt x="1320925" y="24407"/>
                </a:moveTo>
                <a:lnTo>
                  <a:pt x="1089428" y="0"/>
                </a:lnTo>
                <a:lnTo>
                  <a:pt x="1137407" y="1026"/>
                </a:lnTo>
                <a:lnTo>
                  <a:pt x="1184871" y="4076"/>
                </a:lnTo>
                <a:lnTo>
                  <a:pt x="1231774" y="9108"/>
                </a:lnTo>
                <a:lnTo>
                  <a:pt x="1278072" y="16081"/>
                </a:lnTo>
                <a:lnTo>
                  <a:pt x="1320925" y="24407"/>
                </a:lnTo>
                <a:close/>
              </a:path>
              <a:path w="1321434" h="913129">
                <a:moveTo>
                  <a:pt x="1320925" y="24407"/>
                </a:moveTo>
                <a:lnTo>
                  <a:pt x="1278072" y="16081"/>
                </a:lnTo>
                <a:lnTo>
                  <a:pt x="1231774" y="9108"/>
                </a:lnTo>
                <a:lnTo>
                  <a:pt x="1184871" y="4076"/>
                </a:lnTo>
                <a:lnTo>
                  <a:pt x="1137407" y="1026"/>
                </a:lnTo>
                <a:lnTo>
                  <a:pt x="1089428" y="0"/>
                </a:lnTo>
                <a:lnTo>
                  <a:pt x="1320925" y="0"/>
                </a:lnTo>
                <a:lnTo>
                  <a:pt x="1320925" y="24407"/>
                </a:lnTo>
                <a:close/>
              </a:path>
              <a:path w="1321434" h="913129">
                <a:moveTo>
                  <a:pt x="1320925" y="666845"/>
                </a:moveTo>
                <a:lnTo>
                  <a:pt x="1272579" y="644205"/>
                </a:lnTo>
                <a:lnTo>
                  <a:pt x="1229156" y="629247"/>
                </a:lnTo>
                <a:lnTo>
                  <a:pt x="1184017" y="618298"/>
                </a:lnTo>
                <a:lnTo>
                  <a:pt x="1137370" y="611572"/>
                </a:lnTo>
                <a:lnTo>
                  <a:pt x="1089422" y="609283"/>
                </a:lnTo>
                <a:lnTo>
                  <a:pt x="1320925" y="609283"/>
                </a:lnTo>
                <a:lnTo>
                  <a:pt x="1320925" y="666845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-7257" y="1768503"/>
            <a:ext cx="2588899" cy="8350522"/>
          </a:xfrm>
          <a:prstGeom prst="rect">
            <a:avLst/>
          </a:prstGeom>
        </p:spPr>
      </p:pic>
      <p:sp>
        <p:nvSpPr>
          <p:cNvPr id="17" name="Google Shape;126;p25"/>
          <p:cNvSpPr txBox="1">
            <a:spLocks/>
          </p:cNvSpPr>
          <p:nvPr/>
        </p:nvSpPr>
        <p:spPr>
          <a:xfrm>
            <a:off x="10591800" y="2650987"/>
            <a:ext cx="5455489" cy="2231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buSzPts val="935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Теория</a:t>
            </a:r>
          </a:p>
          <a:p>
            <a:pPr marL="457200" indent="-457200">
              <a:buSzPts val="935"/>
              <a:buFont typeface="Wingdings" panose="05000000000000000000" pitchFamily="2" charset="2"/>
              <a:buChar char="Ø"/>
            </a:pP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Тесты </a:t>
            </a:r>
          </a:p>
          <a:p>
            <a:pPr marL="457200" indent="-457200">
              <a:buSzPts val="935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Активные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игры, упражнения</a:t>
            </a:r>
          </a:p>
          <a:p>
            <a:pPr marL="457200" indent="-457200">
              <a:buSzPts val="935"/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Дидактические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материалы</a:t>
            </a:r>
          </a:p>
          <a:p>
            <a:pPr marL="457200" indent="-457200">
              <a:buSzPts val="935"/>
              <a:buFont typeface="Wingdings" panose="05000000000000000000" pitchFamily="2" charset="2"/>
              <a:buChar char="Ø"/>
            </a:pP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Электронные 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тетради</a:t>
            </a:r>
            <a:endParaRPr lang="ru-RU" sz="2800" dirty="0">
              <a:latin typeface="Roboto" panose="020B0604020202020204" charset="0"/>
              <a:ea typeface="Roboto" panose="020B0604020202020204" charset="0"/>
            </a:endParaRPr>
          </a:p>
          <a:p>
            <a:pPr>
              <a:buSzPts val="935"/>
            </a:pPr>
            <a:endParaRPr lang="ru-RU" sz="2800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1" name="object 20"/>
          <p:cNvSpPr txBox="1"/>
          <p:nvPr/>
        </p:nvSpPr>
        <p:spPr>
          <a:xfrm>
            <a:off x="914400" y="571500"/>
            <a:ext cx="14401800" cy="11669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377315">
              <a:spcBef>
                <a:spcPts val="1725"/>
              </a:spcBef>
            </a:pPr>
            <a:endParaRPr lang="ru-RU" sz="300" dirty="0">
              <a:latin typeface="Trebuchet MS"/>
              <a:cs typeface="Trebuchet MS"/>
            </a:endParaRPr>
          </a:p>
          <a:p>
            <a:pPr marL="12700" marR="1377315"/>
            <a:r>
              <a:rPr lang="ru-RU" sz="3600" dirty="0" smtClean="0">
                <a:latin typeface="Trebuchet MS"/>
                <a:cs typeface="Trebuchet MS"/>
              </a:rPr>
              <a:t>Дополнительная общеобразовательная общеразвивающая программа </a:t>
            </a:r>
            <a:r>
              <a:rPr lang="ru-RU" sz="3600" b="1" dirty="0" smtClean="0">
                <a:latin typeface="Trebuchet MS"/>
                <a:cs typeface="Trebuchet MS"/>
              </a:rPr>
              <a:t>«Мир профессий: мое настоящее и будущее»</a:t>
            </a:r>
            <a:endParaRPr sz="3600" b="1" dirty="0">
              <a:latin typeface="Trebuchet MS"/>
              <a:cs typeface="Trebuchet M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86" y="2428593"/>
            <a:ext cx="9280107" cy="6528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Прямоугольник 22"/>
          <p:cNvSpPr/>
          <p:nvPr/>
        </p:nvSpPr>
        <p:spPr>
          <a:xfrm>
            <a:off x="10744200" y="5692935"/>
            <a:ext cx="7031802" cy="1384995"/>
          </a:xfrm>
          <a:prstGeom prst="rect">
            <a:avLst/>
          </a:prstGeom>
          <a:solidFill>
            <a:srgbClr val="502D7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Активизация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работы в сфере профессионального определения старшеклассников</a:t>
            </a:r>
            <a:endParaRPr lang="ru-RU" sz="2800" b="1" dirty="0"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744200" y="7592239"/>
            <a:ext cx="7031802" cy="1384995"/>
          </a:xfrm>
          <a:prstGeom prst="rect">
            <a:avLst/>
          </a:prstGeom>
          <a:solidFill>
            <a:srgbClr val="502D7D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Освоение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инструментов для самостоятельного и </a:t>
            </a:r>
            <a:r>
              <a:rPr lang="ru-RU" sz="2800" dirty="0" smtClean="0">
                <a:latin typeface="Roboto" panose="020B0604020202020204" charset="0"/>
                <a:ea typeface="Roboto" panose="020B0604020202020204" charset="0"/>
              </a:rPr>
              <a:t>осознанного </a:t>
            </a:r>
            <a:r>
              <a:rPr lang="ru-RU" sz="2800" dirty="0">
                <a:latin typeface="Roboto" panose="020B0604020202020204" charset="0"/>
                <a:ea typeface="Roboto" panose="020B0604020202020204" charset="0"/>
              </a:rPr>
              <a:t>выбора профессии</a:t>
            </a:r>
            <a:endParaRPr lang="ru-RU" sz="2800" b="1" dirty="0">
              <a:latin typeface="Roboto" panose="020B0604020202020204" charset="0"/>
              <a:ea typeface="Roboto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0682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02971" y="723900"/>
            <a:ext cx="14919111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30"/>
              </a:spcBef>
            </a:pPr>
            <a:r>
              <a:rPr lang="ru-RU" sz="4400" dirty="0" smtClean="0">
                <a:latin typeface="Trebuchet MS" panose="020B0603020202020204" pitchFamily="34" charset="0"/>
              </a:rPr>
              <a:t>Программа сочетает </a:t>
            </a:r>
            <a:r>
              <a:rPr lang="ru-RU" sz="4400" dirty="0" smtClean="0">
                <a:latin typeface="Trebuchet MS" panose="020B0603020202020204" pitchFamily="34" charset="0"/>
              </a:rPr>
              <a:t>аудиторный </a:t>
            </a:r>
            <a:r>
              <a:rPr lang="ru-RU" sz="4400" dirty="0" smtClean="0">
                <a:latin typeface="Trebuchet MS" panose="020B0603020202020204" pitchFamily="34" charset="0"/>
              </a:rPr>
              <a:t>и </a:t>
            </a:r>
            <a:r>
              <a:rPr lang="ru-RU" sz="4400" dirty="0" smtClean="0">
                <a:latin typeface="Trebuchet MS" panose="020B0603020202020204" pitchFamily="34" charset="0"/>
              </a:rPr>
              <a:t>дистанционный формат </a:t>
            </a:r>
            <a:r>
              <a:rPr lang="ru-RU" sz="4400" dirty="0" smtClean="0">
                <a:latin typeface="Trebuchet MS" panose="020B0603020202020204" pitchFamily="34" charset="0"/>
              </a:rPr>
              <a:t>обучения</a:t>
            </a:r>
            <a:endParaRPr lang="ru-RU" sz="2800" spc="21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5" name="Рисунок 24"/>
          <p:cNvPicPr/>
          <p:nvPr/>
        </p:nvPicPr>
        <p:blipFill rotWithShape="1">
          <a:blip r:embed="rId4"/>
          <a:srcRect l="9566" t="2965" b="4903"/>
          <a:stretch/>
        </p:blipFill>
        <p:spPr bwMode="auto">
          <a:xfrm>
            <a:off x="8485641" y="2333369"/>
            <a:ext cx="5101826" cy="313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/>
          <p:cNvPicPr/>
          <p:nvPr/>
        </p:nvPicPr>
        <p:blipFill rotWithShape="1">
          <a:blip r:embed="rId5"/>
          <a:srcRect l="3976" t="2965" r="8910" b="10832"/>
          <a:stretch/>
        </p:blipFill>
        <p:spPr bwMode="auto">
          <a:xfrm>
            <a:off x="14385711" y="1995916"/>
            <a:ext cx="31242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/>
          <p:cNvPicPr/>
          <p:nvPr/>
        </p:nvPicPr>
        <p:blipFill>
          <a:blip r:embed="rId6"/>
          <a:stretch>
            <a:fillRect/>
          </a:stretch>
        </p:blipFill>
        <p:spPr>
          <a:xfrm>
            <a:off x="12572217" y="4316125"/>
            <a:ext cx="5021890" cy="3152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2" r="16667"/>
          <a:stretch/>
        </p:blipFill>
        <p:spPr>
          <a:xfrm rot="5400000">
            <a:off x="6131881" y="4125075"/>
            <a:ext cx="3763726" cy="4145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5302FC1-7121-41B4-87EE-74B651D37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403" y="2696154"/>
            <a:ext cx="5127597" cy="3845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405190" y="7152289"/>
            <a:ext cx="55948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0" algn="ctr">
              <a:spcBef>
                <a:spcPts val="130"/>
              </a:spcBef>
            </a:pPr>
            <a:r>
              <a:rPr lang="ru-RU" sz="2400" kern="0" dirty="0">
                <a:solidFill>
                  <a:prstClr val="black"/>
                </a:solidFill>
                <a:latin typeface="Trebuchet MS" panose="020B0603020202020204" pitchFamily="34" charset="0"/>
              </a:rPr>
              <a:t>Большую часть программы составляют игровые методики, позволяющие освоить материал на практике, а также сформировать различные коммуникативные и аналитические навыки </a:t>
            </a:r>
            <a:endParaRPr lang="ru-RU" sz="2400" kern="0" spc="210" dirty="0">
              <a:solidFill>
                <a:prstClr val="black"/>
              </a:solidFill>
              <a:latin typeface="Trebuchet MS" panose="020B0603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1051" y="7236100"/>
            <a:ext cx="4193098" cy="2842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5359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1905000" y="800100"/>
            <a:ext cx="14919111" cy="204799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ru-RU" sz="4400" kern="0" dirty="0" smtClean="0">
                <a:latin typeface="Trebuchet MS" panose="020B0603020202020204" pitchFamily="34" charset="0"/>
              </a:rPr>
              <a:t>Использование </a:t>
            </a:r>
            <a:r>
              <a:rPr lang="ru-RU" sz="4400" kern="0" dirty="0" smtClean="0">
                <a:latin typeface="Trebuchet MS" panose="020B0603020202020204" pitchFamily="34" charset="0"/>
              </a:rPr>
              <a:t>разработанной для курса электронной </a:t>
            </a:r>
            <a:r>
              <a:rPr lang="ru-RU" sz="4400" kern="0" dirty="0">
                <a:latin typeface="Trebuchet MS" panose="020B0603020202020204" pitchFamily="34" charset="0"/>
              </a:rPr>
              <a:t>тетради позволяет сконцентрировать результаты обучения в одном источнике</a:t>
            </a:r>
            <a:endParaRPr lang="ru-RU" sz="2800" kern="0" spc="210" dirty="0">
              <a:latin typeface="Trebuchet MS" panose="020B0603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90600" y="7922459"/>
            <a:ext cx="14249400" cy="1753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электронную тетрадь нельзя забыть дома или потерять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>
                <a:latin typeface="Roboto" panose="020B0604020202020204" charset="0"/>
                <a:ea typeface="Roboto" panose="020B0604020202020204" charset="0"/>
                <a:cs typeface="Times New Roman" panose="02020603050405020304" pitchFamily="18" charset="0"/>
              </a:rPr>
              <a:t>при наличии электронной тетради педагог имеет возможность оперативно включаться в результаты работы обучающегося – дистанционно отвечать на возникшие вопросы или скорректировать выполнение задания</a:t>
            </a:r>
            <a:endParaRPr lang="ru-RU" sz="2400" dirty="0">
              <a:latin typeface="Roboto" panose="020B0604020202020204" charset="0"/>
              <a:ea typeface="Roboto" panose="020B0604020202020204" charset="0"/>
            </a:endParaRPr>
          </a:p>
        </p:txBody>
      </p:sp>
      <p:pic>
        <p:nvPicPr>
          <p:cNvPr id="23" name="Рисунок 22"/>
          <p:cNvPicPr/>
          <p:nvPr/>
        </p:nvPicPr>
        <p:blipFill rotWithShape="1">
          <a:blip r:embed="rId4"/>
          <a:srcRect l="-1" t="15051" r="37595" b="4447"/>
          <a:stretch/>
        </p:blipFill>
        <p:spPr bwMode="auto">
          <a:xfrm>
            <a:off x="1154158" y="3230785"/>
            <a:ext cx="5322842" cy="411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/>
          <p:cNvPicPr/>
          <p:nvPr/>
        </p:nvPicPr>
        <p:blipFill rotWithShape="1">
          <a:blip r:embed="rId5"/>
          <a:srcRect t="14823" r="37173" b="4447"/>
          <a:stretch/>
        </p:blipFill>
        <p:spPr bwMode="auto">
          <a:xfrm>
            <a:off x="6858000" y="3212335"/>
            <a:ext cx="5181600" cy="4098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Рисунок 29"/>
          <p:cNvPicPr/>
          <p:nvPr/>
        </p:nvPicPr>
        <p:blipFill rotWithShape="1">
          <a:blip r:embed="rId6"/>
          <a:srcRect l="4105" t="14823" r="40279" b="8210"/>
          <a:stretch/>
        </p:blipFill>
        <p:spPr bwMode="auto">
          <a:xfrm>
            <a:off x="12344400" y="3230133"/>
            <a:ext cx="4953000" cy="41149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48183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 b="21875"/>
          <a:stretch/>
        </p:blipFill>
        <p:spPr>
          <a:xfrm>
            <a:off x="11551512" y="2646959"/>
            <a:ext cx="5711774" cy="352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object 3"/>
          <p:cNvSpPr/>
          <p:nvPr/>
        </p:nvSpPr>
        <p:spPr>
          <a:xfrm>
            <a:off x="16353429" y="6438900"/>
            <a:ext cx="1934571" cy="1917784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/>
          <a:stretch/>
        </p:blipFill>
        <p:spPr>
          <a:xfrm>
            <a:off x="902174" y="2763151"/>
            <a:ext cx="4998189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0"/>
          <p:cNvSpPr txBox="1">
            <a:spLocks noGrp="1"/>
          </p:cNvSpPr>
          <p:nvPr>
            <p:ph type="title"/>
          </p:nvPr>
        </p:nvSpPr>
        <p:spPr>
          <a:xfrm>
            <a:off x="2002971" y="891978"/>
            <a:ext cx="14919111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30"/>
              </a:spcBef>
            </a:pPr>
            <a:r>
              <a:rPr lang="ru-RU" sz="4400" dirty="0" smtClean="0">
                <a:latin typeface="Trebuchet MS" panose="020B0603020202020204" pitchFamily="34" charset="0"/>
              </a:rPr>
              <a:t>Программа </a:t>
            </a:r>
            <a:r>
              <a:rPr lang="ru-RU" sz="4400" dirty="0" smtClean="0">
                <a:latin typeface="Trebuchet MS" panose="020B0603020202020204" pitchFamily="34" charset="0"/>
              </a:rPr>
              <a:t>реализуется </a:t>
            </a:r>
            <a:r>
              <a:rPr lang="ru-RU" sz="4400" dirty="0" smtClean="0">
                <a:latin typeface="Trebuchet MS" panose="020B0603020202020204" pitchFamily="34" charset="0"/>
              </a:rPr>
              <a:t>с участием сетевых </a:t>
            </a:r>
            <a:r>
              <a:rPr lang="ru-RU" sz="4400" dirty="0" smtClean="0">
                <a:latin typeface="Trebuchet MS" panose="020B0603020202020204" pitchFamily="34" charset="0"/>
              </a:rPr>
              <a:t>предприятий-партнеров </a:t>
            </a:r>
            <a:r>
              <a:rPr lang="ru-RU" sz="4400" dirty="0" smtClean="0">
                <a:latin typeface="Trebuchet MS" panose="020B0603020202020204" pitchFamily="34" charset="0"/>
              </a:rPr>
              <a:t>и носителей профессий </a:t>
            </a:r>
            <a:endParaRPr lang="ru-RU" sz="2800" spc="210" dirty="0">
              <a:latin typeface="Trebuchet MS" panose="020B0603020202020204" pitchFamily="34" charset="0"/>
            </a:endParaRPr>
          </a:p>
        </p:txBody>
      </p:sp>
      <p:pic>
        <p:nvPicPr>
          <p:cNvPr id="29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065" y="7983765"/>
            <a:ext cx="3178163" cy="2118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 r="24258"/>
          <a:stretch/>
        </p:blipFill>
        <p:spPr>
          <a:xfrm>
            <a:off x="6400800" y="2880184"/>
            <a:ext cx="4658679" cy="38626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r="4028"/>
          <a:stretch/>
        </p:blipFill>
        <p:spPr>
          <a:xfrm>
            <a:off x="11795684" y="6653234"/>
            <a:ext cx="3658908" cy="1984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7048500"/>
            <a:ext cx="4228609" cy="2377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/>
          <a:stretch/>
        </p:blipFill>
        <p:spPr>
          <a:xfrm>
            <a:off x="997566" y="6224809"/>
            <a:ext cx="2393658" cy="35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1430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002971" y="976548"/>
            <a:ext cx="15907839" cy="210955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30"/>
              </a:spcBef>
            </a:pPr>
            <a:r>
              <a:rPr lang="ru-RU" sz="3600" dirty="0" smtClean="0">
                <a:latin typeface="Trebuchet MS" panose="020B0603020202020204" pitchFamily="34" charset="0"/>
              </a:rPr>
              <a:t>В </a:t>
            </a:r>
            <a:r>
              <a:rPr lang="ru-RU" sz="3600" dirty="0">
                <a:latin typeface="Trebuchet MS" panose="020B0603020202020204" pitchFamily="34" charset="0"/>
              </a:rPr>
              <a:t>программе используются разнообразные тесты: на определение профессиональных </a:t>
            </a:r>
            <a:r>
              <a:rPr lang="ru-RU" sz="3600" dirty="0" smtClean="0">
                <a:latin typeface="Trebuchet MS" panose="020B0603020202020204" pitchFamily="34" charset="0"/>
              </a:rPr>
              <a:t>интересов, на </a:t>
            </a:r>
            <a:r>
              <a:rPr lang="ru-RU" sz="3600" dirty="0">
                <a:latin typeface="Trebuchet MS" panose="020B0603020202020204" pitchFamily="34" charset="0"/>
              </a:rPr>
              <a:t>различные личностные </a:t>
            </a:r>
            <a:r>
              <a:rPr lang="ru-RU" sz="3600" dirty="0" smtClean="0">
                <a:latin typeface="Trebuchet MS" panose="020B0603020202020204" pitchFamily="34" charset="0"/>
              </a:rPr>
              <a:t>характеристики и т.п. </a:t>
            </a:r>
            <a:br>
              <a:rPr lang="ru-RU" sz="3600" dirty="0" smtClean="0">
                <a:latin typeface="Trebuchet MS" panose="020B0603020202020204" pitchFamily="34" charset="0"/>
              </a:rPr>
            </a:br>
            <a:r>
              <a:rPr lang="ru-RU" sz="2800" i="1" dirty="0" smtClean="0">
                <a:latin typeface="Trebuchet MS" panose="020B0603020202020204" pitchFamily="34" charset="0"/>
              </a:rPr>
              <a:t>(</a:t>
            </a:r>
            <a:r>
              <a:rPr lang="ru-RU" sz="2800" i="1" dirty="0">
                <a:latin typeface="Trebuchet MS" panose="020B0603020202020204" pitchFamily="34" charset="0"/>
              </a:rPr>
              <a:t>Е.А. Климов, Д. </a:t>
            </a:r>
            <a:r>
              <a:rPr lang="ru-RU" sz="2800" i="1" dirty="0" err="1">
                <a:latin typeface="Trebuchet MS" panose="020B0603020202020204" pitchFamily="34" charset="0"/>
              </a:rPr>
              <a:t>Кейрси</a:t>
            </a:r>
            <a:r>
              <a:rPr lang="ru-RU" sz="2800" i="1" dirty="0">
                <a:latin typeface="Trebuchet MS" panose="020B0603020202020204" pitchFamily="34" charset="0"/>
              </a:rPr>
              <a:t>, Дж. </a:t>
            </a:r>
            <a:r>
              <a:rPr lang="ru-RU" sz="2800" i="1" dirty="0" err="1">
                <a:latin typeface="Trebuchet MS" panose="020B0603020202020204" pitchFamily="34" charset="0"/>
              </a:rPr>
              <a:t>Барретт</a:t>
            </a:r>
            <a:r>
              <a:rPr lang="ru-RU" sz="2800" i="1" dirty="0">
                <a:latin typeface="Trebuchet MS" panose="020B0603020202020204" pitchFamily="34" charset="0"/>
              </a:rPr>
              <a:t> и др.)</a:t>
            </a:r>
            <a:endParaRPr lang="ru-RU" sz="1600" i="1" spc="210" dirty="0">
              <a:latin typeface="Trebuchet MS" panose="020B0603020202020204" pitchFamily="34" charset="0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/>
          <p:cNvPicPr/>
          <p:nvPr/>
        </p:nvPicPr>
        <p:blipFill rotWithShape="1">
          <a:blip r:embed="rId4"/>
          <a:srcRect t="14595" r="47512" b="4903"/>
          <a:stretch/>
        </p:blipFill>
        <p:spPr bwMode="auto">
          <a:xfrm>
            <a:off x="914400" y="3531667"/>
            <a:ext cx="5257800" cy="460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/>
          <p:cNvPicPr/>
          <p:nvPr/>
        </p:nvPicPr>
        <p:blipFill rotWithShape="1">
          <a:blip r:embed="rId5"/>
          <a:srcRect t="15508" r="35890" b="4675"/>
          <a:stretch/>
        </p:blipFill>
        <p:spPr bwMode="auto">
          <a:xfrm>
            <a:off x="10965322" y="2505332"/>
            <a:ext cx="5570078" cy="44669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6"/>
          <a:srcRect t="15508" r="35890" b="4447"/>
          <a:stretch/>
        </p:blipFill>
        <p:spPr bwMode="auto">
          <a:xfrm>
            <a:off x="5966099" y="5791754"/>
            <a:ext cx="5267672" cy="4325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45980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1812711" y="1055890"/>
            <a:ext cx="15103689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ru-RU" sz="4400" kern="0" dirty="0" smtClean="0">
                <a:latin typeface="Trebuchet MS" panose="020B0603020202020204" pitchFamily="34" charset="0"/>
              </a:rPr>
              <a:t>Сочетание </a:t>
            </a:r>
            <a:r>
              <a:rPr lang="ru-RU" sz="4400" kern="0" dirty="0">
                <a:latin typeface="Trebuchet MS" panose="020B0603020202020204" pitchFamily="34" charset="0"/>
              </a:rPr>
              <a:t>логического, творческого и эмпирического подхода </a:t>
            </a:r>
            <a:endParaRPr lang="ru-RU" sz="2800" kern="0" spc="210" dirty="0">
              <a:latin typeface="Trebuchet MS" panose="020B0603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4"/>
          <a:srcRect t="15279" r="30732" b="4447"/>
          <a:stretch/>
        </p:blipFill>
        <p:spPr bwMode="auto">
          <a:xfrm>
            <a:off x="1676401" y="2857500"/>
            <a:ext cx="7010399" cy="533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5"/>
          <a:srcRect t="15278" r="35890" b="4675"/>
          <a:stretch/>
        </p:blipFill>
        <p:spPr bwMode="auto">
          <a:xfrm>
            <a:off x="8991600" y="2857500"/>
            <a:ext cx="6858000" cy="5335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844478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2111297" y="952500"/>
            <a:ext cx="15103689" cy="137088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ru-RU" sz="4400" kern="0" dirty="0" smtClean="0">
                <a:latin typeface="Trebuchet MS" panose="020B0603020202020204" pitchFamily="34" charset="0"/>
              </a:rPr>
              <a:t>Использование </a:t>
            </a:r>
            <a:r>
              <a:rPr lang="ru-RU" sz="4400" kern="0" dirty="0">
                <a:latin typeface="Trebuchet MS" panose="020B0603020202020204" pitchFamily="34" charset="0"/>
              </a:rPr>
              <a:t>дидактического материала и атрибутов для игр </a:t>
            </a:r>
            <a:endParaRPr lang="ru-RU" sz="2800" kern="0" spc="210" dirty="0"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789" r="10166"/>
          <a:stretch/>
        </p:blipFill>
        <p:spPr>
          <a:xfrm>
            <a:off x="972101" y="2781300"/>
            <a:ext cx="5665592" cy="430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3872" r="5594"/>
          <a:stretch/>
        </p:blipFill>
        <p:spPr>
          <a:xfrm rot="16200000">
            <a:off x="10453011" y="582803"/>
            <a:ext cx="3848359" cy="6966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604" r="7822"/>
          <a:stretch/>
        </p:blipFill>
        <p:spPr>
          <a:xfrm rot="10800000">
            <a:off x="3749855" y="6241031"/>
            <a:ext cx="5991854" cy="3805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8131" t="13342" r="14383" b="5844"/>
          <a:stretch/>
        </p:blipFill>
        <p:spPr>
          <a:xfrm>
            <a:off x="10367975" y="6462835"/>
            <a:ext cx="4302974" cy="2898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972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5428"/>
            <a:ext cx="1981200" cy="25527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725228" y="7912101"/>
            <a:ext cx="5569366" cy="237489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77600" y="535659"/>
            <a:ext cx="1943735" cy="0"/>
          </a:xfrm>
          <a:custGeom>
            <a:avLst/>
            <a:gdLst/>
            <a:ahLst/>
            <a:cxnLst/>
            <a:rect l="l" t="t" r="r" b="b"/>
            <a:pathLst>
              <a:path w="1943734">
                <a:moveTo>
                  <a:pt x="0" y="0"/>
                </a:moveTo>
                <a:lnTo>
                  <a:pt x="1943126" y="0"/>
                </a:lnTo>
              </a:path>
            </a:pathLst>
          </a:custGeom>
          <a:ln w="76199">
            <a:solidFill>
              <a:srgbClr val="F9A01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97200" y="-15428"/>
            <a:ext cx="2213610" cy="1102173"/>
          </a:xfrm>
          <a:custGeom>
            <a:avLst/>
            <a:gdLst/>
            <a:ahLst/>
            <a:cxnLst/>
            <a:rect l="l" t="t" r="r" b="b"/>
            <a:pathLst>
              <a:path w="2213609" h="1247775">
                <a:moveTo>
                  <a:pt x="1106626" y="1247480"/>
                </a:moveTo>
                <a:lnTo>
                  <a:pt x="1058726" y="1246455"/>
                </a:lnTo>
                <a:lnTo>
                  <a:pt x="1011372" y="1243404"/>
                </a:lnTo>
                <a:lnTo>
                  <a:pt x="964567" y="1238371"/>
                </a:lnTo>
                <a:lnTo>
                  <a:pt x="918354" y="1231397"/>
                </a:lnTo>
                <a:lnTo>
                  <a:pt x="872775" y="1222525"/>
                </a:lnTo>
                <a:lnTo>
                  <a:pt x="827871" y="1211796"/>
                </a:lnTo>
                <a:lnTo>
                  <a:pt x="783686" y="1199253"/>
                </a:lnTo>
                <a:lnTo>
                  <a:pt x="740261" y="1184937"/>
                </a:lnTo>
                <a:lnTo>
                  <a:pt x="697639" y="1168890"/>
                </a:lnTo>
                <a:lnTo>
                  <a:pt x="655860" y="1151154"/>
                </a:lnTo>
                <a:lnTo>
                  <a:pt x="614969" y="1131772"/>
                </a:lnTo>
                <a:lnTo>
                  <a:pt x="575006" y="1110785"/>
                </a:lnTo>
                <a:lnTo>
                  <a:pt x="536014" y="1088234"/>
                </a:lnTo>
                <a:lnTo>
                  <a:pt x="498035" y="1064163"/>
                </a:lnTo>
                <a:lnTo>
                  <a:pt x="461112" y="1038613"/>
                </a:lnTo>
                <a:lnTo>
                  <a:pt x="425285" y="1011626"/>
                </a:lnTo>
                <a:lnTo>
                  <a:pt x="390598" y="983243"/>
                </a:lnTo>
                <a:lnTo>
                  <a:pt x="357093" y="953508"/>
                </a:lnTo>
                <a:lnTo>
                  <a:pt x="324811" y="922461"/>
                </a:lnTo>
                <a:lnTo>
                  <a:pt x="293795" y="890145"/>
                </a:lnTo>
                <a:lnTo>
                  <a:pt x="264087" y="856602"/>
                </a:lnTo>
                <a:lnTo>
                  <a:pt x="235729" y="821873"/>
                </a:lnTo>
                <a:lnTo>
                  <a:pt x="208763" y="786001"/>
                </a:lnTo>
                <a:lnTo>
                  <a:pt x="183232" y="749027"/>
                </a:lnTo>
                <a:lnTo>
                  <a:pt x="159177" y="710995"/>
                </a:lnTo>
                <a:lnTo>
                  <a:pt x="136641" y="671944"/>
                </a:lnTo>
                <a:lnTo>
                  <a:pt x="115666" y="631918"/>
                </a:lnTo>
                <a:lnTo>
                  <a:pt x="96293" y="590958"/>
                </a:lnTo>
                <a:lnTo>
                  <a:pt x="78566" y="549107"/>
                </a:lnTo>
                <a:lnTo>
                  <a:pt x="62525" y="506406"/>
                </a:lnTo>
                <a:lnTo>
                  <a:pt x="48214" y="462897"/>
                </a:lnTo>
                <a:lnTo>
                  <a:pt x="35675" y="418623"/>
                </a:lnTo>
                <a:lnTo>
                  <a:pt x="24949" y="373624"/>
                </a:lnTo>
                <a:lnTo>
                  <a:pt x="16079" y="327944"/>
                </a:lnTo>
                <a:lnTo>
                  <a:pt x="9106" y="281624"/>
                </a:lnTo>
                <a:lnTo>
                  <a:pt x="4074" y="234706"/>
                </a:lnTo>
                <a:lnTo>
                  <a:pt x="1017" y="186934"/>
                </a:lnTo>
                <a:lnTo>
                  <a:pt x="0" y="139243"/>
                </a:lnTo>
                <a:lnTo>
                  <a:pt x="1023" y="91382"/>
                </a:lnTo>
                <a:lnTo>
                  <a:pt x="4074" y="44027"/>
                </a:lnTo>
                <a:lnTo>
                  <a:pt x="8808" y="0"/>
                </a:lnTo>
                <a:lnTo>
                  <a:pt x="629279" y="0"/>
                </a:lnTo>
                <a:lnTo>
                  <a:pt x="618295" y="45101"/>
                </a:lnTo>
                <a:lnTo>
                  <a:pt x="611570" y="91553"/>
                </a:lnTo>
                <a:lnTo>
                  <a:pt x="609283" y="139302"/>
                </a:lnTo>
                <a:lnTo>
                  <a:pt x="611570" y="186934"/>
                </a:lnTo>
                <a:lnTo>
                  <a:pt x="618295" y="233386"/>
                </a:lnTo>
                <a:lnTo>
                  <a:pt x="629244" y="278386"/>
                </a:lnTo>
                <a:lnTo>
                  <a:pt x="644203" y="321720"/>
                </a:lnTo>
                <a:lnTo>
                  <a:pt x="662959" y="363177"/>
                </a:lnTo>
                <a:lnTo>
                  <a:pt x="685298" y="402542"/>
                </a:lnTo>
                <a:lnTo>
                  <a:pt x="711008" y="439602"/>
                </a:lnTo>
                <a:lnTo>
                  <a:pt x="739875" y="474144"/>
                </a:lnTo>
                <a:lnTo>
                  <a:pt x="771687" y="505956"/>
                </a:lnTo>
                <a:lnTo>
                  <a:pt x="806229" y="534823"/>
                </a:lnTo>
                <a:lnTo>
                  <a:pt x="843289" y="560533"/>
                </a:lnTo>
                <a:lnTo>
                  <a:pt x="882654" y="582872"/>
                </a:lnTo>
                <a:lnTo>
                  <a:pt x="924111" y="601628"/>
                </a:lnTo>
                <a:lnTo>
                  <a:pt x="967445" y="616587"/>
                </a:lnTo>
                <a:lnTo>
                  <a:pt x="1012445" y="627536"/>
                </a:lnTo>
                <a:lnTo>
                  <a:pt x="1058897" y="634261"/>
                </a:lnTo>
                <a:lnTo>
                  <a:pt x="1106588" y="636550"/>
                </a:lnTo>
                <a:lnTo>
                  <a:pt x="2096104" y="636550"/>
                </a:lnTo>
                <a:lnTo>
                  <a:pt x="2077601" y="671944"/>
                </a:lnTo>
                <a:lnTo>
                  <a:pt x="2055110" y="710995"/>
                </a:lnTo>
                <a:lnTo>
                  <a:pt x="2031092" y="749027"/>
                </a:lnTo>
                <a:lnTo>
                  <a:pt x="2005592" y="786001"/>
                </a:lnTo>
                <a:lnTo>
                  <a:pt x="1978650" y="821873"/>
                </a:lnTo>
                <a:lnTo>
                  <a:pt x="1950309" y="856602"/>
                </a:lnTo>
                <a:lnTo>
                  <a:pt x="1920612" y="890145"/>
                </a:lnTo>
                <a:lnTo>
                  <a:pt x="1889599" y="922461"/>
                </a:lnTo>
                <a:lnTo>
                  <a:pt x="1857314" y="953508"/>
                </a:lnTo>
                <a:lnTo>
                  <a:pt x="1823798" y="983243"/>
                </a:lnTo>
                <a:lnTo>
                  <a:pt x="1789094" y="1011626"/>
                </a:lnTo>
                <a:lnTo>
                  <a:pt x="1753244" y="1038613"/>
                </a:lnTo>
                <a:lnTo>
                  <a:pt x="1716289" y="1064163"/>
                </a:lnTo>
                <a:lnTo>
                  <a:pt x="1678273" y="1088234"/>
                </a:lnTo>
                <a:lnTo>
                  <a:pt x="1639236" y="1110785"/>
                </a:lnTo>
                <a:lnTo>
                  <a:pt x="1599222" y="1131772"/>
                </a:lnTo>
                <a:lnTo>
                  <a:pt x="1558273" y="1151154"/>
                </a:lnTo>
                <a:lnTo>
                  <a:pt x="1516429" y="1168890"/>
                </a:lnTo>
                <a:lnTo>
                  <a:pt x="1473735" y="1184937"/>
                </a:lnTo>
                <a:lnTo>
                  <a:pt x="1430231" y="1199253"/>
                </a:lnTo>
                <a:lnTo>
                  <a:pt x="1385961" y="1211796"/>
                </a:lnTo>
                <a:lnTo>
                  <a:pt x="1340965" y="1222525"/>
                </a:lnTo>
                <a:lnTo>
                  <a:pt x="1295286" y="1231397"/>
                </a:lnTo>
                <a:lnTo>
                  <a:pt x="1248967" y="1238371"/>
                </a:lnTo>
                <a:lnTo>
                  <a:pt x="1202050" y="1243404"/>
                </a:lnTo>
                <a:lnTo>
                  <a:pt x="1154576" y="1246455"/>
                </a:lnTo>
                <a:lnTo>
                  <a:pt x="1106626" y="1247480"/>
                </a:lnTo>
                <a:close/>
              </a:path>
              <a:path w="2213609" h="1247775">
                <a:moveTo>
                  <a:pt x="2096104" y="636550"/>
                </a:moveTo>
                <a:lnTo>
                  <a:pt x="1106588" y="636550"/>
                </a:lnTo>
                <a:lnTo>
                  <a:pt x="1154278" y="634261"/>
                </a:lnTo>
                <a:lnTo>
                  <a:pt x="1200730" y="627536"/>
                </a:lnTo>
                <a:lnTo>
                  <a:pt x="1245730" y="616587"/>
                </a:lnTo>
                <a:lnTo>
                  <a:pt x="1289065" y="601628"/>
                </a:lnTo>
                <a:lnTo>
                  <a:pt x="1330521" y="582872"/>
                </a:lnTo>
                <a:lnTo>
                  <a:pt x="1369886" y="560533"/>
                </a:lnTo>
                <a:lnTo>
                  <a:pt x="1406946" y="534823"/>
                </a:lnTo>
                <a:lnTo>
                  <a:pt x="1441488" y="505956"/>
                </a:lnTo>
                <a:lnTo>
                  <a:pt x="1473300" y="474144"/>
                </a:lnTo>
                <a:lnTo>
                  <a:pt x="1502167" y="439602"/>
                </a:lnTo>
                <a:lnTo>
                  <a:pt x="1527877" y="402542"/>
                </a:lnTo>
                <a:lnTo>
                  <a:pt x="1550216" y="363177"/>
                </a:lnTo>
                <a:lnTo>
                  <a:pt x="1568972" y="321720"/>
                </a:lnTo>
                <a:lnTo>
                  <a:pt x="1583931" y="278386"/>
                </a:lnTo>
                <a:lnTo>
                  <a:pt x="1594880" y="233386"/>
                </a:lnTo>
                <a:lnTo>
                  <a:pt x="1601605" y="186934"/>
                </a:lnTo>
                <a:lnTo>
                  <a:pt x="1603895" y="139243"/>
                </a:lnTo>
                <a:lnTo>
                  <a:pt x="1601621" y="91553"/>
                </a:lnTo>
                <a:lnTo>
                  <a:pt x="1594940" y="45101"/>
                </a:lnTo>
                <a:lnTo>
                  <a:pt x="1584023" y="0"/>
                </a:lnTo>
                <a:lnTo>
                  <a:pt x="2204395" y="0"/>
                </a:lnTo>
                <a:lnTo>
                  <a:pt x="2209114" y="44027"/>
                </a:lnTo>
                <a:lnTo>
                  <a:pt x="2212159" y="91553"/>
                </a:lnTo>
                <a:lnTo>
                  <a:pt x="2213177" y="139302"/>
                </a:lnTo>
                <a:lnTo>
                  <a:pt x="2212279" y="187232"/>
                </a:lnTo>
                <a:lnTo>
                  <a:pt x="2209348" y="234706"/>
                </a:lnTo>
                <a:lnTo>
                  <a:pt x="2204428" y="281624"/>
                </a:lnTo>
                <a:lnTo>
                  <a:pt x="2197562" y="327944"/>
                </a:lnTo>
                <a:lnTo>
                  <a:pt x="2188791" y="373625"/>
                </a:lnTo>
                <a:lnTo>
                  <a:pt x="2178157" y="418623"/>
                </a:lnTo>
                <a:lnTo>
                  <a:pt x="2165703" y="462897"/>
                </a:lnTo>
                <a:lnTo>
                  <a:pt x="2151471" y="506406"/>
                </a:lnTo>
                <a:lnTo>
                  <a:pt x="2135502" y="549107"/>
                </a:lnTo>
                <a:lnTo>
                  <a:pt x="2117840" y="590958"/>
                </a:lnTo>
                <a:lnTo>
                  <a:pt x="2098525" y="631918"/>
                </a:lnTo>
                <a:lnTo>
                  <a:pt x="2096104" y="636550"/>
                </a:lnTo>
                <a:close/>
              </a:path>
            </a:pathLst>
          </a:custGeom>
          <a:solidFill>
            <a:srgbClr val="EC5B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051258" y="6263417"/>
            <a:ext cx="2254885" cy="2379980"/>
          </a:xfrm>
          <a:custGeom>
            <a:avLst/>
            <a:gdLst/>
            <a:ahLst/>
            <a:cxnLst/>
            <a:rect l="l" t="t" r="r" b="b"/>
            <a:pathLst>
              <a:path w="2254884" h="2379979">
                <a:moveTo>
                  <a:pt x="1764" y="2009576"/>
                </a:moveTo>
                <a:lnTo>
                  <a:pt x="744" y="1980740"/>
                </a:lnTo>
                <a:lnTo>
                  <a:pt x="220" y="1952235"/>
                </a:lnTo>
                <a:lnTo>
                  <a:pt x="117" y="1936974"/>
                </a:lnTo>
                <a:lnTo>
                  <a:pt x="0" y="1894894"/>
                </a:lnTo>
                <a:lnTo>
                  <a:pt x="1894894" y="0"/>
                </a:lnTo>
                <a:lnTo>
                  <a:pt x="1951353" y="220"/>
                </a:lnTo>
                <a:lnTo>
                  <a:pt x="1979748" y="744"/>
                </a:lnTo>
                <a:lnTo>
                  <a:pt x="2007812" y="1764"/>
                </a:lnTo>
                <a:lnTo>
                  <a:pt x="1764" y="2009576"/>
                </a:lnTo>
                <a:close/>
              </a:path>
              <a:path w="2254884" h="2379979">
                <a:moveTo>
                  <a:pt x="7057" y="1773155"/>
                </a:moveTo>
                <a:lnTo>
                  <a:pt x="13673" y="1707875"/>
                </a:lnTo>
                <a:lnTo>
                  <a:pt x="22936" y="1642595"/>
                </a:lnTo>
                <a:lnTo>
                  <a:pt x="1642595" y="22936"/>
                </a:lnTo>
                <a:lnTo>
                  <a:pt x="1707875" y="13673"/>
                </a:lnTo>
                <a:lnTo>
                  <a:pt x="1773155" y="7057"/>
                </a:lnTo>
                <a:lnTo>
                  <a:pt x="7057" y="1773155"/>
                </a:lnTo>
                <a:close/>
              </a:path>
              <a:path w="2254884" h="2379979">
                <a:moveTo>
                  <a:pt x="21172" y="2219532"/>
                </a:moveTo>
                <a:lnTo>
                  <a:pt x="17505" y="2194115"/>
                </a:lnTo>
                <a:lnTo>
                  <a:pt x="14335" y="2168366"/>
                </a:lnTo>
                <a:lnTo>
                  <a:pt x="11495" y="2142618"/>
                </a:lnTo>
                <a:lnTo>
                  <a:pt x="8821" y="2117201"/>
                </a:lnTo>
                <a:lnTo>
                  <a:pt x="2117201" y="8821"/>
                </a:lnTo>
                <a:lnTo>
                  <a:pt x="2168366" y="14335"/>
                </a:lnTo>
                <a:lnTo>
                  <a:pt x="2194115" y="17505"/>
                </a:lnTo>
                <a:lnTo>
                  <a:pt x="2219532" y="21171"/>
                </a:lnTo>
                <a:lnTo>
                  <a:pt x="21172" y="2219532"/>
                </a:lnTo>
                <a:close/>
              </a:path>
              <a:path w="2254884" h="2379979">
                <a:moveTo>
                  <a:pt x="47637" y="1501448"/>
                </a:moveTo>
                <a:lnTo>
                  <a:pt x="57506" y="1461006"/>
                </a:lnTo>
                <a:lnTo>
                  <a:pt x="68367" y="1421391"/>
                </a:lnTo>
                <a:lnTo>
                  <a:pt x="79891" y="1382107"/>
                </a:lnTo>
                <a:lnTo>
                  <a:pt x="91745" y="1342658"/>
                </a:lnTo>
                <a:lnTo>
                  <a:pt x="1342658" y="93509"/>
                </a:lnTo>
                <a:lnTo>
                  <a:pt x="1382355" y="80911"/>
                </a:lnTo>
                <a:lnTo>
                  <a:pt x="1422053" y="69470"/>
                </a:lnTo>
                <a:lnTo>
                  <a:pt x="1461750" y="59022"/>
                </a:lnTo>
                <a:lnTo>
                  <a:pt x="1501448" y="49401"/>
                </a:lnTo>
                <a:lnTo>
                  <a:pt x="47637" y="1501448"/>
                </a:lnTo>
                <a:close/>
              </a:path>
              <a:path w="2254884" h="2379979">
                <a:moveTo>
                  <a:pt x="88555" y="2379748"/>
                </a:moveTo>
                <a:lnTo>
                  <a:pt x="51381" y="2379748"/>
                </a:lnTo>
                <a:lnTo>
                  <a:pt x="42344" y="2340113"/>
                </a:lnTo>
                <a:lnTo>
                  <a:pt x="37051" y="2316570"/>
                </a:lnTo>
                <a:lnTo>
                  <a:pt x="2254304" y="99317"/>
                </a:lnTo>
                <a:lnTo>
                  <a:pt x="2254304" y="213999"/>
                </a:lnTo>
                <a:lnTo>
                  <a:pt x="88555" y="2379748"/>
                </a:lnTo>
                <a:close/>
              </a:path>
              <a:path w="2254884" h="2379979">
                <a:moveTo>
                  <a:pt x="162318" y="1159167"/>
                </a:moveTo>
                <a:lnTo>
                  <a:pt x="184337" y="1109639"/>
                </a:lnTo>
                <a:lnTo>
                  <a:pt x="208050" y="1060618"/>
                </a:lnTo>
                <a:lnTo>
                  <a:pt x="233456" y="1012191"/>
                </a:lnTo>
                <a:lnTo>
                  <a:pt x="260556" y="964441"/>
                </a:lnTo>
                <a:lnTo>
                  <a:pt x="289350" y="917453"/>
                </a:lnTo>
                <a:lnTo>
                  <a:pt x="917453" y="289350"/>
                </a:lnTo>
                <a:lnTo>
                  <a:pt x="964441" y="261403"/>
                </a:lnTo>
                <a:lnTo>
                  <a:pt x="1012191" y="234726"/>
                </a:lnTo>
                <a:lnTo>
                  <a:pt x="1060618" y="209320"/>
                </a:lnTo>
                <a:lnTo>
                  <a:pt x="1109639" y="185184"/>
                </a:lnTo>
                <a:lnTo>
                  <a:pt x="1159167" y="162318"/>
                </a:lnTo>
                <a:lnTo>
                  <a:pt x="162318" y="1159167"/>
                </a:lnTo>
                <a:close/>
              </a:path>
              <a:path w="2254884" h="2379979">
                <a:moveTo>
                  <a:pt x="319683" y="2379748"/>
                </a:moveTo>
                <a:lnTo>
                  <a:pt x="205001" y="2379748"/>
                </a:lnTo>
                <a:lnTo>
                  <a:pt x="2254304" y="330445"/>
                </a:lnTo>
                <a:lnTo>
                  <a:pt x="2254304" y="445127"/>
                </a:lnTo>
                <a:lnTo>
                  <a:pt x="319683" y="2379748"/>
                </a:lnTo>
                <a:close/>
              </a:path>
              <a:path w="2254884" h="2379979">
                <a:moveTo>
                  <a:pt x="549046" y="2379748"/>
                </a:moveTo>
                <a:lnTo>
                  <a:pt x="434365" y="2379748"/>
                </a:lnTo>
                <a:lnTo>
                  <a:pt x="2254304" y="559809"/>
                </a:lnTo>
                <a:lnTo>
                  <a:pt x="2254304" y="674490"/>
                </a:lnTo>
                <a:lnTo>
                  <a:pt x="549046" y="2379748"/>
                </a:lnTo>
                <a:close/>
              </a:path>
              <a:path w="2254884" h="2379979">
                <a:moveTo>
                  <a:pt x="778410" y="2379748"/>
                </a:moveTo>
                <a:lnTo>
                  <a:pt x="663728" y="2379748"/>
                </a:lnTo>
                <a:lnTo>
                  <a:pt x="2254304" y="789172"/>
                </a:lnTo>
                <a:lnTo>
                  <a:pt x="2254304" y="903854"/>
                </a:lnTo>
                <a:lnTo>
                  <a:pt x="778410" y="2379748"/>
                </a:lnTo>
                <a:close/>
              </a:path>
              <a:path w="2254884" h="2379979">
                <a:moveTo>
                  <a:pt x="1007773" y="2379748"/>
                </a:moveTo>
                <a:lnTo>
                  <a:pt x="893091" y="2379748"/>
                </a:lnTo>
                <a:lnTo>
                  <a:pt x="2254304" y="1018536"/>
                </a:lnTo>
                <a:lnTo>
                  <a:pt x="2254304" y="1133217"/>
                </a:lnTo>
                <a:lnTo>
                  <a:pt x="1007773" y="2379748"/>
                </a:lnTo>
                <a:close/>
              </a:path>
              <a:path w="2254884" h="2379979">
                <a:moveTo>
                  <a:pt x="1238901" y="2379748"/>
                </a:moveTo>
                <a:lnTo>
                  <a:pt x="1124219" y="2379748"/>
                </a:lnTo>
                <a:lnTo>
                  <a:pt x="2254304" y="1249663"/>
                </a:lnTo>
                <a:lnTo>
                  <a:pt x="2254304" y="1364345"/>
                </a:lnTo>
                <a:lnTo>
                  <a:pt x="1238901" y="2379748"/>
                </a:lnTo>
                <a:close/>
              </a:path>
              <a:path w="2254884" h="2379979">
                <a:moveTo>
                  <a:pt x="1466500" y="2379748"/>
                </a:moveTo>
                <a:lnTo>
                  <a:pt x="1351818" y="2379748"/>
                </a:lnTo>
                <a:lnTo>
                  <a:pt x="2254304" y="1477262"/>
                </a:lnTo>
                <a:lnTo>
                  <a:pt x="2254304" y="1591944"/>
                </a:lnTo>
                <a:lnTo>
                  <a:pt x="1466500" y="2379748"/>
                </a:lnTo>
                <a:close/>
              </a:path>
              <a:path w="2254884" h="2379979">
                <a:moveTo>
                  <a:pt x="1695864" y="2379748"/>
                </a:moveTo>
                <a:lnTo>
                  <a:pt x="1581182" y="2379748"/>
                </a:lnTo>
                <a:lnTo>
                  <a:pt x="2254304" y="1706626"/>
                </a:lnTo>
                <a:lnTo>
                  <a:pt x="2254304" y="1821308"/>
                </a:lnTo>
                <a:lnTo>
                  <a:pt x="1695864" y="2379748"/>
                </a:lnTo>
                <a:close/>
              </a:path>
              <a:path w="2254884" h="2379979">
                <a:moveTo>
                  <a:pt x="1925961" y="2379748"/>
                </a:moveTo>
                <a:lnTo>
                  <a:pt x="1811243" y="2379748"/>
                </a:lnTo>
                <a:lnTo>
                  <a:pt x="2254304" y="1936974"/>
                </a:lnTo>
                <a:lnTo>
                  <a:pt x="2254304" y="2051619"/>
                </a:lnTo>
                <a:lnTo>
                  <a:pt x="1925961" y="2379748"/>
                </a:lnTo>
                <a:close/>
              </a:path>
              <a:path w="2254884" h="2379979">
                <a:moveTo>
                  <a:pt x="2154590" y="2379748"/>
                </a:moveTo>
                <a:lnTo>
                  <a:pt x="2039909" y="2379748"/>
                </a:lnTo>
                <a:lnTo>
                  <a:pt x="2254304" y="2165353"/>
                </a:lnTo>
                <a:lnTo>
                  <a:pt x="2254304" y="2280035"/>
                </a:lnTo>
                <a:lnTo>
                  <a:pt x="2154590" y="2379748"/>
                </a:lnTo>
                <a:close/>
              </a:path>
            </a:pathLst>
          </a:custGeom>
          <a:solidFill>
            <a:srgbClr val="FA9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10"/>
          <p:cNvSpPr txBox="1">
            <a:spLocks/>
          </p:cNvSpPr>
          <p:nvPr/>
        </p:nvSpPr>
        <p:spPr>
          <a:xfrm>
            <a:off x="2075011" y="895825"/>
            <a:ext cx="14384189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>
            <a:lvl1pPr>
              <a:defRPr sz="785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30"/>
              </a:spcBef>
            </a:pPr>
            <a:r>
              <a:rPr lang="ru-RU" sz="4400" kern="0" dirty="0" smtClean="0">
                <a:latin typeface="Trebuchet MS" panose="020B0603020202020204" pitchFamily="34" charset="0"/>
              </a:rPr>
              <a:t>Образовательные достижения учащихся</a:t>
            </a:r>
            <a:endParaRPr lang="ru-RU" sz="2800" kern="0" spc="210" dirty="0">
              <a:latin typeface="Trebuchet MS" panose="020B0603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00"/>
          <a:stretch/>
        </p:blipFill>
        <p:spPr>
          <a:xfrm>
            <a:off x="1294731" y="2212882"/>
            <a:ext cx="9220869" cy="6030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1294731" y="8643397"/>
            <a:ext cx="79723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Roboto"/>
              </a:rPr>
              <a:t>Реальные </a:t>
            </a:r>
            <a:r>
              <a:rPr lang="ru-RU" sz="2400" dirty="0">
                <a:latin typeface="Roboto"/>
              </a:rPr>
              <a:t>результаты обучающегося</a:t>
            </a:r>
            <a:r>
              <a:rPr lang="ru-RU" sz="2400" dirty="0" smtClean="0">
                <a:latin typeface="Roboto"/>
              </a:rPr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Roboto"/>
              </a:rPr>
              <a:t>в </a:t>
            </a:r>
            <a:r>
              <a:rPr lang="ru-RU" sz="2400" dirty="0">
                <a:latin typeface="Roboto"/>
              </a:rPr>
              <a:t>желтых ячейках </a:t>
            </a:r>
            <a:r>
              <a:rPr lang="ru-RU" sz="2400" dirty="0" smtClean="0">
                <a:latin typeface="Roboto"/>
              </a:rPr>
              <a:t>– </a:t>
            </a:r>
            <a:r>
              <a:rPr lang="ru-RU" sz="2400" dirty="0">
                <a:latin typeface="Roboto"/>
              </a:rPr>
              <a:t>баллы на начало </a:t>
            </a:r>
            <a:r>
              <a:rPr lang="ru-RU" sz="2400" dirty="0" smtClean="0">
                <a:latin typeface="Roboto"/>
              </a:rPr>
              <a:t>курса;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Roboto"/>
              </a:rPr>
              <a:t>в зелёных ячейках – ответы </a:t>
            </a:r>
            <a:r>
              <a:rPr lang="ru-RU" sz="2400" dirty="0">
                <a:latin typeface="Roboto"/>
              </a:rPr>
              <a:t>по окончанию курса.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1430000" y="3210040"/>
            <a:ext cx="626909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Roboto"/>
              </a:rPr>
              <a:t>Отвечая на вопросы в конце курса, обучающийся не видит, как он отвечал на эти вопросы в начале курса - они скрыты и </a:t>
            </a:r>
            <a:r>
              <a:rPr lang="ru-RU" sz="2400" dirty="0" smtClean="0">
                <a:latin typeface="Roboto"/>
              </a:rPr>
              <a:t>открываются преподавателем </a:t>
            </a:r>
            <a:r>
              <a:rPr lang="ru-RU" sz="2400" dirty="0">
                <a:latin typeface="Roboto"/>
              </a:rPr>
              <a:t>после проставления баллов в конце </a:t>
            </a:r>
            <a:r>
              <a:rPr lang="ru-RU" sz="2400" dirty="0" smtClean="0">
                <a:latin typeface="Roboto"/>
              </a:rPr>
              <a:t>курса.</a:t>
            </a:r>
            <a:endParaRPr lang="ru-RU" sz="2400" dirty="0">
              <a:latin typeface="Roboto"/>
            </a:endParaRPr>
          </a:p>
        </p:txBody>
      </p:sp>
      <p:cxnSp>
        <p:nvCxnSpPr>
          <p:cNvPr id="17" name="Скругленная соединительная линия 16"/>
          <p:cNvCxnSpPr/>
          <p:nvPr/>
        </p:nvCxnSpPr>
        <p:spPr>
          <a:xfrm rot="10800000" flipV="1">
            <a:off x="11059228" y="5228038"/>
            <a:ext cx="3342573" cy="219089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9435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</TotalTime>
  <Words>238</Words>
  <Application>Microsoft Office PowerPoint</Application>
  <PresentationFormat>Произвольный</PresentationFormat>
  <Paragraphs>32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Roboto</vt:lpstr>
      <vt:lpstr>Times New Roman</vt:lpstr>
      <vt:lpstr>Trebuchet MS</vt:lpstr>
      <vt:lpstr>Wingdings</vt:lpstr>
      <vt:lpstr>Office Theme</vt:lpstr>
      <vt:lpstr>Презентация PowerPoint</vt:lpstr>
      <vt:lpstr>Презентация PowerPoint</vt:lpstr>
      <vt:lpstr>Программа сочетает аудиторный и дистанционный формат обучения</vt:lpstr>
      <vt:lpstr>Презентация PowerPoint</vt:lpstr>
      <vt:lpstr>Программа реализуется с участием сетевых предприятий-партнеров и носителей профессий </vt:lpstr>
      <vt:lpstr>В программе используются разнообразные тесты: на определение профессиональных интересов, на различные личностные характеристики и т.п.  (Е.А. Климов, Д. Кейрси, Дж. Барретт и др.)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Юлия Кормильцева</dc:title>
  <dc:creator>Юрий</dc:creator>
  <cp:keywords>DAFTgvVgCuY,BADKKsbcCdY</cp:keywords>
  <cp:lastModifiedBy>Анна</cp:lastModifiedBy>
  <cp:revision>50</cp:revision>
  <dcterms:created xsi:type="dcterms:W3CDTF">2022-12-02T07:36:44Z</dcterms:created>
  <dcterms:modified xsi:type="dcterms:W3CDTF">2023-04-23T12:46:49Z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2022-12-01T00:00:00Z</vt:filetime>
  </property>
  <property fmtid="{D5CDD505-2E9C-101B-9397-08002B2CF9AE}" pid="3" name="Creator">
    <vt:lpwstr>Canva</vt:lpwstr>
  </property>
  <property fmtid="{D5CDD505-2E9C-101B-9397-08002B2CF9AE}" pid="4" name="LastSaved">
    <vt:filetime>2022-12-01T00:00:00Z</vt:filetime>
  </property>
</Properties>
</file>