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80" r:id="rId5"/>
    <p:sldId id="274" r:id="rId6"/>
    <p:sldId id="277" r:id="rId7"/>
    <p:sldId id="276" r:id="rId8"/>
    <p:sldId id="278" r:id="rId9"/>
    <p:sldId id="279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 bright="3000" contrast="-2000"/>
          </a:blip>
          <a:srcRect/>
          <a:stretch>
            <a:fillRect l="-7000" t="-5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B575-E28B-4071-92FF-B2ED8BC56758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F2F2-B4B4-486E-88D7-37EE0D9A2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СИАГЕЙТ\КРУЖЕВО\10_ПРОЕКТЫ по программе Развитие культуры в Ленинградской области\2019\4-Выставка Кружевные сказки Захожья живут здесь\9ВИДЕОВесня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4221"/>
            <a:ext cx="7632848" cy="429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Camria"/>
              </a:rPr>
              <a:t>Ленинградская область</a:t>
            </a:r>
            <a:br>
              <a:rPr lang="ru-RU" sz="2400" b="1" dirty="0">
                <a:solidFill>
                  <a:srgbClr val="0000CC"/>
                </a:solidFill>
                <a:latin typeface="Camria"/>
              </a:rPr>
            </a:br>
            <a:r>
              <a:rPr lang="ru-RU" sz="3600" b="1" dirty="0">
                <a:solidFill>
                  <a:srgbClr val="0000CC"/>
                </a:solidFill>
                <a:latin typeface="Camria"/>
              </a:rPr>
              <a:t>«Кружевной бренд - Киришский тренд»</a:t>
            </a:r>
            <a:br>
              <a:rPr lang="ru-RU" sz="2400" dirty="0">
                <a:latin typeface="Camria"/>
              </a:rPr>
            </a:br>
            <a:endParaRPr lang="ru-RU" sz="2800" dirty="0">
              <a:latin typeface="Camri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400" y="5638800"/>
            <a:ext cx="1552128" cy="12192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84887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CC"/>
                </a:solidFill>
              </a:rPr>
              <a:t>Организация детской и молодежной проектной деятельности, четко ориентированной на формирование бренда района. Смещение акцентов большинства мероприятий учреждения на достижение поставленной цели, в том числе пропаганды уникального промысла Малой Родины - кружевоплетения на коклюшках. Применение специфического ремесла для рекламы области в других регионах России и мире.</a:t>
            </a:r>
          </a:p>
          <a:p>
            <a:pPr algn="just"/>
            <a:r>
              <a:rPr lang="ru-RU" b="1" dirty="0"/>
              <a:t>Реализация дополнительных программ с учетом волонтеркой деятельности в рамках долгосрочного проекта. Работа по дополнительным программам в течении учебного года выстроена с ориентиром на мероприятия проекта. </a:t>
            </a:r>
          </a:p>
          <a:p>
            <a:pPr algn="just"/>
            <a:r>
              <a:rPr lang="ru-RU" b="1" dirty="0">
                <a:solidFill>
                  <a:srgbClr val="0000CC"/>
                </a:solidFill>
              </a:rPr>
              <a:t>Практика объединяет несколько основных направлений: новое применение результатов работы по дополнительным образовательным программам; развитие кружевоплетения - старинного искусства Ленинградской области, начальную профильную подготовку специалистов индустрии моды и легкой промышленности, освоение новых масштабов педагогической работы; расширение туристического пространства Киришского района. Создание и применение модели проектной работы с детьми и молодежью, ориентированной на развитие района, при сотрудничестве с образовательной организацией.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40770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688631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 </a:t>
            </a:r>
            <a:r>
              <a:rPr lang="ru-RU" sz="2400" b="1" dirty="0"/>
              <a:t>Образовательная практика включает в себя работу по дополнительным программам художественной направленности «Обучение кружевоплетению на коклюшках на основе киришского кружева» и «Обучение кружевоплетению» с внедрением проектной деятельности, реализуемой в рамках проекта «Сохранение и развитие Киришского (</a:t>
            </a:r>
            <a:r>
              <a:rPr lang="ru-RU" sz="2400" b="1" dirty="0" err="1"/>
              <a:t>Захожского</a:t>
            </a:r>
            <a:r>
              <a:rPr lang="ru-RU" sz="2400" b="1" dirty="0"/>
              <a:t>) кружева»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0000CC"/>
                </a:solidFill>
              </a:rPr>
              <a:t>Цель: Создание и применение образовательных моделей проектной деятельности с детьми и молодежью в рамках работы с региональным компонентом - брендом «Киришское кружево».</a:t>
            </a:r>
            <a:br>
              <a:rPr lang="ru-RU" sz="3200" dirty="0"/>
            </a:br>
            <a:endParaRPr lang="ru-RU" sz="4000" dirty="0">
              <a:latin typeface="Camri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Задачи: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Использование традиционного ремесла Киришского района для развития проектной работы у детей и молодежи на муниципальном уровне;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Сохранения и развитие народных традиций в коклюшечном кружевоплетении, и привлечение к ним внимания жителей района и других регионов России; 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Приобщение детей и взрослых к историческому наследию родного края; 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Обобщение богатого опыта работы мастерской коклюшечного кружевоплетения города Кириши в учебные пособия, печатные издания;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Пропаганда традиционного ремесла Ленинградской области на различных уровнях, в том числе международных.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Формирование умений соотносить свои индивидуальные особенности с требованиями конкретной профессии, формирование профессионально важных качеств личности;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Повышение интереса к культуре и истории России, через прикладное традиционное творчество;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Развитие творческих компетенций посредством подготовки и участия в значимых для района выставках, конкурсных мероприятиях;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Развитие образовательного, культурного, туристического пространства Киришского района;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Обмен достижениями в сфере прикладного творчества своей Родины;</a:t>
            </a:r>
          </a:p>
          <a:p>
            <a:endParaRPr lang="ru-RU" sz="2000" b="1" dirty="0">
              <a:solidFill>
                <a:srgbClr val="0000CC"/>
              </a:solidFill>
            </a:endParaRPr>
          </a:p>
          <a:p>
            <a:r>
              <a:rPr lang="ru-RU" sz="2000" b="1" dirty="0">
                <a:solidFill>
                  <a:srgbClr val="0000CC"/>
                </a:solidFill>
              </a:rPr>
              <a:t>Вовлечение родителей и общества в жизнь организации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439706054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Методические подходы: </a:t>
            </a:r>
            <a:r>
              <a:rPr lang="ru-RU" sz="2000" b="1" dirty="0"/>
              <a:t>Проектные методы обучения. Обучение в сотрудничестве. Система инновационной оценки «портфолио». Проблемное обучение.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СИАГЕЙТ\КРУЖЕВО\40_УЧЕБНОЕ ПОСОБИЕ ЕЖИК\Учебно-методическое пособие Ежик-изображения\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18680"/>
            <a:ext cx="3096344" cy="4401577"/>
          </a:xfrm>
          <a:prstGeom prst="rect">
            <a:avLst/>
          </a:prstGeom>
          <a:noFill/>
        </p:spPr>
      </p:pic>
      <p:pic>
        <p:nvPicPr>
          <p:cNvPr id="3075" name="Picture 3" descr="I:\СИАГЕЙТ\КРУЖЕВО\40_УЧЕБНОЕ ПОСОБИЕ ЕЖИК\1ЛЭПБ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1844824"/>
            <a:ext cx="2952328" cy="4428709"/>
          </a:xfrm>
          <a:prstGeom prst="rect">
            <a:avLst/>
          </a:prstGeom>
          <a:noFill/>
        </p:spPr>
      </p:pic>
      <p:pic>
        <p:nvPicPr>
          <p:cNvPr id="3077" name="Picture 5" descr="I:\СИАГЕЙТ\КРУЖЕВО\25_ФОТО 2016\Gmail\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1403127" cy="2232248"/>
          </a:xfrm>
          <a:prstGeom prst="rect">
            <a:avLst/>
          </a:prstGeom>
          <a:noFill/>
        </p:spPr>
      </p:pic>
      <p:pic>
        <p:nvPicPr>
          <p:cNvPr id="3076" name="Picture 4" descr="I:\СИАГЕЙТ\КРУЖЕВО\33_ФОТО 2017\БРОШИ 2018\P10309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772816"/>
            <a:ext cx="166179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50912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CC"/>
                </a:solidFill>
              </a:rPr>
              <a:t>Киришское коклюшечное кружевоплетение – традиционное ремесло Ленинградской области, которому около 200 лет.</a:t>
            </a:r>
          </a:p>
          <a:p>
            <a:pPr algn="just"/>
            <a:endParaRPr lang="ru-RU" sz="2000" b="1" dirty="0">
              <a:solidFill>
                <a:srgbClr val="0000CC"/>
              </a:solidFill>
            </a:endParaRPr>
          </a:p>
          <a:p>
            <a:pPr algn="just"/>
            <a:r>
              <a:rPr lang="ru-RU" sz="2000" b="1" dirty="0">
                <a:solidFill>
                  <a:srgbClr val="0000CC"/>
                </a:solidFill>
              </a:rPr>
              <a:t>Работа направлена на сохранение памяти о ремесле района и пропаганду современного киришского кружевоплетения.</a:t>
            </a:r>
          </a:p>
        </p:txBody>
      </p:sp>
      <p:pic>
        <p:nvPicPr>
          <p:cNvPr id="6147" name="Picture 3" descr="I:\СИАГЕЙТ\ЗАЯВКИ  НА КОНКУРСЫ\2019-2020\131-Областном конкурсе проектной деятельности декоративно-прикладного творчества организаций дополнительного образования\IMG_20190706_12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52395"/>
            <a:ext cx="7546429" cy="3705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СИАГЕЙТ\КРУЖЕВО\10_ПРОЕКТЫ по программе Развитие культуры в Ленинградской области\2019\4-Выставка Кружевные сказки Захожья живут здесь\Фото награждение\gS4nRloHV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92888" cy="56346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5103674"/>
            <a:ext cx="7776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ria"/>
              </a:rPr>
              <a:t>Мастер-классы по кружевоплетению на коклюшках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ria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СИАГЕЙТ\КРУЖЕВО\40_УЧЕБНОЕ ПОСОБИЕ ЕЖИК\0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46770"/>
            <a:ext cx="6480720" cy="45824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522920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"Учебно-методическое пособие «Выполнение кружевного изделия в технике коклюшечного кружевоплетения на основе Киришского кружева»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8488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CC"/>
                </a:solidFill>
              </a:rPr>
              <a:t>В результате ожидается выполнение детских творческих проектов по целевой тематике на муниципальном уровне в технике – кружевоплетение.</a:t>
            </a:r>
          </a:p>
          <a:p>
            <a:pPr algn="just"/>
            <a:r>
              <a:rPr lang="ru-RU" sz="2000" b="1" dirty="0"/>
              <a:t>Участники выставок и конкурса, научатся или расширят свои навыки в кружевоплетении, дополнят знания о киришском кружевном ремесле, используют это саморазвития для культурного и духовного роста. Наладятся или укрепятся культурные и творческие связи между участниками выставки и обмен достижениями в сфере прикладного творчества своей Родины.</a:t>
            </a:r>
          </a:p>
          <a:p>
            <a:pPr algn="just"/>
            <a:r>
              <a:rPr lang="ru-RU" sz="2000" b="1" dirty="0">
                <a:solidFill>
                  <a:srgbClr val="0000CC"/>
                </a:solidFill>
              </a:rPr>
              <a:t>Через распространение информационных изданий по библиотекам и музеям Киришского района, по библиотекам других регионов, по организациям соответствующего профиля, например, Ассоциация французских кружевниц, Вологодский Центральный музей кружева, Высшая школа народных ремесел, мы познакомим с этим искусством широкий круг людей. </a:t>
            </a:r>
            <a:r>
              <a:rPr lang="ru-RU" sz="2000" b="1" dirty="0"/>
              <a:t>Созданы и распространены материалы, освещающие этапы и итоги проекта на сайте, для знакомства с опытом работы. Возможно, это поможет кому-либо в организации подобных мероприятий, проектов, привлечет внимание к теме.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604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Camria</vt:lpstr>
      <vt:lpstr>Times New Roman</vt:lpstr>
      <vt:lpstr>Тема Office</vt:lpstr>
      <vt:lpstr>Ленинградская область «Кружевной бренд - Киришский тренд» </vt:lpstr>
      <vt:lpstr> Образовательная практика включает в себя работу по дополнительным программам художественной направленности «Обучение кружевоплетению на коклюшках на основе киришского кружева» и «Обучение кружевоплетению» с внедрением проектной деятельности, реализуемой в рамках проекта «Сохранение и развитие Киришского (Захожского) кружева»  Цель: Создание и применение образовательных моделей проектной деятельности с детьми и молодежью в рамках работы с региональным компонентом - брендом «Киришское кружево».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 «Киришское кружево: история и современность»    Выполнила ученица 7 «А» класса МОУ «Киришский лицей» Калашникова Мария Александровна    2019 г. Кириши</dc:title>
  <dc:creator>1</dc:creator>
  <cp:lastModifiedBy>admin</cp:lastModifiedBy>
  <cp:revision>57</cp:revision>
  <dcterms:created xsi:type="dcterms:W3CDTF">2019-04-14T17:16:33Z</dcterms:created>
  <dcterms:modified xsi:type="dcterms:W3CDTF">2023-04-23T19:17:02Z</dcterms:modified>
</cp:coreProperties>
</file>