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73" r:id="rId4"/>
    <p:sldId id="274" r:id="rId5"/>
    <p:sldId id="268" r:id="rId6"/>
    <p:sldId id="261" r:id="rId7"/>
    <p:sldId id="272" r:id="rId8"/>
    <p:sldId id="278" r:id="rId9"/>
    <p:sldId id="262" r:id="rId10"/>
    <p:sldId id="259" r:id="rId11"/>
    <p:sldId id="270" r:id="rId12"/>
    <p:sldId id="260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A9E0"/>
    <a:srgbClr val="CE7DE6"/>
    <a:srgbClr val="0099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3" autoAdjust="0"/>
    <p:restoredTop sz="94660"/>
  </p:normalViewPr>
  <p:slideViewPr>
    <p:cSldViewPr snapToGrid="0">
      <p:cViewPr varScale="1">
        <p:scale>
          <a:sx n="84" d="100"/>
          <a:sy n="84" d="100"/>
        </p:scale>
        <p:origin x="427" y="1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C67F9-E157-41CA-B3F6-2588F9CEE100}" type="datetimeFigureOut">
              <a:rPr lang="ru-RU" smtClean="0"/>
              <a:pPr/>
              <a:t>24.04.2023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45205-2D5F-4391-8CAD-4C91FF996F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350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C67F9-E157-41CA-B3F6-2588F9CEE100}" type="datetimeFigureOut">
              <a:rPr lang="ru-RU" smtClean="0"/>
              <a:pPr/>
              <a:t>24.04.2023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45205-2D5F-4391-8CAD-4C91FF996F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9759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C67F9-E157-41CA-B3F6-2588F9CEE100}" type="datetimeFigureOut">
              <a:rPr lang="ru-RU" smtClean="0"/>
              <a:pPr/>
              <a:t>24.04.2023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45205-2D5F-4391-8CAD-4C91FF996F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75814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7766F3-AC12-1842-7B96-D786384EEF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738F95B-C10E-D33A-9CA5-33CAE9A677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D53386-15C6-B57E-9404-4C62CAB78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44BA2-E4EE-4C26-A841-CF98181FCD5C}" type="datetimeFigureOut">
              <a:rPr lang="ru-RU" smtClean="0"/>
              <a:pPr/>
              <a:t>24.04.2023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A36D0E-E206-44FC-65CC-CE91F1D0E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800634-3CE0-62AA-8F2F-5FFB995AE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3CBD3-D3ED-4473-9F85-8B860453C0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77642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360F48-B7E1-79ED-C673-E4CA5B795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9A9F57-A88A-16C4-8829-AEB0F7F304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2AA6C33-15BB-473C-58E9-EFE425793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44BA2-E4EE-4C26-A841-CF98181FCD5C}" type="datetimeFigureOut">
              <a:rPr lang="ru-RU" smtClean="0"/>
              <a:pPr/>
              <a:t>24.04.2023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EB70DC-209E-01A3-F964-023832883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F000B8-9799-01E8-C321-F3FA0BAF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3CBD3-D3ED-4473-9F85-8B860453C0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45829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2CA259-35E8-484F-511C-AB512F72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0A71FAE-3F71-96D2-70F8-E6B755854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35BAB2-B874-B5D3-6016-CF461419C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44BA2-E4EE-4C26-A841-CF98181FCD5C}" type="datetimeFigureOut">
              <a:rPr lang="ru-RU" smtClean="0"/>
              <a:pPr/>
              <a:t>24.04.2023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5949EC-D8A9-C576-9CB8-611EBD0C6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7251DE-E4B0-70FC-8DF9-31D11C30C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3CBD3-D3ED-4473-9F85-8B860453C0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14758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1CB376-A7EB-EE9F-B02C-5FC649B1C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9B4512-26B6-83EB-288C-CDFAE0E5F6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1891590-8802-F92C-4B88-1E6367216D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98473F4-EC38-CC20-A718-91BE65DA6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44BA2-E4EE-4C26-A841-CF98181FCD5C}" type="datetimeFigureOut">
              <a:rPr lang="ru-RU" smtClean="0"/>
              <a:pPr/>
              <a:t>24.04.2023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AF110A3-B311-F535-7D56-AFDF86CAE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79F369-C250-A612-8FD8-35FB01E6E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3CBD3-D3ED-4473-9F85-8B860453C0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03485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7DAFC0-C232-C46B-DD32-FB4247509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CC55F4-FDF0-29D7-96B1-8D8A157AC0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8DE4F80-79E6-274E-A777-EF9EABA3E7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2DB5F0C-16C8-7DB1-D86A-EE07B6F301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3F83D66-362E-B610-9EFE-538BC63014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F997865-58DA-5185-37FD-FF1224461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44BA2-E4EE-4C26-A841-CF98181FCD5C}" type="datetimeFigureOut">
              <a:rPr lang="ru-RU" smtClean="0"/>
              <a:pPr/>
              <a:t>24.04.2023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C454F3D-90D5-19DD-F876-67F613C3F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44EB7AE-49D9-6C59-CD29-82E9BACCC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3CBD3-D3ED-4473-9F85-8B860453C0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56911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110332-1123-8555-C4EC-ED914E336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61B2B5E-8BBB-B2DA-A05A-4AF7AD765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44BA2-E4EE-4C26-A841-CF98181FCD5C}" type="datetimeFigureOut">
              <a:rPr lang="ru-RU" smtClean="0"/>
              <a:pPr/>
              <a:t>24.04.2023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EC15254-74EB-E274-38A0-58E8327A9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201E547-41CB-292F-DFC7-612A5D33A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3CBD3-D3ED-4473-9F85-8B860453C0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99145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2F7DC82-5E29-C242-0942-CB7689BED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44BA2-E4EE-4C26-A841-CF98181FCD5C}" type="datetimeFigureOut">
              <a:rPr lang="ru-RU" smtClean="0"/>
              <a:pPr/>
              <a:t>24.04.2023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2CA06C0-ABEB-C554-5097-60B21EF09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8E1C602-9C82-BED7-C59E-D857591C0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3CBD3-D3ED-4473-9F85-8B860453C0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07136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E000A0-F915-F7B3-3126-FD27D3437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10D955-02B8-B6AF-77DA-2023350A0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0FC8530-46F7-0590-61E7-8973273DD5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B0641E-FEAC-E6BC-8F57-66CF2C61E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44BA2-E4EE-4C26-A841-CF98181FCD5C}" type="datetimeFigureOut">
              <a:rPr lang="ru-RU" smtClean="0"/>
              <a:pPr/>
              <a:t>24.04.2023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B92BCD7-491B-6A1C-42CD-3CAF2E8BB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9E009C-179B-BE9C-AE3E-769ED726E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3CBD3-D3ED-4473-9F85-8B860453C0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9207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C67F9-E157-41CA-B3F6-2588F9CEE100}" type="datetimeFigureOut">
              <a:rPr lang="ru-RU" smtClean="0"/>
              <a:pPr/>
              <a:t>24.04.2023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45205-2D5F-4391-8CAD-4C91FF996F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0475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2E263F-A7AA-7C2E-5876-6A27BB09B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C5C82A-D011-249E-DAD7-1F1A70648C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73B18E-DC54-DED9-0B55-B1FC482663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D5B93E3-A975-7660-0B41-F5BBE9C42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44BA2-E4EE-4C26-A841-CF98181FCD5C}" type="datetimeFigureOut">
              <a:rPr lang="ru-RU" smtClean="0"/>
              <a:pPr/>
              <a:t>24.04.2023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47F4568-67C9-536D-B36F-E5DA5CC52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00DB620-3C56-FAC6-52DF-D4566BABE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3CBD3-D3ED-4473-9F85-8B860453C0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55588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12B38E-274C-CAE1-519F-05E4658B8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4DF35C-A3C3-CB3E-F160-C53C4A4A3E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B899EA-5F6E-0E19-784D-7A869B849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44BA2-E4EE-4C26-A841-CF98181FCD5C}" type="datetimeFigureOut">
              <a:rPr lang="ru-RU" smtClean="0"/>
              <a:pPr/>
              <a:t>24.04.2023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0C4D15-69C8-E8EB-007B-E7348EE97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23B9BEA-FBF0-41F3-1906-BF1913ACE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3CBD3-D3ED-4473-9F85-8B860453C0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98767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32621C3-CE15-A9A7-4C95-711D08D745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3135DA8-84C8-9645-706C-1CF4A0668C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879972-2783-0332-CBE7-CFDCF5D4D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44BA2-E4EE-4C26-A841-CF98181FCD5C}" type="datetimeFigureOut">
              <a:rPr lang="ru-RU" smtClean="0"/>
              <a:pPr/>
              <a:t>24.04.2023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CAC898-150C-B5FC-069E-38EB75975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AF362E-DA65-1F43-B4D6-9CE50F064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3CBD3-D3ED-4473-9F85-8B860453C0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24942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7766F3-AC12-1842-7B96-D786384EEF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738F95B-C10E-D33A-9CA5-33CAE9A677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D53386-15C6-B57E-9404-4C62CAB78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44BA2-E4EE-4C26-A841-CF98181FCD5C}" type="datetimeFigureOut">
              <a:rPr lang="ru-RU" smtClean="0"/>
              <a:pPr/>
              <a:t>24.04.2023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A36D0E-E206-44FC-65CC-CE91F1D0E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800634-3CE0-62AA-8F2F-5FFB995AE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3CBD3-D3ED-4473-9F85-8B860453C0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7353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360F48-B7E1-79ED-C673-E4CA5B795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9A9F57-A88A-16C4-8829-AEB0F7F304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2AA6C33-15BB-473C-58E9-EFE425793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44BA2-E4EE-4C26-A841-CF98181FCD5C}" type="datetimeFigureOut">
              <a:rPr lang="ru-RU" smtClean="0"/>
              <a:pPr/>
              <a:t>24.04.2023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EB70DC-209E-01A3-F964-023832883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F000B8-9799-01E8-C321-F3FA0BAF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3CBD3-D3ED-4473-9F85-8B860453C0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04220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2CA259-35E8-484F-511C-AB512F72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0A71FAE-3F71-96D2-70F8-E6B755854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35BAB2-B874-B5D3-6016-CF461419C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44BA2-E4EE-4C26-A841-CF98181FCD5C}" type="datetimeFigureOut">
              <a:rPr lang="ru-RU" smtClean="0"/>
              <a:pPr/>
              <a:t>24.04.2023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5949EC-D8A9-C576-9CB8-611EBD0C6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7251DE-E4B0-70FC-8DF9-31D11C30C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3CBD3-D3ED-4473-9F85-8B860453C0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76698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1CB376-A7EB-EE9F-B02C-5FC649B1C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9B4512-26B6-83EB-288C-CDFAE0E5F6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1891590-8802-F92C-4B88-1E6367216D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98473F4-EC38-CC20-A718-91BE65DA6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44BA2-E4EE-4C26-A841-CF98181FCD5C}" type="datetimeFigureOut">
              <a:rPr lang="ru-RU" smtClean="0"/>
              <a:pPr/>
              <a:t>24.04.2023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AF110A3-B311-F535-7D56-AFDF86CAE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79F369-C250-A612-8FD8-35FB01E6E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3CBD3-D3ED-4473-9F85-8B860453C0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36783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7DAFC0-C232-C46B-DD32-FB4247509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CC55F4-FDF0-29D7-96B1-8D8A157AC0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8DE4F80-79E6-274E-A777-EF9EABA3E7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2DB5F0C-16C8-7DB1-D86A-EE07B6F301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3F83D66-362E-B610-9EFE-538BC63014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F997865-58DA-5185-37FD-FF1224461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44BA2-E4EE-4C26-A841-CF98181FCD5C}" type="datetimeFigureOut">
              <a:rPr lang="ru-RU" smtClean="0"/>
              <a:pPr/>
              <a:t>24.04.2023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C454F3D-90D5-19DD-F876-67F613C3F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44EB7AE-49D9-6C59-CD29-82E9BACCC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3CBD3-D3ED-4473-9F85-8B860453C0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75546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110332-1123-8555-C4EC-ED914E336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61B2B5E-8BBB-B2DA-A05A-4AF7AD765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44BA2-E4EE-4C26-A841-CF98181FCD5C}" type="datetimeFigureOut">
              <a:rPr lang="ru-RU" smtClean="0"/>
              <a:pPr/>
              <a:t>24.04.2023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EC15254-74EB-E274-38A0-58E8327A9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201E547-41CB-292F-DFC7-612A5D33A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3CBD3-D3ED-4473-9F85-8B860453C0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67540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2F7DC82-5E29-C242-0942-CB7689BED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44BA2-E4EE-4C26-A841-CF98181FCD5C}" type="datetimeFigureOut">
              <a:rPr lang="ru-RU" smtClean="0"/>
              <a:pPr/>
              <a:t>24.04.2023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2CA06C0-ABEB-C554-5097-60B21EF09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8E1C602-9C82-BED7-C59E-D857591C0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3CBD3-D3ED-4473-9F85-8B860453C0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4496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C67F9-E157-41CA-B3F6-2588F9CEE100}" type="datetimeFigureOut">
              <a:rPr lang="ru-RU" smtClean="0"/>
              <a:pPr/>
              <a:t>24.04.2023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45205-2D5F-4391-8CAD-4C91FF996F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83781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E000A0-F915-F7B3-3126-FD27D3437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10D955-02B8-B6AF-77DA-2023350A0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0FC8530-46F7-0590-61E7-8973273DD5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B0641E-FEAC-E6BC-8F57-66CF2C61E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44BA2-E4EE-4C26-A841-CF98181FCD5C}" type="datetimeFigureOut">
              <a:rPr lang="ru-RU" smtClean="0"/>
              <a:pPr/>
              <a:t>24.04.2023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B92BCD7-491B-6A1C-42CD-3CAF2E8BB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9E009C-179B-BE9C-AE3E-769ED726E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3CBD3-D3ED-4473-9F85-8B860453C0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83652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2E263F-A7AA-7C2E-5876-6A27BB09B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C5C82A-D011-249E-DAD7-1F1A70648C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73B18E-DC54-DED9-0B55-B1FC482663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D5B93E3-A975-7660-0B41-F5BBE9C42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44BA2-E4EE-4C26-A841-CF98181FCD5C}" type="datetimeFigureOut">
              <a:rPr lang="ru-RU" smtClean="0"/>
              <a:pPr/>
              <a:t>24.04.2023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47F4568-67C9-536D-B36F-E5DA5CC52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00DB620-3C56-FAC6-52DF-D4566BABE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3CBD3-D3ED-4473-9F85-8B860453C0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51204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12B38E-274C-CAE1-519F-05E4658B8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4DF35C-A3C3-CB3E-F160-C53C4A4A3E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B899EA-5F6E-0E19-784D-7A869B849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44BA2-E4EE-4C26-A841-CF98181FCD5C}" type="datetimeFigureOut">
              <a:rPr lang="ru-RU" smtClean="0"/>
              <a:pPr/>
              <a:t>24.04.2023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0C4D15-69C8-E8EB-007B-E7348EE97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23B9BEA-FBF0-41F3-1906-BF1913ACE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3CBD3-D3ED-4473-9F85-8B860453C0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47689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32621C3-CE15-A9A7-4C95-711D08D745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3135DA8-84C8-9645-706C-1CF4A0668C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879972-2783-0332-CBE7-CFDCF5D4D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44BA2-E4EE-4C26-A841-CF98181FCD5C}" type="datetimeFigureOut">
              <a:rPr lang="ru-RU" smtClean="0"/>
              <a:pPr/>
              <a:t>24.04.2023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CAC898-150C-B5FC-069E-38EB75975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AF362E-DA65-1F43-B4D6-9CE50F064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3CBD3-D3ED-4473-9F85-8B860453C0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383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C67F9-E157-41CA-B3F6-2588F9CEE100}" type="datetimeFigureOut">
              <a:rPr lang="ru-RU" smtClean="0"/>
              <a:pPr/>
              <a:t>24.04.2023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45205-2D5F-4391-8CAD-4C91FF996F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6410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C67F9-E157-41CA-B3F6-2588F9CEE100}" type="datetimeFigureOut">
              <a:rPr lang="ru-RU" smtClean="0"/>
              <a:pPr/>
              <a:t>24.04.2023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45205-2D5F-4391-8CAD-4C91FF996F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1707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C67F9-E157-41CA-B3F6-2588F9CEE100}" type="datetimeFigureOut">
              <a:rPr lang="ru-RU" smtClean="0"/>
              <a:pPr/>
              <a:t>24.04.2023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45205-2D5F-4391-8CAD-4C91FF996F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5503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C67F9-E157-41CA-B3F6-2588F9CEE100}" type="datetimeFigureOut">
              <a:rPr lang="ru-RU" smtClean="0"/>
              <a:pPr/>
              <a:t>24.04.2023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45205-2D5F-4391-8CAD-4C91FF996F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4976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C67F9-E157-41CA-B3F6-2588F9CEE100}" type="datetimeFigureOut">
              <a:rPr lang="ru-RU" smtClean="0"/>
              <a:pPr/>
              <a:t>24.04.2023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45205-2D5F-4391-8CAD-4C91FF996F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8557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C67F9-E157-41CA-B3F6-2588F9CEE100}" type="datetimeFigureOut">
              <a:rPr lang="ru-RU" smtClean="0"/>
              <a:pPr/>
              <a:t>24.04.2023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45205-2D5F-4391-8CAD-4C91FF996F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8152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E7DE6">
                <a:alpha val="67000"/>
              </a:srgbClr>
            </a:gs>
            <a:gs pos="39000">
              <a:srgbClr val="CAA9E0">
                <a:alpha val="30000"/>
              </a:srgb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C67F9-E157-41CA-B3F6-2588F9CEE100}" type="datetimeFigureOut">
              <a:rPr lang="ru-RU" smtClean="0"/>
              <a:pPr/>
              <a:t>24.04.2023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845205-2D5F-4391-8CAD-4C91FF996F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8200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E7DE6">
                <a:alpha val="67000"/>
              </a:srgbClr>
            </a:gs>
            <a:gs pos="39000">
              <a:srgbClr val="CAA9E0">
                <a:alpha val="30000"/>
              </a:srgb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422948-317A-0FE7-4D40-54FD15D0F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D88C02E-E864-43D2-5B26-DBB5CB89EE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061A36-7B61-A506-D46B-B6052D33E4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344BA2-E4EE-4C26-A841-CF98181FCD5C}" type="datetimeFigureOut">
              <a:rPr lang="ru-RU" smtClean="0"/>
              <a:pPr/>
              <a:t>24.04.2023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6F383B9-6210-C31A-13FD-1129CFB3BD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DF0DF9-E09F-3FF4-1373-ACA1417A7C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63CBD3-D3ED-4473-9F85-8B860453C0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7131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E7DE6">
                <a:alpha val="67000"/>
              </a:srgbClr>
            </a:gs>
            <a:gs pos="39000">
              <a:srgbClr val="CAA9E0">
                <a:alpha val="30000"/>
              </a:srgb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422948-317A-0FE7-4D40-54FD15D0F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D88C02E-E864-43D2-5B26-DBB5CB89EE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061A36-7B61-A506-D46B-B6052D33E4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344BA2-E4EE-4C26-A841-CF98181FCD5C}" type="datetimeFigureOut">
              <a:rPr lang="ru-RU" smtClean="0"/>
              <a:pPr/>
              <a:t>24.04.2023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6F383B9-6210-C31A-13FD-1129CFB3BD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DF0DF9-E09F-3FF4-1373-ACA1417A7C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63CBD3-D3ED-4473-9F85-8B860453C0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9706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83B810-3623-7D1A-0712-4ED1F7D6D4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40736" y="4440107"/>
            <a:ext cx="8589462" cy="752609"/>
          </a:xfrm>
        </p:spPr>
        <p:txBody>
          <a:bodyPr>
            <a:noAutofit/>
          </a:bodyPr>
          <a:lstStyle/>
          <a:p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itchFamily="2" charset="0"/>
              </a:rPr>
              <a:t>Кечаева Марина Владимировна 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AD82EE50-09E1-12C8-DA73-5B0E61595B89}"/>
              </a:ext>
            </a:extLst>
          </p:cNvPr>
          <p:cNvSpPr txBox="1">
            <a:spLocks/>
          </p:cNvSpPr>
          <p:nvPr/>
        </p:nvSpPr>
        <p:spPr>
          <a:xfrm>
            <a:off x="4753340" y="5192716"/>
            <a:ext cx="6564254" cy="77232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itchFamily="2" charset="0"/>
              </a:rPr>
              <a:t>Педагог-организатор</a:t>
            </a:r>
            <a:endParaRPr lang="ru-RU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itchFamily="2" charset="0"/>
            </a:endParaRPr>
          </a:p>
          <a:p>
            <a:r>
              <a:rPr lang="ru-RU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itchFamily="2" charset="0"/>
              </a:rPr>
              <a:t>МБУ ДО «ЦДО «Экология детства</a:t>
            </a:r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itchFamily="2" charset="0"/>
              </a:rPr>
              <a:t>» </a:t>
            </a:r>
            <a:r>
              <a:rPr lang="ru-RU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itchFamily="2" charset="0"/>
              </a:rPr>
              <a:t>г.о</a:t>
            </a:r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itchFamily="2" charset="0"/>
              </a:rPr>
              <a:t>. Самара</a:t>
            </a:r>
            <a:endParaRPr lang="ru-RU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itchFamily="2" charset="0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B3E856CE-31FD-D166-4B1B-FB293CC5DAF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-453081" y="-333632"/>
            <a:ext cx="2850291" cy="2850291"/>
          </a:xfrm>
          <a:prstGeom prst="rect">
            <a:avLst/>
          </a:prstGeom>
        </p:spPr>
      </p:pic>
      <p:grpSp>
        <p:nvGrpSpPr>
          <p:cNvPr id="7" name="Group 8">
            <a:extLst>
              <a:ext uri="{FF2B5EF4-FFF2-40B4-BE49-F238E27FC236}">
                <a16:creationId xmlns:a16="http://schemas.microsoft.com/office/drawing/2014/main" id="{6072C922-4F08-83E0-FF19-A7B735820078}"/>
              </a:ext>
            </a:extLst>
          </p:cNvPr>
          <p:cNvGrpSpPr>
            <a:grpSpLocks noChangeAspect="1"/>
          </p:cNvGrpSpPr>
          <p:nvPr/>
        </p:nvGrpSpPr>
        <p:grpSpPr>
          <a:xfrm>
            <a:off x="10359079" y="45263"/>
            <a:ext cx="1677918" cy="1594022"/>
            <a:chOff x="11516839" y="-89167"/>
            <a:chExt cx="3566660" cy="3388327"/>
          </a:xfrm>
        </p:grpSpPr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3C403DA3-123A-0746-03D1-486CDD805988}"/>
                </a:ext>
              </a:extLst>
            </p:cNvPr>
            <p:cNvSpPr/>
            <p:nvPr/>
          </p:nvSpPr>
          <p:spPr>
            <a:xfrm>
              <a:off x="11516839" y="-89167"/>
              <a:ext cx="3566660" cy="3388327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artisticCrisscrossEtching trans="100000" pressure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Заголовок 8">
            <a:extLst>
              <a:ext uri="{FF2B5EF4-FFF2-40B4-BE49-F238E27FC236}">
                <a16:creationId xmlns:a16="http://schemas.microsoft.com/office/drawing/2014/main" id="{E899C89E-0335-97A4-7208-1046B2619428}"/>
              </a:ext>
            </a:extLst>
          </p:cNvPr>
          <p:cNvSpPr txBox="1">
            <a:spLocks/>
          </p:cNvSpPr>
          <p:nvPr/>
        </p:nvSpPr>
        <p:spPr>
          <a:xfrm>
            <a:off x="713232" y="2011419"/>
            <a:ext cx="10604362" cy="14017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 "/>
              </a:rPr>
              <a:t>Городской образовательный проект </a:t>
            </a:r>
          </a:p>
          <a:p>
            <a:pPr algn="ctr"/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 "/>
              </a:rPr>
              <a:t>«Школа вожатых»</a:t>
            </a:r>
          </a:p>
        </p:txBody>
      </p:sp>
    </p:spTree>
    <p:extLst>
      <p:ext uri="{BB962C8B-B14F-4D97-AF65-F5344CB8AC3E}">
        <p14:creationId xmlns:p14="http://schemas.microsoft.com/office/powerpoint/2010/main" val="11919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исунок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7499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E7DE6">
                <a:alpha val="67000"/>
              </a:srgbClr>
            </a:gs>
            <a:gs pos="15000">
              <a:srgbClr val="CAA9E0">
                <a:alpha val="30000"/>
              </a:srgb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>
            <a:extLst>
              <a:ext uri="{FF2B5EF4-FFF2-40B4-BE49-F238E27FC236}">
                <a16:creationId xmlns:a16="http://schemas.microsoft.com/office/drawing/2014/main" id="{2C5D5FCE-0B21-096D-8FA3-B53F5ED6A2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3808" y="335767"/>
            <a:ext cx="9300949" cy="150901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4800" b="1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 "/>
              </a:rPr>
              <a:t>УНИКАЛЬНОСТЬ ПРОЕКТА </a:t>
            </a:r>
            <a:endParaRPr lang="ru-RU" sz="4800" b="1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 "/>
            </a:endParaRP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353B736C-914A-E2B3-159D-D7270F422DF2}"/>
              </a:ext>
            </a:extLst>
          </p:cNvPr>
          <p:cNvSpPr/>
          <p:nvPr/>
        </p:nvSpPr>
        <p:spPr>
          <a:xfrm>
            <a:off x="496973" y="2106188"/>
            <a:ext cx="4978917" cy="1158935"/>
          </a:xfrm>
          <a:prstGeom prst="roundRect">
            <a:avLst/>
          </a:prstGeom>
          <a:gradFill>
            <a:gsLst>
              <a:gs pos="57000">
                <a:srgbClr val="CAA9E0"/>
              </a:gs>
              <a:gs pos="0">
                <a:schemeClr val="bg1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itchFamily="2" charset="0"/>
              </a:rPr>
              <a:t>Трудоустройство на должность «помощник вожатого»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itchFamily="2" charset="0"/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353B736C-914A-E2B3-159D-D7270F422DF2}"/>
              </a:ext>
            </a:extLst>
          </p:cNvPr>
          <p:cNvSpPr/>
          <p:nvPr/>
        </p:nvSpPr>
        <p:spPr>
          <a:xfrm>
            <a:off x="6496390" y="2106189"/>
            <a:ext cx="4978917" cy="1158935"/>
          </a:xfrm>
          <a:prstGeom prst="roundRect">
            <a:avLst/>
          </a:prstGeom>
          <a:gradFill>
            <a:gsLst>
              <a:gs pos="57000">
                <a:srgbClr val="CAA9E0"/>
              </a:gs>
              <a:gs pos="0">
                <a:schemeClr val="bg1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itchFamily="2" charset="0"/>
            </a:endParaRP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itchFamily="2" charset="0"/>
              </a:rPr>
              <a:t>Целевая 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itchFamily="2" charset="0"/>
              </a:rPr>
              <a:t>аудитория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itchFamily="2" charset="0"/>
              </a:rPr>
              <a:t>(обучающиеся 8-11 классов) </a:t>
            </a:r>
          </a:p>
          <a:p>
            <a:pPr algn="ctr"/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itchFamily="2" charset="0"/>
            </a:endParaRPr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353B736C-914A-E2B3-159D-D7270F422DF2}"/>
              </a:ext>
            </a:extLst>
          </p:cNvPr>
          <p:cNvSpPr/>
          <p:nvPr/>
        </p:nvSpPr>
        <p:spPr>
          <a:xfrm>
            <a:off x="496973" y="4281036"/>
            <a:ext cx="4978917" cy="1158935"/>
          </a:xfrm>
          <a:prstGeom prst="roundRect">
            <a:avLst/>
          </a:prstGeom>
          <a:gradFill>
            <a:gsLst>
              <a:gs pos="57000">
                <a:srgbClr val="CAA9E0"/>
              </a:gs>
              <a:gs pos="0">
                <a:schemeClr val="bg1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itchFamily="2" charset="0"/>
              </a:rPr>
              <a:t>Дистанционное обучение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itchFamily="2" charset="0"/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353B736C-914A-E2B3-159D-D7270F422DF2}"/>
              </a:ext>
            </a:extLst>
          </p:cNvPr>
          <p:cNvSpPr/>
          <p:nvPr/>
        </p:nvSpPr>
        <p:spPr>
          <a:xfrm>
            <a:off x="6496391" y="4281035"/>
            <a:ext cx="4978917" cy="1158935"/>
          </a:xfrm>
          <a:prstGeom prst="roundRect">
            <a:avLst/>
          </a:prstGeom>
          <a:gradFill>
            <a:gsLst>
              <a:gs pos="57000">
                <a:srgbClr val="CAA9E0"/>
              </a:gs>
              <a:gs pos="0">
                <a:schemeClr val="bg1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itchFamily="2" charset="0"/>
              </a:rPr>
              <a:t>Бесплатное обучение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itchFamily="2" charset="0"/>
              </a:rPr>
              <a:t>(социальная направленность) </a:t>
            </a:r>
          </a:p>
        </p:txBody>
      </p:sp>
    </p:spTree>
    <p:extLst>
      <p:ext uri="{BB962C8B-B14F-4D97-AF65-F5344CB8AC3E}">
        <p14:creationId xmlns:p14="http://schemas.microsoft.com/office/powerpoint/2010/main" val="230984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66275" y="1122363"/>
            <a:ext cx="10587788" cy="2387600"/>
          </a:xfrm>
        </p:spPr>
        <p:txBody>
          <a:bodyPr>
            <a:normAutofit/>
          </a:bodyPr>
          <a:lstStyle/>
          <a:p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6" name="Рисунок 5" descr="Рисунок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62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303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72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:a16="http://schemas.microsoft.com/office/drawing/2014/main" id="{B46938ED-58CD-161D-6DDB-022730FB30F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5041" t="11498" r="7572" b="28855"/>
          <a:stretch>
            <a:fillRect/>
          </a:stretch>
        </p:blipFill>
        <p:spPr>
          <a:xfrm>
            <a:off x="850613" y="177346"/>
            <a:ext cx="2682334" cy="7849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RPReplay_Final1669875566">
            <a:hlinkClick r:id="" action="ppaction://media"/>
            <a:extLst>
              <a:ext uri="{FF2B5EF4-FFF2-40B4-BE49-F238E27FC236}">
                <a16:creationId xmlns:a16="http://schemas.microsoft.com/office/drawing/2014/main" id="{4BE53433-A995-FF9A-999A-8AD96D7388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>
            <a:lum bright="-42000"/>
          </a:blip>
          <a:stretch>
            <a:fillRect/>
          </a:stretch>
        </p:blipFill>
        <p:spPr>
          <a:xfrm>
            <a:off x="833886" y="1135967"/>
            <a:ext cx="2595712" cy="56179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BD1BB9-1FAB-9AA8-FFE4-F2454DC197DD}"/>
              </a:ext>
            </a:extLst>
          </p:cNvPr>
          <p:cNvSpPr txBox="1"/>
          <p:nvPr/>
        </p:nvSpPr>
        <p:spPr>
          <a:xfrm>
            <a:off x="4433381" y="2414406"/>
            <a:ext cx="4059972" cy="1328023"/>
          </a:xfrm>
          <a:prstGeom prst="roundRect">
            <a:avLst/>
          </a:prstGeom>
          <a:gradFill flip="none" rotWithShape="1">
            <a:gsLst>
              <a:gs pos="0">
                <a:srgbClr val="CAA9E0">
                  <a:alpha val="4000"/>
                </a:srgbClr>
              </a:gs>
              <a:gs pos="74000">
                <a:schemeClr val="bg1">
                  <a:alpha val="60000"/>
                </a:schemeClr>
              </a:gs>
            </a:gsLst>
            <a:lin ang="8100000" scaled="1"/>
            <a:tileRect/>
          </a:gra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itka Banner" pitchFamily="2" charset="0"/>
                <a:ea typeface="+mn-ea"/>
                <a:cs typeface="+mn-cs"/>
              </a:rPr>
              <a:t>«Инструменты» онлайн-обучения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D794647B-264C-C86C-EA61-9555CB76FDC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4834345" y="-671535"/>
            <a:ext cx="2946399" cy="2946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EFD2868F-6EC3-E40C-2664-278B9BCA23B7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8411715" y="3453353"/>
            <a:ext cx="2946399" cy="2950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D1328600-0781-759E-2D5E-DA9EA498987B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rcRect l="1791" r="1791"/>
          <a:stretch>
            <a:fillRect/>
          </a:stretch>
        </p:blipFill>
        <p:spPr>
          <a:xfrm>
            <a:off x="8944179" y="962286"/>
            <a:ext cx="2936720" cy="758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3DBB6D70-7636-7721-9C56-160152F5A1EF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>
          <a:xfrm>
            <a:off x="4361465" y="4729185"/>
            <a:ext cx="3118382" cy="1754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Picture 17">
            <a:extLst>
              <a:ext uri="{FF2B5EF4-FFF2-40B4-BE49-F238E27FC236}">
                <a16:creationId xmlns:a16="http://schemas.microsoft.com/office/drawing/2014/main" id="{6F483792-8016-637F-DBC2-74A04B8B21BF}"/>
              </a:ext>
            </a:extLst>
          </p:cNvPr>
          <p:cNvSpPr/>
          <p:nvPr/>
        </p:nvSpPr>
        <p:spPr>
          <a:xfrm>
            <a:off x="5686056" y="1307826"/>
            <a:ext cx="938179" cy="936432"/>
          </a:xfrm>
          <a:custGeom>
            <a:avLst/>
            <a:gdLst>
              <a:gd name="connsiteX0" fmla="*/ 111390 w 938179"/>
              <a:gd name="connsiteY0" fmla="*/ -284 h 936432"/>
              <a:gd name="connsiteX1" fmla="*/ -26 w 938179"/>
              <a:gd name="connsiteY1" fmla="*/ 362381 h 936432"/>
              <a:gd name="connsiteX2" fmla="*/ 109425 w 938179"/>
              <a:gd name="connsiteY2" fmla="*/ 289865 h 936432"/>
              <a:gd name="connsiteX3" fmla="*/ 707720 w 938179"/>
              <a:gd name="connsiteY3" fmla="*/ 936136 h 936432"/>
              <a:gd name="connsiteX4" fmla="*/ 938153 w 938179"/>
              <a:gd name="connsiteY4" fmla="*/ 812581 h 936432"/>
              <a:gd name="connsiteX5" fmla="*/ 171427 w 938179"/>
              <a:gd name="connsiteY5" fmla="*/ 285187 h 936432"/>
              <a:gd name="connsiteX6" fmla="*/ 299259 w 938179"/>
              <a:gd name="connsiteY6" fmla="*/ 329370 h 936432"/>
              <a:gd name="connsiteX7" fmla="*/ 111395 w 938179"/>
              <a:gd name="connsiteY7" fmla="*/ -297 h 936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8179" h="936432">
                <a:moveTo>
                  <a:pt x="111390" y="-284"/>
                </a:moveTo>
                <a:cubicBezTo>
                  <a:pt x="90477" y="115818"/>
                  <a:pt x="-26" y="362381"/>
                  <a:pt x="-26" y="362381"/>
                </a:cubicBezTo>
                <a:cubicBezTo>
                  <a:pt x="39279" y="319502"/>
                  <a:pt x="81268" y="299284"/>
                  <a:pt x="109425" y="289865"/>
                </a:cubicBezTo>
                <a:cubicBezTo>
                  <a:pt x="126808" y="478665"/>
                  <a:pt x="329771" y="916758"/>
                  <a:pt x="707720" y="936136"/>
                </a:cubicBezTo>
                <a:cubicBezTo>
                  <a:pt x="571694" y="820320"/>
                  <a:pt x="736317" y="809927"/>
                  <a:pt x="938153" y="812581"/>
                </a:cubicBezTo>
                <a:cubicBezTo>
                  <a:pt x="602241" y="793657"/>
                  <a:pt x="227841" y="619590"/>
                  <a:pt x="171427" y="285187"/>
                </a:cubicBezTo>
                <a:cubicBezTo>
                  <a:pt x="198931" y="289848"/>
                  <a:pt x="244201" y="301229"/>
                  <a:pt x="299259" y="329370"/>
                </a:cubicBezTo>
                <a:cubicBezTo>
                  <a:pt x="299259" y="329370"/>
                  <a:pt x="130870" y="110044"/>
                  <a:pt x="111395" y="-297"/>
                </a:cubicBezTo>
                <a:close/>
              </a:path>
            </a:pathLst>
          </a:custGeom>
          <a:solidFill>
            <a:srgbClr val="CAA9E0"/>
          </a:solidFill>
          <a:ln w="13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Picture 17">
            <a:extLst>
              <a:ext uri="{FF2B5EF4-FFF2-40B4-BE49-F238E27FC236}">
                <a16:creationId xmlns:a16="http://schemas.microsoft.com/office/drawing/2014/main" id="{C413E86C-D413-774B-AC54-4AC05E7C4D22}"/>
              </a:ext>
            </a:extLst>
          </p:cNvPr>
          <p:cNvSpPr/>
          <p:nvPr/>
        </p:nvSpPr>
        <p:spPr>
          <a:xfrm rot="2460737">
            <a:off x="5177240" y="3993597"/>
            <a:ext cx="938179" cy="936432"/>
          </a:xfrm>
          <a:custGeom>
            <a:avLst/>
            <a:gdLst>
              <a:gd name="connsiteX0" fmla="*/ 111390 w 938179"/>
              <a:gd name="connsiteY0" fmla="*/ -284 h 936432"/>
              <a:gd name="connsiteX1" fmla="*/ -26 w 938179"/>
              <a:gd name="connsiteY1" fmla="*/ 362381 h 936432"/>
              <a:gd name="connsiteX2" fmla="*/ 109425 w 938179"/>
              <a:gd name="connsiteY2" fmla="*/ 289865 h 936432"/>
              <a:gd name="connsiteX3" fmla="*/ 707720 w 938179"/>
              <a:gd name="connsiteY3" fmla="*/ 936136 h 936432"/>
              <a:gd name="connsiteX4" fmla="*/ 938153 w 938179"/>
              <a:gd name="connsiteY4" fmla="*/ 812581 h 936432"/>
              <a:gd name="connsiteX5" fmla="*/ 171427 w 938179"/>
              <a:gd name="connsiteY5" fmla="*/ 285187 h 936432"/>
              <a:gd name="connsiteX6" fmla="*/ 299259 w 938179"/>
              <a:gd name="connsiteY6" fmla="*/ 329370 h 936432"/>
              <a:gd name="connsiteX7" fmla="*/ 111395 w 938179"/>
              <a:gd name="connsiteY7" fmla="*/ -297 h 936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8179" h="936432">
                <a:moveTo>
                  <a:pt x="111390" y="-284"/>
                </a:moveTo>
                <a:cubicBezTo>
                  <a:pt x="90477" y="115818"/>
                  <a:pt x="-26" y="362381"/>
                  <a:pt x="-26" y="362381"/>
                </a:cubicBezTo>
                <a:cubicBezTo>
                  <a:pt x="39279" y="319502"/>
                  <a:pt x="81268" y="299284"/>
                  <a:pt x="109425" y="289865"/>
                </a:cubicBezTo>
                <a:cubicBezTo>
                  <a:pt x="126808" y="478665"/>
                  <a:pt x="329771" y="916758"/>
                  <a:pt x="707720" y="936136"/>
                </a:cubicBezTo>
                <a:cubicBezTo>
                  <a:pt x="571694" y="820320"/>
                  <a:pt x="736317" y="809927"/>
                  <a:pt x="938153" y="812581"/>
                </a:cubicBezTo>
                <a:cubicBezTo>
                  <a:pt x="602241" y="793657"/>
                  <a:pt x="227841" y="619590"/>
                  <a:pt x="171427" y="285187"/>
                </a:cubicBezTo>
                <a:cubicBezTo>
                  <a:pt x="198931" y="289848"/>
                  <a:pt x="244201" y="301229"/>
                  <a:pt x="299259" y="329370"/>
                </a:cubicBezTo>
                <a:cubicBezTo>
                  <a:pt x="299259" y="329370"/>
                  <a:pt x="130870" y="110044"/>
                  <a:pt x="111395" y="-297"/>
                </a:cubicBezTo>
                <a:close/>
              </a:path>
            </a:pathLst>
          </a:custGeom>
          <a:solidFill>
            <a:srgbClr val="CAA9E0"/>
          </a:solidFill>
          <a:ln w="13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Picture 17">
            <a:extLst>
              <a:ext uri="{FF2B5EF4-FFF2-40B4-BE49-F238E27FC236}">
                <a16:creationId xmlns:a16="http://schemas.microsoft.com/office/drawing/2014/main" id="{22A02DE8-8E5E-1496-EEAA-51CCA4AB3B21}"/>
              </a:ext>
            </a:extLst>
          </p:cNvPr>
          <p:cNvSpPr/>
          <p:nvPr/>
        </p:nvSpPr>
        <p:spPr>
          <a:xfrm rot="21022887">
            <a:off x="7958113" y="3720955"/>
            <a:ext cx="938179" cy="936432"/>
          </a:xfrm>
          <a:custGeom>
            <a:avLst/>
            <a:gdLst>
              <a:gd name="connsiteX0" fmla="*/ 111390 w 938179"/>
              <a:gd name="connsiteY0" fmla="*/ -284 h 936432"/>
              <a:gd name="connsiteX1" fmla="*/ -26 w 938179"/>
              <a:gd name="connsiteY1" fmla="*/ 362381 h 936432"/>
              <a:gd name="connsiteX2" fmla="*/ 109425 w 938179"/>
              <a:gd name="connsiteY2" fmla="*/ 289865 h 936432"/>
              <a:gd name="connsiteX3" fmla="*/ 707720 w 938179"/>
              <a:gd name="connsiteY3" fmla="*/ 936136 h 936432"/>
              <a:gd name="connsiteX4" fmla="*/ 938153 w 938179"/>
              <a:gd name="connsiteY4" fmla="*/ 812581 h 936432"/>
              <a:gd name="connsiteX5" fmla="*/ 171427 w 938179"/>
              <a:gd name="connsiteY5" fmla="*/ 285187 h 936432"/>
              <a:gd name="connsiteX6" fmla="*/ 299259 w 938179"/>
              <a:gd name="connsiteY6" fmla="*/ 329370 h 936432"/>
              <a:gd name="connsiteX7" fmla="*/ 111395 w 938179"/>
              <a:gd name="connsiteY7" fmla="*/ -297 h 936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8179" h="936432">
                <a:moveTo>
                  <a:pt x="111390" y="-284"/>
                </a:moveTo>
                <a:cubicBezTo>
                  <a:pt x="90477" y="115818"/>
                  <a:pt x="-26" y="362381"/>
                  <a:pt x="-26" y="362381"/>
                </a:cubicBezTo>
                <a:cubicBezTo>
                  <a:pt x="39279" y="319502"/>
                  <a:pt x="81268" y="299284"/>
                  <a:pt x="109425" y="289865"/>
                </a:cubicBezTo>
                <a:cubicBezTo>
                  <a:pt x="126808" y="478665"/>
                  <a:pt x="329771" y="916758"/>
                  <a:pt x="707720" y="936136"/>
                </a:cubicBezTo>
                <a:cubicBezTo>
                  <a:pt x="571694" y="820320"/>
                  <a:pt x="736317" y="809927"/>
                  <a:pt x="938153" y="812581"/>
                </a:cubicBezTo>
                <a:cubicBezTo>
                  <a:pt x="602241" y="793657"/>
                  <a:pt x="227841" y="619590"/>
                  <a:pt x="171427" y="285187"/>
                </a:cubicBezTo>
                <a:cubicBezTo>
                  <a:pt x="198931" y="289848"/>
                  <a:pt x="244201" y="301229"/>
                  <a:pt x="299259" y="329370"/>
                </a:cubicBezTo>
                <a:cubicBezTo>
                  <a:pt x="299259" y="329370"/>
                  <a:pt x="130870" y="110044"/>
                  <a:pt x="111395" y="-297"/>
                </a:cubicBezTo>
                <a:close/>
              </a:path>
            </a:pathLst>
          </a:custGeom>
          <a:solidFill>
            <a:srgbClr val="CAA9E0"/>
          </a:solidFill>
          <a:ln w="13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Picture 17">
            <a:extLst>
              <a:ext uri="{FF2B5EF4-FFF2-40B4-BE49-F238E27FC236}">
                <a16:creationId xmlns:a16="http://schemas.microsoft.com/office/drawing/2014/main" id="{01BF160F-CC97-59B7-0515-B89F9BFBB8D4}"/>
              </a:ext>
            </a:extLst>
          </p:cNvPr>
          <p:cNvSpPr/>
          <p:nvPr/>
        </p:nvSpPr>
        <p:spPr>
          <a:xfrm rot="16859895">
            <a:off x="8475089" y="1609591"/>
            <a:ext cx="938179" cy="936432"/>
          </a:xfrm>
          <a:custGeom>
            <a:avLst/>
            <a:gdLst>
              <a:gd name="connsiteX0" fmla="*/ 111390 w 938179"/>
              <a:gd name="connsiteY0" fmla="*/ -284 h 936432"/>
              <a:gd name="connsiteX1" fmla="*/ -26 w 938179"/>
              <a:gd name="connsiteY1" fmla="*/ 362381 h 936432"/>
              <a:gd name="connsiteX2" fmla="*/ 109425 w 938179"/>
              <a:gd name="connsiteY2" fmla="*/ 289865 h 936432"/>
              <a:gd name="connsiteX3" fmla="*/ 707720 w 938179"/>
              <a:gd name="connsiteY3" fmla="*/ 936136 h 936432"/>
              <a:gd name="connsiteX4" fmla="*/ 938153 w 938179"/>
              <a:gd name="connsiteY4" fmla="*/ 812581 h 936432"/>
              <a:gd name="connsiteX5" fmla="*/ 171427 w 938179"/>
              <a:gd name="connsiteY5" fmla="*/ 285187 h 936432"/>
              <a:gd name="connsiteX6" fmla="*/ 299259 w 938179"/>
              <a:gd name="connsiteY6" fmla="*/ 329370 h 936432"/>
              <a:gd name="connsiteX7" fmla="*/ 111395 w 938179"/>
              <a:gd name="connsiteY7" fmla="*/ -297 h 936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8179" h="936432">
                <a:moveTo>
                  <a:pt x="111390" y="-284"/>
                </a:moveTo>
                <a:cubicBezTo>
                  <a:pt x="90477" y="115818"/>
                  <a:pt x="-26" y="362381"/>
                  <a:pt x="-26" y="362381"/>
                </a:cubicBezTo>
                <a:cubicBezTo>
                  <a:pt x="39279" y="319502"/>
                  <a:pt x="81268" y="299284"/>
                  <a:pt x="109425" y="289865"/>
                </a:cubicBezTo>
                <a:cubicBezTo>
                  <a:pt x="126808" y="478665"/>
                  <a:pt x="329771" y="916758"/>
                  <a:pt x="707720" y="936136"/>
                </a:cubicBezTo>
                <a:cubicBezTo>
                  <a:pt x="571694" y="820320"/>
                  <a:pt x="736317" y="809927"/>
                  <a:pt x="938153" y="812581"/>
                </a:cubicBezTo>
                <a:cubicBezTo>
                  <a:pt x="602241" y="793657"/>
                  <a:pt x="227841" y="619590"/>
                  <a:pt x="171427" y="285187"/>
                </a:cubicBezTo>
                <a:cubicBezTo>
                  <a:pt x="198931" y="289848"/>
                  <a:pt x="244201" y="301229"/>
                  <a:pt x="299259" y="329370"/>
                </a:cubicBezTo>
                <a:cubicBezTo>
                  <a:pt x="299259" y="329370"/>
                  <a:pt x="130870" y="110044"/>
                  <a:pt x="111395" y="-297"/>
                </a:cubicBezTo>
                <a:close/>
              </a:path>
            </a:pathLst>
          </a:custGeom>
          <a:solidFill>
            <a:srgbClr val="CAA9E0"/>
          </a:solidFill>
          <a:ln w="13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591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CAA9E0"/>
              </a:gs>
              <a:gs pos="56000">
                <a:srgbClr val="F4F4F4">
                  <a:lumMod val="20000"/>
                  <a:alpha val="0"/>
                </a:srgbClr>
              </a:gs>
            </a:gsLst>
            <a:lin ang="16200000" scaled="1"/>
          </a:gradFill>
        </p:spPr>
      </p:pic>
    </p:spTree>
    <p:extLst>
      <p:ext uri="{BB962C8B-B14F-4D97-AF65-F5344CB8AC3E}">
        <p14:creationId xmlns:p14="http://schemas.microsoft.com/office/powerpoint/2010/main" val="3401210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02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исунок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51476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852</TotalTime>
  <Words>50</Words>
  <Application>Microsoft Office PowerPoint</Application>
  <PresentationFormat>Широкоэкранный</PresentationFormat>
  <Paragraphs>14</Paragraphs>
  <Slides>10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10</vt:i4>
      </vt:variant>
    </vt:vector>
  </HeadingPairs>
  <TitlesOfParts>
    <vt:vector size="18" baseType="lpstr">
      <vt:lpstr>Arial</vt:lpstr>
      <vt:lpstr>Calibri</vt:lpstr>
      <vt:lpstr>Calibri Light</vt:lpstr>
      <vt:lpstr>Sitka Banner</vt:lpstr>
      <vt:lpstr>Sitka Banner </vt:lpstr>
      <vt:lpstr>Тема Office</vt:lpstr>
      <vt:lpstr>1_Тема Office</vt:lpstr>
      <vt:lpstr>2_Тема Office</vt:lpstr>
      <vt:lpstr>Кечаева Марина Владимировна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Профориентационная среда «Школы вожатых»  для подростков,  как инструмент формирования педагогов нового поколения</dc:title>
  <dc:creator>User</dc:creator>
  <cp:lastModifiedBy>Детства Экология</cp:lastModifiedBy>
  <cp:revision>41</cp:revision>
  <dcterms:created xsi:type="dcterms:W3CDTF">2021-04-16T12:00:57Z</dcterms:created>
  <dcterms:modified xsi:type="dcterms:W3CDTF">2023-04-24T07:13:30Z</dcterms:modified>
</cp:coreProperties>
</file>