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59" r:id="rId5"/>
    <p:sldId id="266" r:id="rId6"/>
    <p:sldId id="262" r:id="rId7"/>
    <p:sldId id="261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47DF-65FD-4005-9BF3-96666CA8D6E6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54E5E-5D49-4BD6-9D62-99FFE7C24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54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47DF-65FD-4005-9BF3-96666CA8D6E6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54E5E-5D49-4BD6-9D62-99FFE7C24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70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47DF-65FD-4005-9BF3-96666CA8D6E6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54E5E-5D49-4BD6-9D62-99FFE7C24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372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47DF-65FD-4005-9BF3-96666CA8D6E6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54E5E-5D49-4BD6-9D62-99FFE7C24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559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47DF-65FD-4005-9BF3-96666CA8D6E6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54E5E-5D49-4BD6-9D62-99FFE7C24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34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47DF-65FD-4005-9BF3-96666CA8D6E6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54E5E-5D49-4BD6-9D62-99FFE7C24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366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47DF-65FD-4005-9BF3-96666CA8D6E6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54E5E-5D49-4BD6-9D62-99FFE7C24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729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47DF-65FD-4005-9BF3-96666CA8D6E6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54E5E-5D49-4BD6-9D62-99FFE7C24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899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47DF-65FD-4005-9BF3-96666CA8D6E6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54E5E-5D49-4BD6-9D62-99FFE7C24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81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47DF-65FD-4005-9BF3-96666CA8D6E6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54E5E-5D49-4BD6-9D62-99FFE7C24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617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47DF-65FD-4005-9BF3-96666CA8D6E6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54E5E-5D49-4BD6-9D62-99FFE7C24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966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E47DF-65FD-4005-9BF3-96666CA8D6E6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54E5E-5D49-4BD6-9D62-99FFE7C24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60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nline-convert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87ECA5-D287-EE4C-FA6E-774A11077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787380"/>
            <a:ext cx="9144000" cy="2646075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практика</a:t>
            </a:r>
            <a:b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творческого продукта (видео-клипа) с использованием цифровых технологий»</a:t>
            </a:r>
            <a:b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«АРТ-прогресс»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4361" y="143850"/>
            <a:ext cx="10483273" cy="1017082"/>
          </a:xfrm>
        </p:spPr>
        <p:txBody>
          <a:bodyPr/>
          <a:lstStyle/>
          <a:p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автономное учреждение дополнительного образования Республики Коми «Республиканский центр дополнительного образования»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89249" y="4639763"/>
            <a:ext cx="539387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Авторы-разработчики: </a:t>
            </a: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дополнительного образования</a:t>
            </a: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Шнейгельбергер Екатерина Александровна</a:t>
            </a: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Войт Екатерина Игоревна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85355" y="6043316"/>
            <a:ext cx="1421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Сыктывкар</a:t>
            </a:r>
          </a:p>
          <a:p>
            <a:pPr algn="ctr"/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060282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E740C4-2B8C-3846-990A-1E3991106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09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CCA00A-4DB2-D6BD-4C6E-4C4053531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6A098E-E18C-5069-566E-5BC7FC043634}"/>
              </a:ext>
            </a:extLst>
          </p:cNvPr>
          <p:cNvSpPr txBox="1"/>
          <p:nvPr/>
        </p:nvSpPr>
        <p:spPr>
          <a:xfrm flipH="1">
            <a:off x="2686244" y="-12659"/>
            <a:ext cx="7456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образовательной практики</a:t>
            </a: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F0C96D65-23FE-BE0C-87D7-C7080632141F}"/>
              </a:ext>
            </a:extLst>
          </p:cNvPr>
          <p:cNvSpPr/>
          <p:nvPr/>
        </p:nvSpPr>
        <p:spPr>
          <a:xfrm>
            <a:off x="1192491" y="1395167"/>
            <a:ext cx="638666" cy="155542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C2790C-1CAE-26C3-2D06-A6A50DA02171}"/>
              </a:ext>
            </a:extLst>
          </p:cNvPr>
          <p:cNvSpPr txBox="1"/>
          <p:nvPr/>
        </p:nvSpPr>
        <p:spPr>
          <a:xfrm flipH="1">
            <a:off x="197964" y="3304551"/>
            <a:ext cx="306371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Очевидная:</a:t>
            </a:r>
          </a:p>
          <a:p>
            <a:pPr algn="ctr"/>
            <a:r>
              <a:rPr lang="ru-RU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раздела ДООД «Концертная деятельность»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A1CE9-1CA8-91CC-0C62-5F0854645263}"/>
              </a:ext>
            </a:extLst>
          </p:cNvPr>
          <p:cNvSpPr txBox="1"/>
          <p:nvPr/>
        </p:nvSpPr>
        <p:spPr>
          <a:xfrm flipH="1">
            <a:off x="7843101" y="3304552"/>
            <a:ext cx="396082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Неочевидная:</a:t>
            </a:r>
          </a:p>
          <a:p>
            <a:pPr algn="ctr"/>
            <a:r>
              <a:rPr lang="ru-RU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творческих порывов учащихся в период локдауна</a:t>
            </a:r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40B0F137-80A8-0E3C-1F1A-DD5F2B51A98B}"/>
              </a:ext>
            </a:extLst>
          </p:cNvPr>
          <p:cNvSpPr/>
          <p:nvPr/>
        </p:nvSpPr>
        <p:spPr>
          <a:xfrm>
            <a:off x="9823515" y="1390453"/>
            <a:ext cx="638666" cy="155542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89F3BC-8E01-64BF-8F92-53B5A48462EF}"/>
              </a:ext>
            </a:extLst>
          </p:cNvPr>
          <p:cNvSpPr txBox="1"/>
          <p:nvPr/>
        </p:nvSpPr>
        <p:spPr>
          <a:xfrm>
            <a:off x="4348900" y="1204801"/>
            <a:ext cx="3960829" cy="6141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endParaRPr lang="en-US" sz="1800" b="1" dirty="0">
              <a:solidFill>
                <a:srgbClr val="FFFF00"/>
              </a:solidFill>
            </a:endParaRPr>
          </a:p>
          <a:p>
            <a:pPr lvl="0">
              <a:lnSpc>
                <a:spcPct val="115000"/>
              </a:lnSpc>
            </a:pP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Мотивация учащихся на продолжение обучения в условиях дистанционного обучения;</a:t>
            </a:r>
          </a:p>
          <a:p>
            <a:pPr lvl="0">
              <a:lnSpc>
                <a:spcPct val="115000"/>
              </a:lnSpc>
            </a:pPr>
            <a:endParaRPr lang="ru-RU" sz="18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О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своение новых компетенций в области использования информационных технологий;</a:t>
            </a:r>
          </a:p>
          <a:p>
            <a:pPr lvl="0">
              <a:lnSpc>
                <a:spcPct val="115000"/>
              </a:lnSpc>
            </a:pPr>
            <a:endParaRPr lang="ru-RU" sz="18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Создание коллективного творческого продукта – видео-клипа;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8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П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резентация и продвижение творческого продукта, массовый охват зрителей</a:t>
            </a:r>
          </a:p>
          <a:p>
            <a:endParaRPr lang="ru-RU" sz="1800" dirty="0">
              <a:highlight>
                <a:srgbClr val="FFFF00"/>
              </a:highligh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691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420D4B-7BFA-D46F-2539-AD86B0232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4FB4D1-DBF4-69C4-C6E8-3E8DC604555F}"/>
              </a:ext>
            </a:extLst>
          </p:cNvPr>
          <p:cNvSpPr txBox="1"/>
          <p:nvPr/>
        </p:nvSpPr>
        <p:spPr>
          <a:xfrm>
            <a:off x="597128" y="494846"/>
            <a:ext cx="38571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информационно-коммуникационные технологии</a:t>
            </a:r>
            <a:endParaRPr lang="ru-RU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F4CC5E-E54C-B6E5-47FD-2B70404ABD8A}"/>
              </a:ext>
            </a:extLst>
          </p:cNvPr>
          <p:cNvSpPr txBox="1"/>
          <p:nvPr/>
        </p:nvSpPr>
        <p:spPr>
          <a:xfrm>
            <a:off x="8086454" y="494846"/>
            <a:ext cx="350841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дистанционного обучения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E32C34-003B-CDE2-6135-058A28F36421}"/>
              </a:ext>
            </a:extLst>
          </p:cNvPr>
          <p:cNvSpPr txBox="1"/>
          <p:nvPr/>
        </p:nvSpPr>
        <p:spPr>
          <a:xfrm>
            <a:off x="8979247" y="4840257"/>
            <a:ext cx="299128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проблемно-поисковую </a:t>
            </a:r>
            <a:r>
              <a:rPr lang="ru-RU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1CD541-4A5B-6C91-EEF7-43BC0DC3CE61}"/>
              </a:ext>
            </a:extLst>
          </p:cNvPr>
          <p:cNvSpPr txBox="1"/>
          <p:nvPr/>
        </p:nvSpPr>
        <p:spPr>
          <a:xfrm>
            <a:off x="625031" y="4840257"/>
            <a:ext cx="24957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игровую </a:t>
            </a:r>
            <a:r>
              <a:rPr lang="ru-RU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0708A4-DABB-58BC-80D8-5326ED095038}"/>
              </a:ext>
            </a:extLst>
          </p:cNvPr>
          <p:cNvSpPr txBox="1"/>
          <p:nvPr/>
        </p:nvSpPr>
        <p:spPr>
          <a:xfrm>
            <a:off x="3887377" y="1967357"/>
            <a:ext cx="4465947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практики заключается в том, что она объединяет в себе</a:t>
            </a:r>
          </a:p>
        </p:txBody>
      </p:sp>
      <p:sp>
        <p:nvSpPr>
          <p:cNvPr id="21" name="Дуга 20">
            <a:extLst>
              <a:ext uri="{FF2B5EF4-FFF2-40B4-BE49-F238E27FC236}">
                <a16:creationId xmlns:a16="http://schemas.microsoft.com/office/drawing/2014/main" id="{E4A8520D-9EB7-E47A-1961-CFAD95B4F413}"/>
              </a:ext>
            </a:extLst>
          </p:cNvPr>
          <p:cNvSpPr/>
          <p:nvPr/>
        </p:nvSpPr>
        <p:spPr>
          <a:xfrm>
            <a:off x="4259124" y="937097"/>
            <a:ext cx="4053526" cy="296413"/>
          </a:xfrm>
          <a:prstGeom prst="arc">
            <a:avLst>
              <a:gd name="adj1" fmla="val 10901724"/>
              <a:gd name="adj2" fmla="val 0"/>
            </a:avLst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уга 23">
            <a:extLst>
              <a:ext uri="{FF2B5EF4-FFF2-40B4-BE49-F238E27FC236}">
                <a16:creationId xmlns:a16="http://schemas.microsoft.com/office/drawing/2014/main" id="{5EDB3FF1-D9FB-1937-0650-1F7A9169A2C7}"/>
              </a:ext>
            </a:extLst>
          </p:cNvPr>
          <p:cNvSpPr/>
          <p:nvPr/>
        </p:nvSpPr>
        <p:spPr>
          <a:xfrm rot="10800000">
            <a:off x="4259124" y="5995420"/>
            <a:ext cx="4053526" cy="296413"/>
          </a:xfrm>
          <a:prstGeom prst="arc">
            <a:avLst>
              <a:gd name="adj1" fmla="val 10901724"/>
              <a:gd name="adj2" fmla="val 0"/>
            </a:avLst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Дуга 24">
            <a:extLst>
              <a:ext uri="{FF2B5EF4-FFF2-40B4-BE49-F238E27FC236}">
                <a16:creationId xmlns:a16="http://schemas.microsoft.com/office/drawing/2014/main" id="{D575DE71-D52C-6D5C-215D-F3B2EAC58FFB}"/>
              </a:ext>
            </a:extLst>
          </p:cNvPr>
          <p:cNvSpPr/>
          <p:nvPr/>
        </p:nvSpPr>
        <p:spPr>
          <a:xfrm rot="5400000">
            <a:off x="9853134" y="3111408"/>
            <a:ext cx="2372780" cy="567082"/>
          </a:xfrm>
          <a:prstGeom prst="arc">
            <a:avLst>
              <a:gd name="adj1" fmla="val 10901724"/>
              <a:gd name="adj2" fmla="val 0"/>
            </a:avLst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Дуга 25">
            <a:extLst>
              <a:ext uri="{FF2B5EF4-FFF2-40B4-BE49-F238E27FC236}">
                <a16:creationId xmlns:a16="http://schemas.microsoft.com/office/drawing/2014/main" id="{764745D6-9FD9-A6B3-A6EB-A36A66BAA2FF}"/>
              </a:ext>
            </a:extLst>
          </p:cNvPr>
          <p:cNvSpPr/>
          <p:nvPr/>
        </p:nvSpPr>
        <p:spPr>
          <a:xfrm rot="16200000">
            <a:off x="-204329" y="3094393"/>
            <a:ext cx="2372780" cy="567082"/>
          </a:xfrm>
          <a:prstGeom prst="arc">
            <a:avLst>
              <a:gd name="adj1" fmla="val 10901724"/>
              <a:gd name="adj2" fmla="val 0"/>
            </a:avLst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A98B8508-9D5B-9444-C1E7-A9AF09B96BD5}"/>
              </a:ext>
            </a:extLst>
          </p:cNvPr>
          <p:cNvCxnSpPr>
            <a:cxnSpLocks/>
          </p:cNvCxnSpPr>
          <p:nvPr/>
        </p:nvCxnSpPr>
        <p:spPr>
          <a:xfrm>
            <a:off x="3836710" y="1897195"/>
            <a:ext cx="664666" cy="67632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69BEC8A3-D5C6-7F99-7AD4-D0D0C6DD3243}"/>
              </a:ext>
            </a:extLst>
          </p:cNvPr>
          <p:cNvCxnSpPr>
            <a:cxnSpLocks/>
          </p:cNvCxnSpPr>
          <p:nvPr/>
        </p:nvCxnSpPr>
        <p:spPr>
          <a:xfrm flipH="1">
            <a:off x="7980317" y="1870397"/>
            <a:ext cx="664666" cy="67632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8A7DEF53-A2B9-F4DE-A623-EF1094B7757D}"/>
              </a:ext>
            </a:extLst>
          </p:cNvPr>
          <p:cNvCxnSpPr>
            <a:cxnSpLocks/>
          </p:cNvCxnSpPr>
          <p:nvPr/>
        </p:nvCxnSpPr>
        <p:spPr>
          <a:xfrm flipV="1">
            <a:off x="3487918" y="4840257"/>
            <a:ext cx="771205" cy="64614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AA31AACB-C674-92B5-49F9-3C06788B4E84}"/>
              </a:ext>
            </a:extLst>
          </p:cNvPr>
          <p:cNvCxnSpPr>
            <a:cxnSpLocks/>
          </p:cNvCxnSpPr>
          <p:nvPr/>
        </p:nvCxnSpPr>
        <p:spPr>
          <a:xfrm flipH="1" flipV="1">
            <a:off x="8278357" y="4763893"/>
            <a:ext cx="792868" cy="65091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379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D67361-C749-6AE3-8828-CD6DEBD60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352D2A2-9E05-A76F-0242-00B5A5C70E9B}"/>
              </a:ext>
            </a:extLst>
          </p:cNvPr>
          <p:cNvSpPr txBox="1"/>
          <p:nvPr/>
        </p:nvSpPr>
        <p:spPr>
          <a:xfrm>
            <a:off x="223101" y="144839"/>
            <a:ext cx="117457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Коллективно-творческое дело: творческий продукт (видеоклипы)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4901E5-30C0-747A-CDFA-A91FD3C1C28B}"/>
              </a:ext>
            </a:extLst>
          </p:cNvPr>
          <p:cNvSpPr txBox="1"/>
          <p:nvPr/>
        </p:nvSpPr>
        <p:spPr>
          <a:xfrm>
            <a:off x="113121" y="927920"/>
            <a:ext cx="11745797" cy="6312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Работа, проделанная учащимися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ru-RU" sz="28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осещение индивидуальных онлайн-занятий (введение, </a:t>
            </a:r>
            <a:r>
              <a:rPr lang="ru-RU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распевка</a:t>
            </a:r>
            <a:r>
              <a:rPr lang="ru-RU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работа над партией, рефлексия и анализ);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ru-RU" sz="28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осещение групповых онлайн-конференций (работа над созданием концепции творческого продукта, анализ промежуточных результатов, работа над ошибками);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ru-RU" sz="28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частие в записях видеотрансляций занятий в 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Zoom</a:t>
            </a:r>
            <a:r>
              <a:rPr lang="ru-RU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(запись дублей разученных партий для отработки навыка)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213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CE63F6-2CCD-F7E4-A09A-9F19E1F7B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733D81-41B3-BB8F-0EF6-BBDC3D0860F3}"/>
              </a:ext>
            </a:extLst>
          </p:cNvPr>
          <p:cNvSpPr txBox="1"/>
          <p:nvPr/>
        </p:nvSpPr>
        <p:spPr>
          <a:xfrm>
            <a:off x="223101" y="144839"/>
            <a:ext cx="117457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Коллективно-творческое дело: творческий продукт (видеоклипы)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64A7D-F81A-E85A-AC4E-7ED150DC6F47}"/>
              </a:ext>
            </a:extLst>
          </p:cNvPr>
          <p:cNvSpPr txBox="1"/>
          <p:nvPr/>
        </p:nvSpPr>
        <p:spPr>
          <a:xfrm>
            <a:off x="443060" y="698837"/>
            <a:ext cx="10294070" cy="6365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Работа, проделанная педагогом:</a:t>
            </a:r>
            <a:endParaRPr lang="ru-RU" sz="2000" b="1" i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становка дополнительного технического обеспечения на компьютер педагога: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профессиональная программа для многодорожечной записи, редактирования и монтажа видео и аудио потоков – Sony Vegas Pro 13, 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пакет программ для конвертации видео – </a:t>
            </a:r>
            <a:r>
              <a:rPr lang="ru-RU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Movavi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Suite, 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онлайн-конвертер M4V в MP3 – </a:t>
            </a:r>
            <a:r>
              <a:rPr lang="ru-RU" sz="2000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https://www.online-convert.com/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редактор звуковых файлов – </a:t>
            </a:r>
            <a:r>
              <a:rPr lang="ru-RU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Audacity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оздание сюжетной линии творческого продукта (видеоклипа);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роведение индивидуальных онлайн-занятий;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роведение групповых онлайн-конференций;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роведение записей видео-трансляций занятий в </a:t>
            </a:r>
            <a:r>
              <a:rPr lang="en-US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Zoom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бработка полученных материалов (скачивание с Яндекс. Диск, формирование личных папок учащихся; конвертация файлов в требуемый формат);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онтаж и редактирование аудио- и видеодорожек, совмещение видеоряда со звуком).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азмещение готовых клипов в социальных сетях</a:t>
            </a:r>
          </a:p>
          <a:p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150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5E76FE-232F-EC60-BA97-8747BF602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C14B4E-004F-B498-9825-AEE410DBDF7F}"/>
              </a:ext>
            </a:extLst>
          </p:cNvPr>
          <p:cNvSpPr txBox="1"/>
          <p:nvPr/>
        </p:nvSpPr>
        <p:spPr>
          <a:xfrm>
            <a:off x="223101" y="144839"/>
            <a:ext cx="117457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Коллективно-творческое дело: творческий продукт (видеоклипы)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9FB82-F925-E657-1CB4-10D4FFEA14E6}"/>
              </a:ext>
            </a:extLst>
          </p:cNvPr>
          <p:cNvSpPr txBox="1"/>
          <p:nvPr/>
        </p:nvSpPr>
        <p:spPr>
          <a:xfrm>
            <a:off x="499621" y="580037"/>
            <a:ext cx="10978952" cy="6259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ru-RU" sz="20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Работа, проделанная родителями: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6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амостоятельная запись родителями на видеокамеру смартфона видео с учащимися на заданную тему, которое будет использовано для видеоклипа;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ru-RU" sz="26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2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апись голосовых партий учащихся на диктофон смартфона (по инструкции записи голосовых партий в домашних партий);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ru-RU" sz="26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азмещение записанных материалов на бесплатном общедоступном облачном хостинге – Яндекс. Диск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550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F4637E-9E15-2E34-6F77-7A179C6ED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6A098E-E18C-5069-566E-5BC7FC043634}"/>
              </a:ext>
            </a:extLst>
          </p:cNvPr>
          <p:cNvSpPr txBox="1"/>
          <p:nvPr/>
        </p:nvSpPr>
        <p:spPr>
          <a:xfrm flipH="1">
            <a:off x="2942023" y="160255"/>
            <a:ext cx="70580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образовательной практики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BC2E3-7FDF-7FB6-C02F-50EC2FE8C6D6}"/>
              </a:ext>
            </a:extLst>
          </p:cNvPr>
          <p:cNvSpPr txBox="1"/>
          <p:nvPr/>
        </p:nvSpPr>
        <p:spPr>
          <a:xfrm>
            <a:off x="8919995" y="767397"/>
            <a:ext cx="264836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родителей:</a:t>
            </a:r>
          </a:p>
          <a:p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Очевидные:</a:t>
            </a:r>
          </a:p>
          <a:p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1.Получен о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пыт применения </a:t>
            </a:r>
          </a:p>
          <a:p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цифровых технологий в обучении;</a:t>
            </a:r>
          </a:p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2.Родители наглядно увидели,</a:t>
            </a:r>
          </a:p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проходит образовательный</a:t>
            </a:r>
          </a:p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</a:t>
            </a:r>
          </a:p>
          <a:p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Неочевидные:</a:t>
            </a:r>
          </a:p>
          <a:p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Сближение с детьми в процессе</a:t>
            </a:r>
          </a:p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творческого продукта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626054-EEC8-0097-7B28-DC3296642A97}"/>
              </a:ext>
            </a:extLst>
          </p:cNvPr>
          <p:cNvSpPr txBox="1"/>
          <p:nvPr/>
        </p:nvSpPr>
        <p:spPr>
          <a:xfrm>
            <a:off x="1291472" y="874508"/>
            <a:ext cx="236131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учащихся:</a:t>
            </a:r>
          </a:p>
          <a:p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Получен о</a:t>
            </a:r>
            <a:r>
              <a:rPr lang="ru-RU" sz="1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пыт применения цифровых технологий в обучении;</a:t>
            </a:r>
          </a:p>
          <a:p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Приобретены н</a:t>
            </a:r>
            <a:r>
              <a:rPr lang="ru-RU" sz="1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авыки использования компьютерного оборудования и программного софта;</a:t>
            </a:r>
          </a:p>
          <a:p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Знакомство с </a:t>
            </a:r>
            <a:r>
              <a:rPr lang="ru-RU" sz="1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возможностями (само)презентации и продвижения творческого продукта в </a:t>
            </a:r>
            <a:r>
              <a:rPr lang="ru-RU" sz="16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сети </a:t>
            </a:r>
            <a:r>
              <a:rPr lang="ru-RU" sz="1600" b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Интернет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38F95A-7B98-FFB3-4033-35A522D7BE4C}"/>
              </a:ext>
            </a:extLst>
          </p:cNvPr>
          <p:cNvSpPr txBox="1"/>
          <p:nvPr/>
        </p:nvSpPr>
        <p:spPr>
          <a:xfrm>
            <a:off x="4944258" y="843730"/>
            <a:ext cx="264836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педагога:</a:t>
            </a:r>
          </a:p>
          <a:p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Реализован раздел ДООП </a:t>
            </a: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«Концертная деятельность»;</a:t>
            </a:r>
          </a:p>
          <a:p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Анализ полученного опыта и </a:t>
            </a:r>
          </a:p>
          <a:p>
            <a:r>
              <a:rPr lang="ru-RU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новых творческих продуктов</a:t>
            </a:r>
          </a:p>
          <a:p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Выстроены дальнейшие  перспективы развития практики и успешное ее применение </a:t>
            </a:r>
          </a:p>
        </p:txBody>
      </p:sp>
    </p:spTree>
    <p:extLst>
      <p:ext uri="{BB962C8B-B14F-4D97-AF65-F5344CB8AC3E}">
        <p14:creationId xmlns:p14="http://schemas.microsoft.com/office/powerpoint/2010/main" val="1180397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E92695-4A40-88E0-98FF-377354F1D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017E5F7-246E-AEA4-9AC5-2BDA80513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481" y="405352"/>
            <a:ext cx="10851037" cy="585404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Сведения, подтверждающие результат:</a:t>
            </a:r>
            <a:endParaRPr lang="ru-RU" sz="2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"/>
            </a:pP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Клип «Живи», созданный в рамках ДООП «Театральная студия» «Люди», ДООП «Соловушки» («Эстрадный вокал «Практика»), старшая группа – 3994 просмотров в социальной сети «</a:t>
            </a:r>
            <a:r>
              <a:rPr lang="en-US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Vk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2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Клипы, созданные в рамках ДООП «Эстрадный вокал» «Весна»:</a:t>
            </a:r>
            <a:endParaRPr lang="ru-RU" sz="2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«Львиное сердце» – 4286 просмотров в социальной сети «</a:t>
            </a:r>
            <a:r>
              <a:rPr lang="en-US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Vk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2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«Маленькие звезды» – 2011 просмотров в социальной сети «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Vk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2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Клипы, созданные в рамках ДООП «Соловушки» («Эстрадный вокал» «Практика»), младшая группа:</a:t>
            </a:r>
            <a:endParaRPr lang="ru-RU" sz="2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"/>
            </a:pP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«Мы – это ты, страна!» – 2020 просмотров в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социальной сети «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Vk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2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«Мир для тебя» –1736 просмотров в сети в социальной сети «</a:t>
            </a:r>
            <a:r>
              <a:rPr lang="en-US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Vk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02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4C20AF-2CFE-920B-2B22-860AB7CAA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4E86DAB-51C9-5128-72E1-03296933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810" y="1018095"/>
            <a:ext cx="10515600" cy="563020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После выхода из локдауна и возвращения в привычный режим офлайн-занятий, у учащихся, помимо новых приобретенных навыков работы с компьютерным оборудованием, было отмечено:</a:t>
            </a:r>
          </a:p>
          <a:p>
            <a:pPr marL="0" indent="0" algn="ctr">
              <a:buNone/>
            </a:pPr>
            <a:endParaRPr lang="ru-RU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</a:rPr>
              <a:t>п</a:t>
            </a:r>
            <a:r>
              <a:rPr lang="ru-RU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овышение интереса и умение работы на камеру;</a:t>
            </a:r>
          </a:p>
          <a:p>
            <a:pPr algn="ctr"/>
            <a:endParaRPr lang="ru-RU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быстрая </a:t>
            </a:r>
            <a:r>
              <a:rPr lang="ru-RU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адаптация при записи номера на местном телевидении, и при создании других творческих продуктов в студиях с привлечением операторов-профессионалов;</a:t>
            </a:r>
          </a:p>
          <a:p>
            <a:pPr algn="ctr"/>
            <a:endParaRPr lang="ru-RU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раскрепощенная работа на прямых трансляциях различных </a:t>
            </a:r>
            <a:r>
              <a:rPr lang="ru-RU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мероприятиях</a:t>
            </a:r>
            <a:r>
              <a:rPr lang="ru-RU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2636D4-5C59-4C2A-BE55-6E98827F8E0C}"/>
              </a:ext>
            </a:extLst>
          </p:cNvPr>
          <p:cNvSpPr txBox="1"/>
          <p:nvPr/>
        </p:nvSpPr>
        <p:spPr>
          <a:xfrm>
            <a:off x="3515966" y="155105"/>
            <a:ext cx="5160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26444577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676</Words>
  <Application>Microsoft Office PowerPoint</Application>
  <PresentationFormat>Широкоэкранный</PresentationFormat>
  <Paragraphs>107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Symbol</vt:lpstr>
      <vt:lpstr>Times New Roman</vt:lpstr>
      <vt:lpstr>Тема Office</vt:lpstr>
      <vt:lpstr>Образовательная практика «Создание творческого продукта (видео-клипа) с использованием цифровых технологий» Номинация «АРТ-прогресс»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Образовательная практика «Создание творческого продукта, видео-клипа, с использованием цифровых технологий»</dc:title>
  <dc:creator>User</dc:creator>
  <cp:lastModifiedBy>Админ</cp:lastModifiedBy>
  <cp:revision>36</cp:revision>
  <dcterms:created xsi:type="dcterms:W3CDTF">2023-04-20T11:38:06Z</dcterms:created>
  <dcterms:modified xsi:type="dcterms:W3CDTF">2023-04-24T09:11:16Z</dcterms:modified>
</cp:coreProperties>
</file>