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0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</p:sldMasterIdLst>
  <p:notesMasterIdLst>
    <p:notesMasterId r:id="rId12"/>
  </p:notesMasterIdLst>
  <p:sldIdLst>
    <p:sldId id="258" r:id="rId2"/>
    <p:sldId id="264" r:id="rId3"/>
    <p:sldId id="273" r:id="rId4"/>
    <p:sldId id="274" r:id="rId5"/>
    <p:sldId id="277" r:id="rId6"/>
    <p:sldId id="275" r:id="rId7"/>
    <p:sldId id="278" r:id="rId8"/>
    <p:sldId id="276" r:id="rId9"/>
    <p:sldId id="279" r:id="rId10"/>
    <p:sldId id="280" r:id="rId11"/>
  </p:sldIdLst>
  <p:sldSz cx="18288000" cy="10287000"/>
  <p:notesSz cx="6858000" cy="9144000"/>
  <p:embeddedFontLst>
    <p:embeddedFont>
      <p:font typeface="Cabin" panose="020B0604020202020204" charset="0"/>
      <p:regular r:id="rId13"/>
      <p:bold r:id="rId14"/>
      <p:italic r:id="rId15"/>
      <p:boldItalic r:id="rId16"/>
    </p:embeddedFont>
    <p:embeddedFont>
      <p:font typeface="Raleway Black" panose="020B0604020202020204" charset="-52"/>
      <p:bold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10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45" autoAdjust="0"/>
    <p:restoredTop sz="92787" autoAdjust="0"/>
  </p:normalViewPr>
  <p:slideViewPr>
    <p:cSldViewPr snapToGrid="0">
      <p:cViewPr>
        <p:scale>
          <a:sx n="40" d="100"/>
          <a:sy n="40" d="100"/>
        </p:scale>
        <p:origin x="24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hyperlink" Target="https://cloud.mail.ru/public/LoBt/oGqRDDXEU" TargetMode="External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hyperlink" Target="https://edu.tatar.ru/upload/storage/org1530/files/&#1057;&#1086;&#1094;&#1080;&#1072;&#1083;&#1100;&#1085;&#1072;&#1103;%20&#1088;&#1077;&#1082;&#1083;&#1072;&#1084;&#1072;(9).pdf" TargetMode="External"/><Relationship Id="rId1" Type="http://schemas.openxmlformats.org/officeDocument/2006/relationships/hyperlink" Target="https://cloud.mail.ru/public/oAHC/HsrsNfZUe" TargetMode="External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image" Target="../media/image26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https://cloud.mail.ru/public/55wb/hw9VuXuu3" TargetMode="Externa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hyperlink" Target="https://cloud.mail.ru/public/rYpb/71BNRpjuZ" TargetMode="External"/><Relationship Id="rId1" Type="http://schemas.openxmlformats.org/officeDocument/2006/relationships/hyperlink" Target="https://cloud.mail.ru/public/3ekC/LfH1P3pcS" TargetMode="Externa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hyperlink" Target="https://cloud.mail.ru/public/C2bs/pLPHhNAco" TargetMode="Externa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hyperlink" Target="https://cloud.mail.ru/public/qvtw/v3dFiocyC" TargetMode="Externa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ail.ru/public/mKSg/22Bdntbmz" TargetMode="External"/><Relationship Id="rId2" Type="http://schemas.openxmlformats.org/officeDocument/2006/relationships/hyperlink" Target="https://cloud.mail.ru/public/4J87/iRDzVzNpF" TargetMode="External"/><Relationship Id="rId1" Type="http://schemas.openxmlformats.org/officeDocument/2006/relationships/hyperlink" Target="https://science-education.ru/ru/article/view?id=21491" TargetMode="External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hyperlink" Target="https://cloud.mail.ru/public/CruE/RcmaKZech" TargetMode="External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hyperlink" Target="https://cloud.mail.ru/public/LoBt/oGqRDDXEU" TargetMode="External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hyperlink" Target="https://edu.tatar.ru/upload/storage/org1530/files/&#1057;&#1086;&#1094;&#1080;&#1072;&#1083;&#1100;&#1085;&#1072;&#1103;%20&#1088;&#1077;&#1082;&#1083;&#1072;&#1084;&#1072;(9).pdf" TargetMode="External"/><Relationship Id="rId1" Type="http://schemas.openxmlformats.org/officeDocument/2006/relationships/hyperlink" Target="https://cloud.mail.ru/public/oAHC/HsrsNfZUe" TargetMode="External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image" Target="../media/image19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image" Target="../media/image26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hyperlink" Target="https://cloud.mail.ru/public/55wb/hw9VuXuu3" TargetMode="External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hyperlink" Target="https://cloud.mail.ru/public/rYpb/71BNRpjuZ" TargetMode="External"/><Relationship Id="rId1" Type="http://schemas.openxmlformats.org/officeDocument/2006/relationships/hyperlink" Target="https://cloud.mail.ru/public/3ekC/LfH1P3pcS" TargetMode="External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hyperlink" Target="https://cloud.mail.ru/public/C2bs/pLPHhNAco" TargetMode="External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hyperlink" Target="https://cloud.mail.ru/public/qvtw/v3dFiocyC" TargetMode="External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ail.ru/public/mKSg/22Bdntbmz" TargetMode="External"/><Relationship Id="rId2" Type="http://schemas.openxmlformats.org/officeDocument/2006/relationships/hyperlink" Target="https://cloud.mail.ru/public/4J87/iRDzVzNpF" TargetMode="External"/><Relationship Id="rId1" Type="http://schemas.openxmlformats.org/officeDocument/2006/relationships/hyperlink" Target="https://science-education.ru/ru/article/view?id=21491" TargetMode="External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hyperlink" Target="https://cloud.mail.ru/public/CruE/RcmaKZech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A6995A-C787-4A95-BF29-8BF00C2E5EF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9FABA4-98DC-41B7-B12C-661574DBBBD5}">
      <dgm:prSet/>
      <dgm:spPr/>
      <dgm:t>
        <a:bodyPr/>
        <a:lstStyle/>
        <a:p>
          <a:pPr rtl="0"/>
          <a:r>
            <a:rPr lang="ru-RU" b="1" i="0" dirty="0" smtClean="0"/>
            <a:t>технология социального проектирования</a:t>
          </a:r>
          <a:endParaRPr lang="ru-RU" dirty="0"/>
        </a:p>
      </dgm:t>
    </dgm:pt>
    <dgm:pt modelId="{C1C13544-7494-4D49-B86B-DB048EBA340C}" type="parTrans" cxnId="{D62939FA-8A61-4485-ABB7-F2FCC3DB27AC}">
      <dgm:prSet/>
      <dgm:spPr/>
      <dgm:t>
        <a:bodyPr/>
        <a:lstStyle/>
        <a:p>
          <a:endParaRPr lang="ru-RU"/>
        </a:p>
      </dgm:t>
    </dgm:pt>
    <dgm:pt modelId="{4AF12083-7A97-4F45-90DB-2E3F38915766}" type="sibTrans" cxnId="{D62939FA-8A61-4485-ABB7-F2FCC3DB27AC}">
      <dgm:prSet/>
      <dgm:spPr/>
      <dgm:t>
        <a:bodyPr/>
        <a:lstStyle/>
        <a:p>
          <a:endParaRPr lang="ru-RU"/>
        </a:p>
      </dgm:t>
    </dgm:pt>
    <dgm:pt modelId="{A14250A7-B091-4181-913E-4ED8199E2651}" type="pres">
      <dgm:prSet presAssocID="{1DA6995A-C787-4A95-BF29-8BF00C2E5EF9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CCEB5A-327E-4175-BD15-1F31B5BA9B25}" type="pres">
      <dgm:prSet presAssocID="{1DA6995A-C787-4A95-BF29-8BF00C2E5EF9}" presName="arrow" presStyleLbl="bgShp" presStyleIdx="0" presStyleCnt="1"/>
      <dgm:spPr/>
    </dgm:pt>
    <dgm:pt modelId="{8595FC99-C109-4626-915E-B615F5C1A5FC}" type="pres">
      <dgm:prSet presAssocID="{1DA6995A-C787-4A95-BF29-8BF00C2E5EF9}" presName="linearProcess" presStyleCnt="0"/>
      <dgm:spPr/>
    </dgm:pt>
    <dgm:pt modelId="{91A12917-8B8F-42C5-887B-12DBB3B2470A}" type="pres">
      <dgm:prSet presAssocID="{1E9FABA4-98DC-41B7-B12C-661574DBBBD5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B32812-6A5F-43B2-86C1-076711FFCFE7}" type="presOf" srcId="{1DA6995A-C787-4A95-BF29-8BF00C2E5EF9}" destId="{A14250A7-B091-4181-913E-4ED8199E2651}" srcOrd="0" destOrd="0" presId="urn:microsoft.com/office/officeart/2005/8/layout/hProcess9"/>
    <dgm:cxn modelId="{ED194800-E707-4BBA-9000-785D438CCEF4}" type="presOf" srcId="{1E9FABA4-98DC-41B7-B12C-661574DBBBD5}" destId="{91A12917-8B8F-42C5-887B-12DBB3B2470A}" srcOrd="0" destOrd="0" presId="urn:microsoft.com/office/officeart/2005/8/layout/hProcess9"/>
    <dgm:cxn modelId="{D62939FA-8A61-4485-ABB7-F2FCC3DB27AC}" srcId="{1DA6995A-C787-4A95-BF29-8BF00C2E5EF9}" destId="{1E9FABA4-98DC-41B7-B12C-661574DBBBD5}" srcOrd="0" destOrd="0" parTransId="{C1C13544-7494-4D49-B86B-DB048EBA340C}" sibTransId="{4AF12083-7A97-4F45-90DB-2E3F38915766}"/>
    <dgm:cxn modelId="{C539BE25-A2AC-4B16-B598-C57339EDAAE8}" type="presParOf" srcId="{A14250A7-B091-4181-913E-4ED8199E2651}" destId="{25CCEB5A-327E-4175-BD15-1F31B5BA9B25}" srcOrd="0" destOrd="0" presId="urn:microsoft.com/office/officeart/2005/8/layout/hProcess9"/>
    <dgm:cxn modelId="{9C1F1F64-9170-42A5-8A2C-A91852E937F7}" type="presParOf" srcId="{A14250A7-B091-4181-913E-4ED8199E2651}" destId="{8595FC99-C109-4626-915E-B615F5C1A5FC}" srcOrd="1" destOrd="0" presId="urn:microsoft.com/office/officeart/2005/8/layout/hProcess9"/>
    <dgm:cxn modelId="{3EA7A9B0-1067-44C8-9353-6123478E3B02}" type="presParOf" srcId="{8595FC99-C109-4626-915E-B615F5C1A5FC}" destId="{91A12917-8B8F-42C5-887B-12DBB3B2470A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DA6995A-C787-4A95-BF29-8BF00C2E5EF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9FABA4-98DC-41B7-B12C-661574DBBBD5}">
      <dgm:prSet/>
      <dgm:spPr/>
      <dgm:t>
        <a:bodyPr/>
        <a:lstStyle/>
        <a:p>
          <a:pPr rtl="0"/>
          <a:r>
            <a:rPr lang="ru-RU" b="1" i="0" dirty="0" smtClean="0">
              <a:hlinkClick xmlns:r="http://schemas.openxmlformats.org/officeDocument/2006/relationships" r:id="rId1"/>
            </a:rPr>
            <a:t>описание</a:t>
          </a:r>
          <a:endParaRPr lang="ru-RU" dirty="0"/>
        </a:p>
      </dgm:t>
    </dgm:pt>
    <dgm:pt modelId="{C1C13544-7494-4D49-B86B-DB048EBA340C}" type="parTrans" cxnId="{D62939FA-8A61-4485-ABB7-F2FCC3DB27AC}">
      <dgm:prSet/>
      <dgm:spPr/>
      <dgm:t>
        <a:bodyPr/>
        <a:lstStyle/>
        <a:p>
          <a:endParaRPr lang="ru-RU"/>
        </a:p>
      </dgm:t>
    </dgm:pt>
    <dgm:pt modelId="{4AF12083-7A97-4F45-90DB-2E3F38915766}" type="sibTrans" cxnId="{D62939FA-8A61-4485-ABB7-F2FCC3DB27AC}">
      <dgm:prSet/>
      <dgm:spPr/>
      <dgm:t>
        <a:bodyPr/>
        <a:lstStyle/>
        <a:p>
          <a:endParaRPr lang="ru-RU"/>
        </a:p>
      </dgm:t>
    </dgm:pt>
    <dgm:pt modelId="{A14250A7-B091-4181-913E-4ED8199E2651}" type="pres">
      <dgm:prSet presAssocID="{1DA6995A-C787-4A95-BF29-8BF00C2E5EF9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CCEB5A-327E-4175-BD15-1F31B5BA9B25}" type="pres">
      <dgm:prSet presAssocID="{1DA6995A-C787-4A95-BF29-8BF00C2E5EF9}" presName="arrow" presStyleLbl="bgShp" presStyleIdx="0" presStyleCnt="1"/>
      <dgm:spPr/>
    </dgm:pt>
    <dgm:pt modelId="{8595FC99-C109-4626-915E-B615F5C1A5FC}" type="pres">
      <dgm:prSet presAssocID="{1DA6995A-C787-4A95-BF29-8BF00C2E5EF9}" presName="linearProcess" presStyleCnt="0"/>
      <dgm:spPr/>
    </dgm:pt>
    <dgm:pt modelId="{91A12917-8B8F-42C5-887B-12DBB3B2470A}" type="pres">
      <dgm:prSet presAssocID="{1E9FABA4-98DC-41B7-B12C-661574DBBBD5}" presName="textNode" presStyleLbl="node1" presStyleIdx="0" presStyleCnt="1" custLinFactNeighborX="-580" custLinFactNeighborY="-22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48E60B-6F2E-4A95-822A-AFC3E68B64EF}" type="presOf" srcId="{1E9FABA4-98DC-41B7-B12C-661574DBBBD5}" destId="{91A12917-8B8F-42C5-887B-12DBB3B2470A}" srcOrd="0" destOrd="0" presId="urn:microsoft.com/office/officeart/2005/8/layout/hProcess9"/>
    <dgm:cxn modelId="{4E13A4CB-8B68-4C04-9760-F740746F1205}" type="presOf" srcId="{1DA6995A-C787-4A95-BF29-8BF00C2E5EF9}" destId="{A14250A7-B091-4181-913E-4ED8199E2651}" srcOrd="0" destOrd="0" presId="urn:microsoft.com/office/officeart/2005/8/layout/hProcess9"/>
    <dgm:cxn modelId="{D62939FA-8A61-4485-ABB7-F2FCC3DB27AC}" srcId="{1DA6995A-C787-4A95-BF29-8BF00C2E5EF9}" destId="{1E9FABA4-98DC-41B7-B12C-661574DBBBD5}" srcOrd="0" destOrd="0" parTransId="{C1C13544-7494-4D49-B86B-DB048EBA340C}" sibTransId="{4AF12083-7A97-4F45-90DB-2E3F38915766}"/>
    <dgm:cxn modelId="{01E677C8-3CFE-4FDA-AA4B-926BE5928AB8}" type="presParOf" srcId="{A14250A7-B091-4181-913E-4ED8199E2651}" destId="{25CCEB5A-327E-4175-BD15-1F31B5BA9B25}" srcOrd="0" destOrd="0" presId="urn:microsoft.com/office/officeart/2005/8/layout/hProcess9"/>
    <dgm:cxn modelId="{521E42E4-3EAC-4285-AA9F-8BD2EA21EE84}" type="presParOf" srcId="{A14250A7-B091-4181-913E-4ED8199E2651}" destId="{8595FC99-C109-4626-915E-B615F5C1A5FC}" srcOrd="1" destOrd="0" presId="urn:microsoft.com/office/officeart/2005/8/layout/hProcess9"/>
    <dgm:cxn modelId="{AF1F36FD-C7E2-4A38-85F9-B0A98F0175F5}" type="presParOf" srcId="{8595FC99-C109-4626-915E-B615F5C1A5FC}" destId="{91A12917-8B8F-42C5-887B-12DBB3B2470A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6F7E716-3BE0-4531-9CB5-24ABEB688A3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D9BD91-2CC2-4E96-80E3-292B20F4D554}">
      <dgm:prSet/>
      <dgm:spPr/>
      <dgm:t>
        <a:bodyPr/>
        <a:lstStyle/>
        <a:p>
          <a:pPr rtl="0"/>
          <a:r>
            <a:rPr lang="ru-RU" b="1" dirty="0" smtClean="0">
              <a:hlinkClick xmlns:r="http://schemas.openxmlformats.org/officeDocument/2006/relationships" r:id="rId1"/>
            </a:rPr>
            <a:t>публикации</a:t>
          </a:r>
          <a:endParaRPr lang="ru-RU" b="1" dirty="0"/>
        </a:p>
      </dgm:t>
    </dgm:pt>
    <dgm:pt modelId="{B676B142-9340-4117-AD24-0F93520D6AB3}" type="parTrans" cxnId="{3D9DCFA6-99B2-4911-9212-4702CA66DF70}">
      <dgm:prSet/>
      <dgm:spPr/>
      <dgm:t>
        <a:bodyPr/>
        <a:lstStyle/>
        <a:p>
          <a:endParaRPr lang="ru-RU"/>
        </a:p>
      </dgm:t>
    </dgm:pt>
    <dgm:pt modelId="{3C26A3D1-0DEA-4361-8ED1-68BAE5121F3B}" type="sibTrans" cxnId="{3D9DCFA6-99B2-4911-9212-4702CA66DF70}">
      <dgm:prSet/>
      <dgm:spPr/>
      <dgm:t>
        <a:bodyPr/>
        <a:lstStyle/>
        <a:p>
          <a:endParaRPr lang="ru-RU"/>
        </a:p>
      </dgm:t>
    </dgm:pt>
    <dgm:pt modelId="{414D5D2D-E732-457A-9FDC-22A136C1CB60}">
      <dgm:prSet/>
      <dgm:spPr/>
      <dgm:t>
        <a:bodyPr/>
        <a:lstStyle/>
        <a:p>
          <a:pPr rtl="0"/>
          <a:r>
            <a:rPr lang="ru-RU" b="1" i="0" dirty="0" smtClean="0">
              <a:hlinkClick xmlns:r="http://schemas.openxmlformats.org/officeDocument/2006/relationships" r:id="rId2"/>
            </a:rPr>
            <a:t>Программа «Социальная реклама»</a:t>
          </a:r>
          <a:endParaRPr lang="ru-RU" dirty="0"/>
        </a:p>
      </dgm:t>
    </dgm:pt>
    <dgm:pt modelId="{3EBE16CD-0015-4B8B-9C37-D2B5BA179072}" type="parTrans" cxnId="{34A3085A-CD41-4923-AE7D-1BBE15E5D8AA}">
      <dgm:prSet/>
      <dgm:spPr/>
      <dgm:t>
        <a:bodyPr/>
        <a:lstStyle/>
        <a:p>
          <a:endParaRPr lang="ru-RU"/>
        </a:p>
      </dgm:t>
    </dgm:pt>
    <dgm:pt modelId="{F3CF1E42-5CF9-45AB-BE66-4FFF5D16EAF3}" type="sibTrans" cxnId="{34A3085A-CD41-4923-AE7D-1BBE15E5D8AA}">
      <dgm:prSet/>
      <dgm:spPr/>
      <dgm:t>
        <a:bodyPr/>
        <a:lstStyle/>
        <a:p>
          <a:endParaRPr lang="ru-RU"/>
        </a:p>
      </dgm:t>
    </dgm:pt>
    <dgm:pt modelId="{F7B0DF9D-F47C-42F3-8E89-606D36274717}" type="pres">
      <dgm:prSet presAssocID="{E6F7E716-3BE0-4531-9CB5-24ABEB688A30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F7C587-9C74-43E7-9A80-6E6F362403D7}" type="pres">
      <dgm:prSet presAssocID="{E6F7E716-3BE0-4531-9CB5-24ABEB688A30}" presName="arrow" presStyleLbl="bgShp" presStyleIdx="0" presStyleCnt="1" custLinFactNeighborX="3" custLinFactNeighborY="-5529"/>
      <dgm:spPr/>
    </dgm:pt>
    <dgm:pt modelId="{844672CC-BD47-4F9C-BA41-857D5D67114B}" type="pres">
      <dgm:prSet presAssocID="{E6F7E716-3BE0-4531-9CB5-24ABEB688A30}" presName="linearProcess" presStyleCnt="0"/>
      <dgm:spPr/>
    </dgm:pt>
    <dgm:pt modelId="{772A44FC-3600-4317-B6C6-7F681DA1C056}" type="pres">
      <dgm:prSet presAssocID="{E3D9BD91-2CC2-4E96-80E3-292B20F4D554}" presName="textNode" presStyleLbl="node1" presStyleIdx="0" presStyleCnt="2" custLinFactNeighborX="-50434" custLinFactNeighborY="15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83F0DB-589D-4094-897C-AA38226A5B87}" type="pres">
      <dgm:prSet presAssocID="{3C26A3D1-0DEA-4361-8ED1-68BAE5121F3B}" presName="sibTrans" presStyleCnt="0"/>
      <dgm:spPr/>
    </dgm:pt>
    <dgm:pt modelId="{A49F76E1-013F-4DB5-ADB9-7DD8989261A1}" type="pres">
      <dgm:prSet presAssocID="{414D5D2D-E732-457A-9FDC-22A136C1CB60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826004-CB0E-465D-8F4B-A68D952A8846}" type="presOf" srcId="{414D5D2D-E732-457A-9FDC-22A136C1CB60}" destId="{A49F76E1-013F-4DB5-ADB9-7DD8989261A1}" srcOrd="0" destOrd="0" presId="urn:microsoft.com/office/officeart/2005/8/layout/hProcess9"/>
    <dgm:cxn modelId="{752D8552-072A-4D1F-9101-56C84125D627}" type="presOf" srcId="{E6F7E716-3BE0-4531-9CB5-24ABEB688A30}" destId="{F7B0DF9D-F47C-42F3-8E89-606D36274717}" srcOrd="0" destOrd="0" presId="urn:microsoft.com/office/officeart/2005/8/layout/hProcess9"/>
    <dgm:cxn modelId="{1B379591-553F-416E-AC11-9449EBBE7733}" type="presOf" srcId="{E3D9BD91-2CC2-4E96-80E3-292B20F4D554}" destId="{772A44FC-3600-4317-B6C6-7F681DA1C056}" srcOrd="0" destOrd="0" presId="urn:microsoft.com/office/officeart/2005/8/layout/hProcess9"/>
    <dgm:cxn modelId="{34A3085A-CD41-4923-AE7D-1BBE15E5D8AA}" srcId="{E6F7E716-3BE0-4531-9CB5-24ABEB688A30}" destId="{414D5D2D-E732-457A-9FDC-22A136C1CB60}" srcOrd="1" destOrd="0" parTransId="{3EBE16CD-0015-4B8B-9C37-D2B5BA179072}" sibTransId="{F3CF1E42-5CF9-45AB-BE66-4FFF5D16EAF3}"/>
    <dgm:cxn modelId="{3D9DCFA6-99B2-4911-9212-4702CA66DF70}" srcId="{E6F7E716-3BE0-4531-9CB5-24ABEB688A30}" destId="{E3D9BD91-2CC2-4E96-80E3-292B20F4D554}" srcOrd="0" destOrd="0" parTransId="{B676B142-9340-4117-AD24-0F93520D6AB3}" sibTransId="{3C26A3D1-0DEA-4361-8ED1-68BAE5121F3B}"/>
    <dgm:cxn modelId="{C15C0ED2-7E02-41E4-9160-605F32D1DA3D}" type="presParOf" srcId="{F7B0DF9D-F47C-42F3-8E89-606D36274717}" destId="{FEF7C587-9C74-43E7-9A80-6E6F362403D7}" srcOrd="0" destOrd="0" presId="urn:microsoft.com/office/officeart/2005/8/layout/hProcess9"/>
    <dgm:cxn modelId="{E2DB16E2-A25B-4942-A7AB-09336596E10A}" type="presParOf" srcId="{F7B0DF9D-F47C-42F3-8E89-606D36274717}" destId="{844672CC-BD47-4F9C-BA41-857D5D67114B}" srcOrd="1" destOrd="0" presId="urn:microsoft.com/office/officeart/2005/8/layout/hProcess9"/>
    <dgm:cxn modelId="{2334C0EB-A980-4398-B1C4-D9A2E6D99B00}" type="presParOf" srcId="{844672CC-BD47-4F9C-BA41-857D5D67114B}" destId="{772A44FC-3600-4317-B6C6-7F681DA1C056}" srcOrd="0" destOrd="0" presId="urn:microsoft.com/office/officeart/2005/8/layout/hProcess9"/>
    <dgm:cxn modelId="{72AE0226-3F98-4429-9E7C-8BB7CE5C2E84}" type="presParOf" srcId="{844672CC-BD47-4F9C-BA41-857D5D67114B}" destId="{8F83F0DB-589D-4094-897C-AA38226A5B87}" srcOrd="1" destOrd="0" presId="urn:microsoft.com/office/officeart/2005/8/layout/hProcess9"/>
    <dgm:cxn modelId="{7E2392E1-26B1-4547-BEF8-1474C73FCFE3}" type="presParOf" srcId="{844672CC-BD47-4F9C-BA41-857D5D67114B}" destId="{A49F76E1-013F-4DB5-ADB9-7DD8989261A1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E881145-C2F7-4F09-97F1-3DF3A4A1865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4517DC-5222-4D27-9B83-6624EBA57B2E}">
      <dgm:prSet/>
      <dgm:spPr/>
      <dgm:t>
        <a:bodyPr/>
        <a:lstStyle/>
        <a:p>
          <a:pPr rtl="0"/>
          <a:r>
            <a:rPr lang="ru-RU" b="1" i="0" dirty="0" smtClean="0"/>
            <a:t> </a:t>
          </a:r>
          <a:endParaRPr lang="ru-RU" dirty="0"/>
        </a:p>
      </dgm:t>
    </dgm:pt>
    <dgm:pt modelId="{3506B467-4965-48B8-AE02-0A3D1C4F786B}" type="parTrans" cxnId="{A502B89F-3D36-4BA9-83DB-1E569C2932DB}">
      <dgm:prSet/>
      <dgm:spPr/>
      <dgm:t>
        <a:bodyPr/>
        <a:lstStyle/>
        <a:p>
          <a:endParaRPr lang="ru-RU"/>
        </a:p>
      </dgm:t>
    </dgm:pt>
    <dgm:pt modelId="{96DB8916-F57E-461A-A5E5-5FF0FE52601E}" type="sibTrans" cxnId="{A502B89F-3D36-4BA9-83DB-1E569C2932DB}">
      <dgm:prSet/>
      <dgm:spPr/>
      <dgm:t>
        <a:bodyPr/>
        <a:lstStyle/>
        <a:p>
          <a:endParaRPr lang="ru-RU"/>
        </a:p>
      </dgm:t>
    </dgm:pt>
    <dgm:pt modelId="{9A216501-424B-4D87-A30B-092F0CC7E12F}" type="pres">
      <dgm:prSet presAssocID="{EE881145-C2F7-4F09-97F1-3DF3A4A18655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B826E1-CBA4-4FC5-8351-5EE1C60334DA}" type="pres">
      <dgm:prSet presAssocID="{EE881145-C2F7-4F09-97F1-3DF3A4A18655}" presName="arrow" presStyleLbl="bgShp" presStyleIdx="0" presStyleCnt="1" custLinFactNeighborX="435" custLinFactNeighborY="-7015"/>
      <dgm:spPr/>
    </dgm:pt>
    <dgm:pt modelId="{1FE99649-D5ED-45BC-B053-DD86C0AC50FA}" type="pres">
      <dgm:prSet presAssocID="{EE881145-C2F7-4F09-97F1-3DF3A4A18655}" presName="linearProcess" presStyleCnt="0"/>
      <dgm:spPr/>
    </dgm:pt>
    <dgm:pt modelId="{60E07F71-4305-47D0-8555-B9D0D07A47BC}" type="pres">
      <dgm:prSet presAssocID="{B44517DC-5222-4D27-9B83-6624EBA57B2E}" presName="textNode" presStyleLbl="node1" presStyleIdx="0" presStyleCnt="1" custScaleX="313087" custScaleY="25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02B89F-3D36-4BA9-83DB-1E569C2932DB}" srcId="{EE881145-C2F7-4F09-97F1-3DF3A4A18655}" destId="{B44517DC-5222-4D27-9B83-6624EBA57B2E}" srcOrd="0" destOrd="0" parTransId="{3506B467-4965-48B8-AE02-0A3D1C4F786B}" sibTransId="{96DB8916-F57E-461A-A5E5-5FF0FE52601E}"/>
    <dgm:cxn modelId="{73DA9BAD-00E9-4574-B92E-5541D8ABA4A3}" type="presOf" srcId="{B44517DC-5222-4D27-9B83-6624EBA57B2E}" destId="{60E07F71-4305-47D0-8555-B9D0D07A47BC}" srcOrd="0" destOrd="0" presId="urn:microsoft.com/office/officeart/2005/8/layout/hProcess9"/>
    <dgm:cxn modelId="{6AA80A54-FC46-4100-A17D-78559FF2564E}" type="presOf" srcId="{EE881145-C2F7-4F09-97F1-3DF3A4A18655}" destId="{9A216501-424B-4D87-A30B-092F0CC7E12F}" srcOrd="0" destOrd="0" presId="urn:microsoft.com/office/officeart/2005/8/layout/hProcess9"/>
    <dgm:cxn modelId="{E5BCDD77-89F9-4A48-A355-FBD797A3E48D}" type="presParOf" srcId="{9A216501-424B-4D87-A30B-092F0CC7E12F}" destId="{29B826E1-CBA4-4FC5-8351-5EE1C60334DA}" srcOrd="0" destOrd="0" presId="urn:microsoft.com/office/officeart/2005/8/layout/hProcess9"/>
    <dgm:cxn modelId="{73F26A45-E76E-4376-BF78-B5F90FE39025}" type="presParOf" srcId="{9A216501-424B-4D87-A30B-092F0CC7E12F}" destId="{1FE99649-D5ED-45BC-B053-DD86C0AC50FA}" srcOrd="1" destOrd="0" presId="urn:microsoft.com/office/officeart/2005/8/layout/hProcess9"/>
    <dgm:cxn modelId="{3A64F255-EFBD-4D30-A076-6760188A478D}" type="presParOf" srcId="{1FE99649-D5ED-45BC-B053-DD86C0AC50FA}" destId="{60E07F71-4305-47D0-8555-B9D0D07A47BC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69A7A3C-B9FD-4B5D-A848-C22E0E08F8CC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6D0ED1E-B547-418D-8771-682C26C7D01A}">
      <dgm:prSet/>
      <dgm:spPr/>
      <dgm:t>
        <a:bodyPr/>
        <a:lstStyle/>
        <a:p>
          <a:pPr rtl="0"/>
          <a:r>
            <a:rPr lang="ru-RU" b="1" i="0" dirty="0" smtClean="0"/>
            <a:t>Создание новой традиции</a:t>
          </a:r>
          <a:endParaRPr lang="ru-RU" dirty="0"/>
        </a:p>
      </dgm:t>
    </dgm:pt>
    <dgm:pt modelId="{E7C0C584-B577-464E-BC42-78ADD2623C2A}" type="parTrans" cxnId="{72984F29-E8C3-4DA7-9EF1-C89BB1837413}">
      <dgm:prSet/>
      <dgm:spPr/>
      <dgm:t>
        <a:bodyPr/>
        <a:lstStyle/>
        <a:p>
          <a:endParaRPr lang="ru-RU"/>
        </a:p>
      </dgm:t>
    </dgm:pt>
    <dgm:pt modelId="{E593C300-299B-49B1-9A71-192D569C0B56}" type="sibTrans" cxnId="{72984F29-E8C3-4DA7-9EF1-C89BB1837413}">
      <dgm:prSet/>
      <dgm:spPr/>
      <dgm:t>
        <a:bodyPr/>
        <a:lstStyle/>
        <a:p>
          <a:endParaRPr lang="ru-RU"/>
        </a:p>
      </dgm:t>
    </dgm:pt>
    <dgm:pt modelId="{0855DDBB-4EB3-4DE2-8575-A298D08A7EC8}">
      <dgm:prSet/>
      <dgm:spPr/>
      <dgm:t>
        <a:bodyPr/>
        <a:lstStyle/>
        <a:p>
          <a:pPr rtl="0"/>
          <a:r>
            <a:rPr lang="ru-RU" b="1" i="0" dirty="0" smtClean="0"/>
            <a:t>Поощрение героев организации</a:t>
          </a:r>
          <a:endParaRPr lang="ru-RU" dirty="0"/>
        </a:p>
      </dgm:t>
    </dgm:pt>
    <dgm:pt modelId="{6AC2FBD1-3988-4B80-A8A2-4800BCC1B938}" type="parTrans" cxnId="{FB239371-6CE1-4E68-B444-4F3EFC8CA53E}">
      <dgm:prSet/>
      <dgm:spPr/>
      <dgm:t>
        <a:bodyPr/>
        <a:lstStyle/>
        <a:p>
          <a:endParaRPr lang="ru-RU"/>
        </a:p>
      </dgm:t>
    </dgm:pt>
    <dgm:pt modelId="{91488B4B-7EB5-468B-9397-20924C7BF929}" type="sibTrans" cxnId="{FB239371-6CE1-4E68-B444-4F3EFC8CA53E}">
      <dgm:prSet/>
      <dgm:spPr/>
      <dgm:t>
        <a:bodyPr/>
        <a:lstStyle/>
        <a:p>
          <a:endParaRPr lang="ru-RU"/>
        </a:p>
      </dgm:t>
    </dgm:pt>
    <dgm:pt modelId="{F13BF1AD-2E0F-4392-BD4F-8995697C49D0}" type="pres">
      <dgm:prSet presAssocID="{E69A7A3C-B9FD-4B5D-A848-C22E0E08F8CC}" presName="compositeShape" presStyleCnt="0">
        <dgm:presLayoutVars>
          <dgm:dir/>
          <dgm:resizeHandles/>
        </dgm:presLayoutVars>
      </dgm:prSet>
      <dgm:spPr/>
    </dgm:pt>
    <dgm:pt modelId="{DDF8F7AB-CB88-4BEC-A81A-CCAAE7C29A5D}" type="pres">
      <dgm:prSet presAssocID="{E69A7A3C-B9FD-4B5D-A848-C22E0E08F8CC}" presName="pyramid" presStyleLbl="node1" presStyleIdx="0" presStyleCnt="1"/>
      <dgm:spPr/>
    </dgm:pt>
    <dgm:pt modelId="{143AF95B-B7D7-4995-82CD-F77D234341EF}" type="pres">
      <dgm:prSet presAssocID="{E69A7A3C-B9FD-4B5D-A848-C22E0E08F8CC}" presName="theList" presStyleCnt="0"/>
      <dgm:spPr/>
    </dgm:pt>
    <dgm:pt modelId="{E75B9E27-AC00-4734-A993-543425669E91}" type="pres">
      <dgm:prSet presAssocID="{E6D0ED1E-B547-418D-8771-682C26C7D01A}" presName="aNode" presStyleLbl="fgAcc1" presStyleIdx="0" presStyleCnt="2">
        <dgm:presLayoutVars>
          <dgm:bulletEnabled val="1"/>
        </dgm:presLayoutVars>
      </dgm:prSet>
      <dgm:spPr/>
    </dgm:pt>
    <dgm:pt modelId="{EDD79194-BD50-4AD7-9EC1-DD4D94CB453B}" type="pres">
      <dgm:prSet presAssocID="{E6D0ED1E-B547-418D-8771-682C26C7D01A}" presName="aSpace" presStyleCnt="0"/>
      <dgm:spPr/>
    </dgm:pt>
    <dgm:pt modelId="{D9FF66CE-B5E8-4A15-886F-EFAFD2743B3E}" type="pres">
      <dgm:prSet presAssocID="{0855DDBB-4EB3-4DE2-8575-A298D08A7EC8}" presName="aNode" presStyleLbl="fgAcc1" presStyleIdx="1" presStyleCnt="2">
        <dgm:presLayoutVars>
          <dgm:bulletEnabled val="1"/>
        </dgm:presLayoutVars>
      </dgm:prSet>
      <dgm:spPr/>
    </dgm:pt>
    <dgm:pt modelId="{535C976B-D185-4A36-9211-3CEFBE19E933}" type="pres">
      <dgm:prSet presAssocID="{0855DDBB-4EB3-4DE2-8575-A298D08A7EC8}" presName="aSpace" presStyleCnt="0"/>
      <dgm:spPr/>
    </dgm:pt>
  </dgm:ptLst>
  <dgm:cxnLst>
    <dgm:cxn modelId="{FB239371-6CE1-4E68-B444-4F3EFC8CA53E}" srcId="{E69A7A3C-B9FD-4B5D-A848-C22E0E08F8CC}" destId="{0855DDBB-4EB3-4DE2-8575-A298D08A7EC8}" srcOrd="1" destOrd="0" parTransId="{6AC2FBD1-3988-4B80-A8A2-4800BCC1B938}" sibTransId="{91488B4B-7EB5-468B-9397-20924C7BF929}"/>
    <dgm:cxn modelId="{E1364880-BCA6-4BF1-9533-63F48FA07B10}" type="presOf" srcId="{E6D0ED1E-B547-418D-8771-682C26C7D01A}" destId="{E75B9E27-AC00-4734-A993-543425669E91}" srcOrd="0" destOrd="0" presId="urn:microsoft.com/office/officeart/2005/8/layout/pyramid2"/>
    <dgm:cxn modelId="{5A4E182D-C265-4CF6-9F60-98C4B9F3BCCE}" type="presOf" srcId="{E69A7A3C-B9FD-4B5D-A848-C22E0E08F8CC}" destId="{F13BF1AD-2E0F-4392-BD4F-8995697C49D0}" srcOrd="0" destOrd="0" presId="urn:microsoft.com/office/officeart/2005/8/layout/pyramid2"/>
    <dgm:cxn modelId="{DBF4AA1E-EC56-49AC-97FE-CF3AC421B4EF}" type="presOf" srcId="{0855DDBB-4EB3-4DE2-8575-A298D08A7EC8}" destId="{D9FF66CE-B5E8-4A15-886F-EFAFD2743B3E}" srcOrd="0" destOrd="0" presId="urn:microsoft.com/office/officeart/2005/8/layout/pyramid2"/>
    <dgm:cxn modelId="{72984F29-E8C3-4DA7-9EF1-C89BB1837413}" srcId="{E69A7A3C-B9FD-4B5D-A848-C22E0E08F8CC}" destId="{E6D0ED1E-B547-418D-8771-682C26C7D01A}" srcOrd="0" destOrd="0" parTransId="{E7C0C584-B577-464E-BC42-78ADD2623C2A}" sibTransId="{E593C300-299B-49B1-9A71-192D569C0B56}"/>
    <dgm:cxn modelId="{D09F8170-01AF-4062-A874-7B68F38FF164}" type="presParOf" srcId="{F13BF1AD-2E0F-4392-BD4F-8995697C49D0}" destId="{DDF8F7AB-CB88-4BEC-A81A-CCAAE7C29A5D}" srcOrd="0" destOrd="0" presId="urn:microsoft.com/office/officeart/2005/8/layout/pyramid2"/>
    <dgm:cxn modelId="{99B7CE41-374C-481E-87CC-4B41147FF2F1}" type="presParOf" srcId="{F13BF1AD-2E0F-4392-BD4F-8995697C49D0}" destId="{143AF95B-B7D7-4995-82CD-F77D234341EF}" srcOrd="1" destOrd="0" presId="urn:microsoft.com/office/officeart/2005/8/layout/pyramid2"/>
    <dgm:cxn modelId="{67618107-AE47-4F37-B2CC-88DD2BA3D129}" type="presParOf" srcId="{143AF95B-B7D7-4995-82CD-F77D234341EF}" destId="{E75B9E27-AC00-4734-A993-543425669E91}" srcOrd="0" destOrd="0" presId="urn:microsoft.com/office/officeart/2005/8/layout/pyramid2"/>
    <dgm:cxn modelId="{5E0C5AC5-C623-4B85-9674-C7352DAD34A4}" type="presParOf" srcId="{143AF95B-B7D7-4995-82CD-F77D234341EF}" destId="{EDD79194-BD50-4AD7-9EC1-DD4D94CB453B}" srcOrd="1" destOrd="0" presId="urn:microsoft.com/office/officeart/2005/8/layout/pyramid2"/>
    <dgm:cxn modelId="{C5A0DC52-F750-4B89-9D49-FE9C4C7D43F7}" type="presParOf" srcId="{143AF95B-B7D7-4995-82CD-F77D234341EF}" destId="{D9FF66CE-B5E8-4A15-886F-EFAFD2743B3E}" srcOrd="2" destOrd="0" presId="urn:microsoft.com/office/officeart/2005/8/layout/pyramid2"/>
    <dgm:cxn modelId="{B308B01A-3CB0-4C6E-A64D-786985945CC5}" type="presParOf" srcId="{143AF95B-B7D7-4995-82CD-F77D234341EF}" destId="{535C976B-D185-4A36-9211-3CEFBE19E93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755A4E4-8216-48A6-8BE0-3225E304CC16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5389D9-80F6-4211-8E92-084F35C22FC5}">
      <dgm:prSet/>
      <dgm:spPr/>
      <dgm:t>
        <a:bodyPr/>
        <a:lstStyle/>
        <a:p>
          <a:pPr rtl="0"/>
          <a:r>
            <a:rPr lang="ru-RU" b="0" i="0" dirty="0" smtClean="0"/>
            <a:t>Использование потенциала волонтерской деятельности </a:t>
          </a:r>
          <a:endParaRPr lang="ru-RU" dirty="0"/>
        </a:p>
      </dgm:t>
    </dgm:pt>
    <dgm:pt modelId="{F81DF440-4963-4DE0-85A9-36298E796731}" type="parTrans" cxnId="{3F90AE10-BE09-424D-BF63-7DECFA20255B}">
      <dgm:prSet/>
      <dgm:spPr/>
      <dgm:t>
        <a:bodyPr/>
        <a:lstStyle/>
        <a:p>
          <a:endParaRPr lang="ru-RU"/>
        </a:p>
      </dgm:t>
    </dgm:pt>
    <dgm:pt modelId="{FDB4FDCD-AA80-4DD5-BF92-51BA40F196FB}" type="sibTrans" cxnId="{3F90AE10-BE09-424D-BF63-7DECFA20255B}">
      <dgm:prSet/>
      <dgm:spPr/>
      <dgm:t>
        <a:bodyPr/>
        <a:lstStyle/>
        <a:p>
          <a:endParaRPr lang="ru-RU"/>
        </a:p>
      </dgm:t>
    </dgm:pt>
    <dgm:pt modelId="{07B2F471-BF56-4BC4-8EF2-9E5C92B81F27}">
      <dgm:prSet/>
      <dgm:spPr/>
      <dgm:t>
        <a:bodyPr/>
        <a:lstStyle/>
        <a:p>
          <a:pPr rtl="0"/>
          <a:r>
            <a:rPr lang="ru-RU" b="0" i="0" dirty="0" smtClean="0"/>
            <a:t>Развитии умения продуцировать свою социальную инициативу.</a:t>
          </a:r>
          <a:endParaRPr lang="ru-RU" dirty="0"/>
        </a:p>
      </dgm:t>
    </dgm:pt>
    <dgm:pt modelId="{2B32EAC0-6C7C-4DC7-9EB2-D8118544906B}" type="parTrans" cxnId="{F990A576-09D9-4CEC-BCC7-0E33A7297DFB}">
      <dgm:prSet/>
      <dgm:spPr/>
      <dgm:t>
        <a:bodyPr/>
        <a:lstStyle/>
        <a:p>
          <a:endParaRPr lang="ru-RU"/>
        </a:p>
      </dgm:t>
    </dgm:pt>
    <dgm:pt modelId="{4EFD6F48-AD29-416C-B06F-3686B38B86BF}" type="sibTrans" cxnId="{F990A576-09D9-4CEC-BCC7-0E33A7297DFB}">
      <dgm:prSet/>
      <dgm:spPr/>
      <dgm:t>
        <a:bodyPr/>
        <a:lstStyle/>
        <a:p>
          <a:endParaRPr lang="ru-RU"/>
        </a:p>
      </dgm:t>
    </dgm:pt>
    <dgm:pt modelId="{4D28A028-D10F-4EA9-B920-89CDBC571515}">
      <dgm:prSet/>
      <dgm:spPr/>
      <dgm:t>
        <a:bodyPr/>
        <a:lstStyle/>
        <a:p>
          <a:pPr rtl="0"/>
          <a:r>
            <a:rPr lang="ru-RU" b="0" i="0" dirty="0" smtClean="0"/>
            <a:t>Объединены работа с активом детской общественной организации и работа по программам «Социальное проектирование» и «Социальная реклама».</a:t>
          </a:r>
          <a:endParaRPr lang="ru-RU" dirty="0"/>
        </a:p>
      </dgm:t>
    </dgm:pt>
    <dgm:pt modelId="{F785ABC5-F24B-4B00-A07E-283E24E9E8DD}" type="parTrans" cxnId="{09AE30A5-C897-4327-B31B-30071483B7FC}">
      <dgm:prSet/>
      <dgm:spPr/>
      <dgm:t>
        <a:bodyPr/>
        <a:lstStyle/>
        <a:p>
          <a:endParaRPr lang="ru-RU"/>
        </a:p>
      </dgm:t>
    </dgm:pt>
    <dgm:pt modelId="{C289A32F-3A67-4292-B668-9D0956B08C36}" type="sibTrans" cxnId="{09AE30A5-C897-4327-B31B-30071483B7FC}">
      <dgm:prSet/>
      <dgm:spPr/>
      <dgm:t>
        <a:bodyPr/>
        <a:lstStyle/>
        <a:p>
          <a:endParaRPr lang="ru-RU"/>
        </a:p>
      </dgm:t>
    </dgm:pt>
    <dgm:pt modelId="{F6B87590-9F5A-4DFC-9621-1EBD4A812CD5}">
      <dgm:prSet/>
      <dgm:spPr/>
      <dgm:t>
        <a:bodyPr/>
        <a:lstStyle/>
        <a:p>
          <a:pPr rtl="0"/>
          <a:r>
            <a:rPr lang="ru-RU" b="0" i="0" smtClean="0"/>
            <a:t>Занятия в объединении позволяют сделать процесс обучения волонтеров систематичным.  </a:t>
          </a:r>
          <a:endParaRPr lang="ru-RU"/>
        </a:p>
      </dgm:t>
    </dgm:pt>
    <dgm:pt modelId="{812C74A0-4BF9-4286-B496-0AFC4E861200}" type="parTrans" cxnId="{E17A652A-77E8-4386-9920-C683549D1AA0}">
      <dgm:prSet/>
      <dgm:spPr/>
      <dgm:t>
        <a:bodyPr/>
        <a:lstStyle/>
        <a:p>
          <a:endParaRPr lang="ru-RU"/>
        </a:p>
      </dgm:t>
    </dgm:pt>
    <dgm:pt modelId="{F1DEFCF1-7904-461F-BDAF-8BEAF252A19A}" type="sibTrans" cxnId="{E17A652A-77E8-4386-9920-C683549D1AA0}">
      <dgm:prSet/>
      <dgm:spPr/>
      <dgm:t>
        <a:bodyPr/>
        <a:lstStyle/>
        <a:p>
          <a:endParaRPr lang="ru-RU"/>
        </a:p>
      </dgm:t>
    </dgm:pt>
    <dgm:pt modelId="{57BD3E5A-04AC-44FC-9BB2-7F8D0DDEC870}">
      <dgm:prSet/>
      <dgm:spPr/>
      <dgm:t>
        <a:bodyPr/>
        <a:lstStyle/>
        <a:p>
          <a:pPr rtl="0"/>
          <a:endParaRPr lang="ru-RU"/>
        </a:p>
      </dgm:t>
    </dgm:pt>
    <dgm:pt modelId="{1E5315F7-DBC6-46DD-8F1A-F76F27212181}" type="parTrans" cxnId="{E282E234-C5DF-4259-BEA1-2D9C00500FD2}">
      <dgm:prSet/>
      <dgm:spPr/>
      <dgm:t>
        <a:bodyPr/>
        <a:lstStyle/>
        <a:p>
          <a:endParaRPr lang="ru-RU"/>
        </a:p>
      </dgm:t>
    </dgm:pt>
    <dgm:pt modelId="{1E1BCCF8-83C2-43B5-BDE3-0D4DCBCF721D}" type="sibTrans" cxnId="{E282E234-C5DF-4259-BEA1-2D9C00500FD2}">
      <dgm:prSet/>
      <dgm:spPr/>
      <dgm:t>
        <a:bodyPr/>
        <a:lstStyle/>
        <a:p>
          <a:endParaRPr lang="ru-RU"/>
        </a:p>
      </dgm:t>
    </dgm:pt>
    <dgm:pt modelId="{303CA273-ADEC-485C-9E10-285DD2B986DC}" type="pres">
      <dgm:prSet presAssocID="{3755A4E4-8216-48A6-8BE0-3225E304CC16}" presName="Name0" presStyleCnt="0">
        <dgm:presLayoutVars>
          <dgm:dir/>
          <dgm:resizeHandles val="exact"/>
        </dgm:presLayoutVars>
      </dgm:prSet>
      <dgm:spPr/>
    </dgm:pt>
    <dgm:pt modelId="{AA16B6CE-A972-4AA8-A0C3-99144110614E}" type="pres">
      <dgm:prSet presAssocID="{3755A4E4-8216-48A6-8BE0-3225E304CC16}" presName="fgShape" presStyleLbl="fgShp" presStyleIdx="0" presStyleCnt="1"/>
      <dgm:spPr/>
    </dgm:pt>
    <dgm:pt modelId="{2325BE79-D95B-4F61-9E37-3772CAF82EDF}" type="pres">
      <dgm:prSet presAssocID="{3755A4E4-8216-48A6-8BE0-3225E304CC16}" presName="linComp" presStyleCnt="0"/>
      <dgm:spPr/>
    </dgm:pt>
    <dgm:pt modelId="{AB8B5434-8E30-41C4-8AA8-5B07007EDD73}" type="pres">
      <dgm:prSet presAssocID="{3E5389D9-80F6-4211-8E92-084F35C22FC5}" presName="compNode" presStyleCnt="0"/>
      <dgm:spPr/>
    </dgm:pt>
    <dgm:pt modelId="{5AA14FD5-ACF9-45AB-B2AE-B503F72B33E9}" type="pres">
      <dgm:prSet presAssocID="{3E5389D9-80F6-4211-8E92-084F35C22FC5}" presName="bkgdShape" presStyleLbl="node1" presStyleIdx="0" presStyleCnt="5"/>
      <dgm:spPr/>
      <dgm:t>
        <a:bodyPr/>
        <a:lstStyle/>
        <a:p>
          <a:endParaRPr lang="ru-RU"/>
        </a:p>
      </dgm:t>
    </dgm:pt>
    <dgm:pt modelId="{B8C08F5F-C126-4BA1-A9AB-6859C4BEA98F}" type="pres">
      <dgm:prSet presAssocID="{3E5389D9-80F6-4211-8E92-084F35C22FC5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D50BFA-BAA8-4D18-A83D-20EB53F9C4D5}" type="pres">
      <dgm:prSet presAssocID="{3E5389D9-80F6-4211-8E92-084F35C22FC5}" presName="invisiNode" presStyleLbl="node1" presStyleIdx="0" presStyleCnt="5"/>
      <dgm:spPr/>
    </dgm:pt>
    <dgm:pt modelId="{AAEC348C-00EB-4FB3-A67A-E4092E21A671}" type="pres">
      <dgm:prSet presAssocID="{3E5389D9-80F6-4211-8E92-084F35C22FC5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8C7A57E6-78BA-4CEB-B25A-CC3835BCEEAA}" type="pres">
      <dgm:prSet presAssocID="{FDB4FDCD-AA80-4DD5-BF92-51BA40F196FB}" presName="sibTrans" presStyleLbl="sibTrans2D1" presStyleIdx="0" presStyleCnt="0"/>
      <dgm:spPr/>
    </dgm:pt>
    <dgm:pt modelId="{6787232E-482A-4EEE-A3B8-794D2A03B5B9}" type="pres">
      <dgm:prSet presAssocID="{07B2F471-BF56-4BC4-8EF2-9E5C92B81F27}" presName="compNode" presStyleCnt="0"/>
      <dgm:spPr/>
    </dgm:pt>
    <dgm:pt modelId="{90EE2EC8-10A1-4873-83F1-BFE54E4A86D0}" type="pres">
      <dgm:prSet presAssocID="{07B2F471-BF56-4BC4-8EF2-9E5C92B81F27}" presName="bkgdShape" presStyleLbl="node1" presStyleIdx="1" presStyleCnt="5"/>
      <dgm:spPr/>
    </dgm:pt>
    <dgm:pt modelId="{88AE9D68-4419-4E37-BBD2-1E79E2CBD0BF}" type="pres">
      <dgm:prSet presAssocID="{07B2F471-BF56-4BC4-8EF2-9E5C92B81F27}" presName="nodeTx" presStyleLbl="node1" presStyleIdx="1" presStyleCnt="5">
        <dgm:presLayoutVars>
          <dgm:bulletEnabled val="1"/>
        </dgm:presLayoutVars>
      </dgm:prSet>
      <dgm:spPr/>
    </dgm:pt>
    <dgm:pt modelId="{A6FF4D7A-3CBB-4367-AA9A-3AE14B24D6AC}" type="pres">
      <dgm:prSet presAssocID="{07B2F471-BF56-4BC4-8EF2-9E5C92B81F27}" presName="invisiNode" presStyleLbl="node1" presStyleIdx="1" presStyleCnt="5"/>
      <dgm:spPr/>
    </dgm:pt>
    <dgm:pt modelId="{9AFA6C67-037D-4784-9C52-5097EE3661B5}" type="pres">
      <dgm:prSet presAssocID="{07B2F471-BF56-4BC4-8EF2-9E5C92B81F27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5E2C49CE-3EE9-43AA-B2C2-A3158398A84B}" type="pres">
      <dgm:prSet presAssocID="{4EFD6F48-AD29-416C-B06F-3686B38B86BF}" presName="sibTrans" presStyleLbl="sibTrans2D1" presStyleIdx="0" presStyleCnt="0"/>
      <dgm:spPr/>
    </dgm:pt>
    <dgm:pt modelId="{2576AEC9-0537-4BFF-B26F-DDCF64A41888}" type="pres">
      <dgm:prSet presAssocID="{4D28A028-D10F-4EA9-B920-89CDBC571515}" presName="compNode" presStyleCnt="0"/>
      <dgm:spPr/>
    </dgm:pt>
    <dgm:pt modelId="{BBED59D9-1001-4BB0-981F-185974B9280C}" type="pres">
      <dgm:prSet presAssocID="{4D28A028-D10F-4EA9-B920-89CDBC571515}" presName="bkgdShape" presStyleLbl="node1" presStyleIdx="2" presStyleCnt="5"/>
      <dgm:spPr/>
    </dgm:pt>
    <dgm:pt modelId="{ABC292F1-31F5-4EB1-BF41-A31E4A781505}" type="pres">
      <dgm:prSet presAssocID="{4D28A028-D10F-4EA9-B920-89CDBC571515}" presName="nodeTx" presStyleLbl="node1" presStyleIdx="2" presStyleCnt="5">
        <dgm:presLayoutVars>
          <dgm:bulletEnabled val="1"/>
        </dgm:presLayoutVars>
      </dgm:prSet>
      <dgm:spPr/>
    </dgm:pt>
    <dgm:pt modelId="{895D37C4-1A19-4E04-B2AD-9C1F3FED8014}" type="pres">
      <dgm:prSet presAssocID="{4D28A028-D10F-4EA9-B920-89CDBC571515}" presName="invisiNode" presStyleLbl="node1" presStyleIdx="2" presStyleCnt="5"/>
      <dgm:spPr/>
    </dgm:pt>
    <dgm:pt modelId="{60860369-BE68-4EB9-8296-290D2264AC63}" type="pres">
      <dgm:prSet presAssocID="{4D28A028-D10F-4EA9-B920-89CDBC571515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6F9BC2FC-A018-40B7-84A2-7C6B9D0731C7}" type="pres">
      <dgm:prSet presAssocID="{C289A32F-3A67-4292-B668-9D0956B08C36}" presName="sibTrans" presStyleLbl="sibTrans2D1" presStyleIdx="0" presStyleCnt="0"/>
      <dgm:spPr/>
    </dgm:pt>
    <dgm:pt modelId="{DBC9158D-8D97-4D62-97A8-D6A6B89FCE67}" type="pres">
      <dgm:prSet presAssocID="{F6B87590-9F5A-4DFC-9621-1EBD4A812CD5}" presName="compNode" presStyleCnt="0"/>
      <dgm:spPr/>
    </dgm:pt>
    <dgm:pt modelId="{64A6B29A-122D-4740-ACBD-E4935AD2C85D}" type="pres">
      <dgm:prSet presAssocID="{F6B87590-9F5A-4DFC-9621-1EBD4A812CD5}" presName="bkgdShape" presStyleLbl="node1" presStyleIdx="3" presStyleCnt="5"/>
      <dgm:spPr/>
    </dgm:pt>
    <dgm:pt modelId="{941BBB06-6579-4CA2-AF78-1AACDAB878B3}" type="pres">
      <dgm:prSet presAssocID="{F6B87590-9F5A-4DFC-9621-1EBD4A812CD5}" presName="nodeTx" presStyleLbl="node1" presStyleIdx="3" presStyleCnt="5">
        <dgm:presLayoutVars>
          <dgm:bulletEnabled val="1"/>
        </dgm:presLayoutVars>
      </dgm:prSet>
      <dgm:spPr/>
    </dgm:pt>
    <dgm:pt modelId="{6DD5049F-4F26-42D6-B893-1FF8C900FE63}" type="pres">
      <dgm:prSet presAssocID="{F6B87590-9F5A-4DFC-9621-1EBD4A812CD5}" presName="invisiNode" presStyleLbl="node1" presStyleIdx="3" presStyleCnt="5"/>
      <dgm:spPr/>
    </dgm:pt>
    <dgm:pt modelId="{EB4AE9B8-0221-4AA4-BB97-9CF03B22F330}" type="pres">
      <dgm:prSet presAssocID="{F6B87590-9F5A-4DFC-9621-1EBD4A812CD5}" presName="imagNod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7A7AEFCC-74B7-454B-9971-EBFDCA368571}" type="pres">
      <dgm:prSet presAssocID="{F1DEFCF1-7904-461F-BDAF-8BEAF252A19A}" presName="sibTrans" presStyleLbl="sibTrans2D1" presStyleIdx="0" presStyleCnt="0"/>
      <dgm:spPr/>
    </dgm:pt>
    <dgm:pt modelId="{A90DA11C-48A6-4C58-AF7E-DEA10AF5948F}" type="pres">
      <dgm:prSet presAssocID="{57BD3E5A-04AC-44FC-9BB2-7F8D0DDEC870}" presName="compNode" presStyleCnt="0"/>
      <dgm:spPr/>
    </dgm:pt>
    <dgm:pt modelId="{F204214E-52E7-48FB-88DC-5F3958160274}" type="pres">
      <dgm:prSet presAssocID="{57BD3E5A-04AC-44FC-9BB2-7F8D0DDEC870}" presName="bkgdShape" presStyleLbl="node1" presStyleIdx="4" presStyleCnt="5" custLinFactNeighborX="-805" custLinFactNeighborY="-298"/>
      <dgm:spPr/>
    </dgm:pt>
    <dgm:pt modelId="{8AA7E82E-0CB8-44A3-8874-8E8B9A937EB2}" type="pres">
      <dgm:prSet presAssocID="{57BD3E5A-04AC-44FC-9BB2-7F8D0DDEC870}" presName="nodeTx" presStyleLbl="node1" presStyleIdx="4" presStyleCnt="5">
        <dgm:presLayoutVars>
          <dgm:bulletEnabled val="1"/>
        </dgm:presLayoutVars>
      </dgm:prSet>
      <dgm:spPr/>
    </dgm:pt>
    <dgm:pt modelId="{060B8708-630C-45D9-92E9-E2AE849F7E7D}" type="pres">
      <dgm:prSet presAssocID="{57BD3E5A-04AC-44FC-9BB2-7F8D0DDEC870}" presName="invisiNode" presStyleLbl="node1" presStyleIdx="4" presStyleCnt="5"/>
      <dgm:spPr/>
    </dgm:pt>
    <dgm:pt modelId="{471C7E5F-BBCC-4941-A007-16AD2ABE968F}" type="pres">
      <dgm:prSet presAssocID="{57BD3E5A-04AC-44FC-9BB2-7F8D0DDEC870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F990A576-09D9-4CEC-BCC7-0E33A7297DFB}" srcId="{3755A4E4-8216-48A6-8BE0-3225E304CC16}" destId="{07B2F471-BF56-4BC4-8EF2-9E5C92B81F27}" srcOrd="1" destOrd="0" parTransId="{2B32EAC0-6C7C-4DC7-9EB2-D8118544906B}" sibTransId="{4EFD6F48-AD29-416C-B06F-3686B38B86BF}"/>
    <dgm:cxn modelId="{AB067323-1C3D-437B-9A3B-4427179EE947}" type="presOf" srcId="{3755A4E4-8216-48A6-8BE0-3225E304CC16}" destId="{303CA273-ADEC-485C-9E10-285DD2B986DC}" srcOrd="0" destOrd="0" presId="urn:microsoft.com/office/officeart/2005/8/layout/hList7"/>
    <dgm:cxn modelId="{09AE30A5-C897-4327-B31B-30071483B7FC}" srcId="{3755A4E4-8216-48A6-8BE0-3225E304CC16}" destId="{4D28A028-D10F-4EA9-B920-89CDBC571515}" srcOrd="2" destOrd="0" parTransId="{F785ABC5-F24B-4B00-A07E-283E24E9E8DD}" sibTransId="{C289A32F-3A67-4292-B668-9D0956B08C36}"/>
    <dgm:cxn modelId="{3F90AE10-BE09-424D-BF63-7DECFA20255B}" srcId="{3755A4E4-8216-48A6-8BE0-3225E304CC16}" destId="{3E5389D9-80F6-4211-8E92-084F35C22FC5}" srcOrd="0" destOrd="0" parTransId="{F81DF440-4963-4DE0-85A9-36298E796731}" sibTransId="{FDB4FDCD-AA80-4DD5-BF92-51BA40F196FB}"/>
    <dgm:cxn modelId="{0F9CF045-6BC4-4139-855C-A8BC329A819C}" type="presOf" srcId="{F6B87590-9F5A-4DFC-9621-1EBD4A812CD5}" destId="{64A6B29A-122D-4740-ACBD-E4935AD2C85D}" srcOrd="0" destOrd="0" presId="urn:microsoft.com/office/officeart/2005/8/layout/hList7"/>
    <dgm:cxn modelId="{CDF4C860-F566-466C-9534-DFFA0C1A5E0B}" type="presOf" srcId="{4EFD6F48-AD29-416C-B06F-3686B38B86BF}" destId="{5E2C49CE-3EE9-43AA-B2C2-A3158398A84B}" srcOrd="0" destOrd="0" presId="urn:microsoft.com/office/officeart/2005/8/layout/hList7"/>
    <dgm:cxn modelId="{3AB1AAB0-927F-4C90-B2BB-BB63C8DECA4B}" type="presOf" srcId="{07B2F471-BF56-4BC4-8EF2-9E5C92B81F27}" destId="{90EE2EC8-10A1-4873-83F1-BFE54E4A86D0}" srcOrd="0" destOrd="0" presId="urn:microsoft.com/office/officeart/2005/8/layout/hList7"/>
    <dgm:cxn modelId="{A9A31197-75E3-4DE7-8FAF-61E63FB456E7}" type="presOf" srcId="{4D28A028-D10F-4EA9-B920-89CDBC571515}" destId="{BBED59D9-1001-4BB0-981F-185974B9280C}" srcOrd="0" destOrd="0" presId="urn:microsoft.com/office/officeart/2005/8/layout/hList7"/>
    <dgm:cxn modelId="{AB2E9E4E-9B11-4586-83FE-C9ECFD907F08}" type="presOf" srcId="{57BD3E5A-04AC-44FC-9BB2-7F8D0DDEC870}" destId="{F204214E-52E7-48FB-88DC-5F3958160274}" srcOrd="0" destOrd="0" presId="urn:microsoft.com/office/officeart/2005/8/layout/hList7"/>
    <dgm:cxn modelId="{51C07DF5-BC9A-417F-AFEA-C895384B26AA}" type="presOf" srcId="{57BD3E5A-04AC-44FC-9BB2-7F8D0DDEC870}" destId="{8AA7E82E-0CB8-44A3-8874-8E8B9A937EB2}" srcOrd="1" destOrd="0" presId="urn:microsoft.com/office/officeart/2005/8/layout/hList7"/>
    <dgm:cxn modelId="{5CBDD443-0CEC-48D2-9AD6-F973AD5B0C22}" type="presOf" srcId="{07B2F471-BF56-4BC4-8EF2-9E5C92B81F27}" destId="{88AE9D68-4419-4E37-BBD2-1E79E2CBD0BF}" srcOrd="1" destOrd="0" presId="urn:microsoft.com/office/officeart/2005/8/layout/hList7"/>
    <dgm:cxn modelId="{EAA1AE0B-9497-479E-9A99-FA66A18E44DB}" type="presOf" srcId="{3E5389D9-80F6-4211-8E92-084F35C22FC5}" destId="{B8C08F5F-C126-4BA1-A9AB-6859C4BEA98F}" srcOrd="1" destOrd="0" presId="urn:microsoft.com/office/officeart/2005/8/layout/hList7"/>
    <dgm:cxn modelId="{7D0EF022-E538-4F78-BD6B-5ADD623B1B2A}" type="presOf" srcId="{FDB4FDCD-AA80-4DD5-BF92-51BA40F196FB}" destId="{8C7A57E6-78BA-4CEB-B25A-CC3835BCEEAA}" srcOrd="0" destOrd="0" presId="urn:microsoft.com/office/officeart/2005/8/layout/hList7"/>
    <dgm:cxn modelId="{494AF5AF-3F82-42E9-B1B7-E95A65AC7687}" type="presOf" srcId="{F6B87590-9F5A-4DFC-9621-1EBD4A812CD5}" destId="{941BBB06-6579-4CA2-AF78-1AACDAB878B3}" srcOrd="1" destOrd="0" presId="urn:microsoft.com/office/officeart/2005/8/layout/hList7"/>
    <dgm:cxn modelId="{B63F9859-8DCF-44C8-A2ED-BDAAB3C9FF94}" type="presOf" srcId="{4D28A028-D10F-4EA9-B920-89CDBC571515}" destId="{ABC292F1-31F5-4EB1-BF41-A31E4A781505}" srcOrd="1" destOrd="0" presId="urn:microsoft.com/office/officeart/2005/8/layout/hList7"/>
    <dgm:cxn modelId="{E282E234-C5DF-4259-BEA1-2D9C00500FD2}" srcId="{3755A4E4-8216-48A6-8BE0-3225E304CC16}" destId="{57BD3E5A-04AC-44FC-9BB2-7F8D0DDEC870}" srcOrd="4" destOrd="0" parTransId="{1E5315F7-DBC6-46DD-8F1A-F76F27212181}" sibTransId="{1E1BCCF8-83C2-43B5-BDE3-0D4DCBCF721D}"/>
    <dgm:cxn modelId="{099DF3B6-4925-462E-B31B-05021B2AAB65}" type="presOf" srcId="{C289A32F-3A67-4292-B668-9D0956B08C36}" destId="{6F9BC2FC-A018-40B7-84A2-7C6B9D0731C7}" srcOrd="0" destOrd="0" presId="urn:microsoft.com/office/officeart/2005/8/layout/hList7"/>
    <dgm:cxn modelId="{E17A652A-77E8-4386-9920-C683549D1AA0}" srcId="{3755A4E4-8216-48A6-8BE0-3225E304CC16}" destId="{F6B87590-9F5A-4DFC-9621-1EBD4A812CD5}" srcOrd="3" destOrd="0" parTransId="{812C74A0-4BF9-4286-B496-0AFC4E861200}" sibTransId="{F1DEFCF1-7904-461F-BDAF-8BEAF252A19A}"/>
    <dgm:cxn modelId="{1AFF09EB-CCCC-4AC8-B2F2-CCADED097A4D}" type="presOf" srcId="{3E5389D9-80F6-4211-8E92-084F35C22FC5}" destId="{5AA14FD5-ACF9-45AB-B2AE-B503F72B33E9}" srcOrd="0" destOrd="0" presId="urn:microsoft.com/office/officeart/2005/8/layout/hList7"/>
    <dgm:cxn modelId="{2DEF1F5E-1EA8-4032-8D22-6B446D659483}" type="presOf" srcId="{F1DEFCF1-7904-461F-BDAF-8BEAF252A19A}" destId="{7A7AEFCC-74B7-454B-9971-EBFDCA368571}" srcOrd="0" destOrd="0" presId="urn:microsoft.com/office/officeart/2005/8/layout/hList7"/>
    <dgm:cxn modelId="{106F9FEB-4583-43EA-8504-082CCCFF8DD2}" type="presParOf" srcId="{303CA273-ADEC-485C-9E10-285DD2B986DC}" destId="{AA16B6CE-A972-4AA8-A0C3-99144110614E}" srcOrd="0" destOrd="0" presId="urn:microsoft.com/office/officeart/2005/8/layout/hList7"/>
    <dgm:cxn modelId="{77403824-CDCA-4671-A909-054F99F679F6}" type="presParOf" srcId="{303CA273-ADEC-485C-9E10-285DD2B986DC}" destId="{2325BE79-D95B-4F61-9E37-3772CAF82EDF}" srcOrd="1" destOrd="0" presId="urn:microsoft.com/office/officeart/2005/8/layout/hList7"/>
    <dgm:cxn modelId="{0B61AD44-9984-4B99-A809-B39AA449E7EB}" type="presParOf" srcId="{2325BE79-D95B-4F61-9E37-3772CAF82EDF}" destId="{AB8B5434-8E30-41C4-8AA8-5B07007EDD73}" srcOrd="0" destOrd="0" presId="urn:microsoft.com/office/officeart/2005/8/layout/hList7"/>
    <dgm:cxn modelId="{E01A1E79-705F-4093-A56C-294D002EC79B}" type="presParOf" srcId="{AB8B5434-8E30-41C4-8AA8-5B07007EDD73}" destId="{5AA14FD5-ACF9-45AB-B2AE-B503F72B33E9}" srcOrd="0" destOrd="0" presId="urn:microsoft.com/office/officeart/2005/8/layout/hList7"/>
    <dgm:cxn modelId="{1C32F972-C5A3-43F0-9D37-92BB0625DEC0}" type="presParOf" srcId="{AB8B5434-8E30-41C4-8AA8-5B07007EDD73}" destId="{B8C08F5F-C126-4BA1-A9AB-6859C4BEA98F}" srcOrd="1" destOrd="0" presId="urn:microsoft.com/office/officeart/2005/8/layout/hList7"/>
    <dgm:cxn modelId="{14F6B765-C5B2-4ED3-A5E9-96F0A75A5C41}" type="presParOf" srcId="{AB8B5434-8E30-41C4-8AA8-5B07007EDD73}" destId="{DCD50BFA-BAA8-4D18-A83D-20EB53F9C4D5}" srcOrd="2" destOrd="0" presId="urn:microsoft.com/office/officeart/2005/8/layout/hList7"/>
    <dgm:cxn modelId="{BFBD2C71-434A-47A0-909C-CFF45F3F2125}" type="presParOf" srcId="{AB8B5434-8E30-41C4-8AA8-5B07007EDD73}" destId="{AAEC348C-00EB-4FB3-A67A-E4092E21A671}" srcOrd="3" destOrd="0" presId="urn:microsoft.com/office/officeart/2005/8/layout/hList7"/>
    <dgm:cxn modelId="{9C441143-A9C6-4FD3-9A1B-CBE5116C99E6}" type="presParOf" srcId="{2325BE79-D95B-4F61-9E37-3772CAF82EDF}" destId="{8C7A57E6-78BA-4CEB-B25A-CC3835BCEEAA}" srcOrd="1" destOrd="0" presId="urn:microsoft.com/office/officeart/2005/8/layout/hList7"/>
    <dgm:cxn modelId="{3C1B3DA3-6CFD-4841-A777-DC14BE8B9407}" type="presParOf" srcId="{2325BE79-D95B-4F61-9E37-3772CAF82EDF}" destId="{6787232E-482A-4EEE-A3B8-794D2A03B5B9}" srcOrd="2" destOrd="0" presId="urn:microsoft.com/office/officeart/2005/8/layout/hList7"/>
    <dgm:cxn modelId="{646D7003-A1EA-4A57-9065-D2A75A84495D}" type="presParOf" srcId="{6787232E-482A-4EEE-A3B8-794D2A03B5B9}" destId="{90EE2EC8-10A1-4873-83F1-BFE54E4A86D0}" srcOrd="0" destOrd="0" presId="urn:microsoft.com/office/officeart/2005/8/layout/hList7"/>
    <dgm:cxn modelId="{30568B2D-EAAF-463C-A0AC-FA58288330D9}" type="presParOf" srcId="{6787232E-482A-4EEE-A3B8-794D2A03B5B9}" destId="{88AE9D68-4419-4E37-BBD2-1E79E2CBD0BF}" srcOrd="1" destOrd="0" presId="urn:microsoft.com/office/officeart/2005/8/layout/hList7"/>
    <dgm:cxn modelId="{C4094E75-E043-4CD9-B689-CDE3771DEF7E}" type="presParOf" srcId="{6787232E-482A-4EEE-A3B8-794D2A03B5B9}" destId="{A6FF4D7A-3CBB-4367-AA9A-3AE14B24D6AC}" srcOrd="2" destOrd="0" presId="urn:microsoft.com/office/officeart/2005/8/layout/hList7"/>
    <dgm:cxn modelId="{2F7688B0-CD15-4FDB-A951-19E811C9A08D}" type="presParOf" srcId="{6787232E-482A-4EEE-A3B8-794D2A03B5B9}" destId="{9AFA6C67-037D-4784-9C52-5097EE3661B5}" srcOrd="3" destOrd="0" presId="urn:microsoft.com/office/officeart/2005/8/layout/hList7"/>
    <dgm:cxn modelId="{E540885A-A54A-495C-BE43-E5FA6E580D42}" type="presParOf" srcId="{2325BE79-D95B-4F61-9E37-3772CAF82EDF}" destId="{5E2C49CE-3EE9-43AA-B2C2-A3158398A84B}" srcOrd="3" destOrd="0" presId="urn:microsoft.com/office/officeart/2005/8/layout/hList7"/>
    <dgm:cxn modelId="{1F9756E0-DEA7-472C-BB68-5BE15F9F57B3}" type="presParOf" srcId="{2325BE79-D95B-4F61-9E37-3772CAF82EDF}" destId="{2576AEC9-0537-4BFF-B26F-DDCF64A41888}" srcOrd="4" destOrd="0" presId="urn:microsoft.com/office/officeart/2005/8/layout/hList7"/>
    <dgm:cxn modelId="{8F9039B3-D79F-4272-B960-B25C33EEAC7B}" type="presParOf" srcId="{2576AEC9-0537-4BFF-B26F-DDCF64A41888}" destId="{BBED59D9-1001-4BB0-981F-185974B9280C}" srcOrd="0" destOrd="0" presId="urn:microsoft.com/office/officeart/2005/8/layout/hList7"/>
    <dgm:cxn modelId="{68923FF1-CFC2-4B00-BDFC-CB996C025975}" type="presParOf" srcId="{2576AEC9-0537-4BFF-B26F-DDCF64A41888}" destId="{ABC292F1-31F5-4EB1-BF41-A31E4A781505}" srcOrd="1" destOrd="0" presId="urn:microsoft.com/office/officeart/2005/8/layout/hList7"/>
    <dgm:cxn modelId="{E0887B85-D6BE-4552-A547-1D3313910B8E}" type="presParOf" srcId="{2576AEC9-0537-4BFF-B26F-DDCF64A41888}" destId="{895D37C4-1A19-4E04-B2AD-9C1F3FED8014}" srcOrd="2" destOrd="0" presId="urn:microsoft.com/office/officeart/2005/8/layout/hList7"/>
    <dgm:cxn modelId="{AC257013-8655-47E2-A194-063326E8AE32}" type="presParOf" srcId="{2576AEC9-0537-4BFF-B26F-DDCF64A41888}" destId="{60860369-BE68-4EB9-8296-290D2264AC63}" srcOrd="3" destOrd="0" presId="urn:microsoft.com/office/officeart/2005/8/layout/hList7"/>
    <dgm:cxn modelId="{3BD9A655-5260-4133-BE37-ECE61FF6DE47}" type="presParOf" srcId="{2325BE79-D95B-4F61-9E37-3772CAF82EDF}" destId="{6F9BC2FC-A018-40B7-84A2-7C6B9D0731C7}" srcOrd="5" destOrd="0" presId="urn:microsoft.com/office/officeart/2005/8/layout/hList7"/>
    <dgm:cxn modelId="{98C1A4ED-F633-416C-949B-2D004D8360F6}" type="presParOf" srcId="{2325BE79-D95B-4F61-9E37-3772CAF82EDF}" destId="{DBC9158D-8D97-4D62-97A8-D6A6B89FCE67}" srcOrd="6" destOrd="0" presId="urn:microsoft.com/office/officeart/2005/8/layout/hList7"/>
    <dgm:cxn modelId="{3323976F-AE28-4683-B5E6-C0F2579FBBB9}" type="presParOf" srcId="{DBC9158D-8D97-4D62-97A8-D6A6B89FCE67}" destId="{64A6B29A-122D-4740-ACBD-E4935AD2C85D}" srcOrd="0" destOrd="0" presId="urn:microsoft.com/office/officeart/2005/8/layout/hList7"/>
    <dgm:cxn modelId="{C8F1CC5B-CC2D-4F35-9414-C46EF948ADAC}" type="presParOf" srcId="{DBC9158D-8D97-4D62-97A8-D6A6B89FCE67}" destId="{941BBB06-6579-4CA2-AF78-1AACDAB878B3}" srcOrd="1" destOrd="0" presId="urn:microsoft.com/office/officeart/2005/8/layout/hList7"/>
    <dgm:cxn modelId="{8E2FD467-3244-44D2-8D7C-BDDADCF805AB}" type="presParOf" srcId="{DBC9158D-8D97-4D62-97A8-D6A6B89FCE67}" destId="{6DD5049F-4F26-42D6-B893-1FF8C900FE63}" srcOrd="2" destOrd="0" presId="urn:microsoft.com/office/officeart/2005/8/layout/hList7"/>
    <dgm:cxn modelId="{C41252D5-437A-4504-BC9C-7365E316BEE1}" type="presParOf" srcId="{DBC9158D-8D97-4D62-97A8-D6A6B89FCE67}" destId="{EB4AE9B8-0221-4AA4-BB97-9CF03B22F330}" srcOrd="3" destOrd="0" presId="urn:microsoft.com/office/officeart/2005/8/layout/hList7"/>
    <dgm:cxn modelId="{F533FA41-47FD-4F15-BC7A-98B4784166ED}" type="presParOf" srcId="{2325BE79-D95B-4F61-9E37-3772CAF82EDF}" destId="{7A7AEFCC-74B7-454B-9971-EBFDCA368571}" srcOrd="7" destOrd="0" presId="urn:microsoft.com/office/officeart/2005/8/layout/hList7"/>
    <dgm:cxn modelId="{FE709439-9459-457A-B276-D12AD2703078}" type="presParOf" srcId="{2325BE79-D95B-4F61-9E37-3772CAF82EDF}" destId="{A90DA11C-48A6-4C58-AF7E-DEA10AF5948F}" srcOrd="8" destOrd="0" presId="urn:microsoft.com/office/officeart/2005/8/layout/hList7"/>
    <dgm:cxn modelId="{87B2A4EF-D332-4039-A171-C86D34F70FA9}" type="presParOf" srcId="{A90DA11C-48A6-4C58-AF7E-DEA10AF5948F}" destId="{F204214E-52E7-48FB-88DC-5F3958160274}" srcOrd="0" destOrd="0" presId="urn:microsoft.com/office/officeart/2005/8/layout/hList7"/>
    <dgm:cxn modelId="{5BCF5A86-C5BD-42BF-963F-2F94DB00103F}" type="presParOf" srcId="{A90DA11C-48A6-4C58-AF7E-DEA10AF5948F}" destId="{8AA7E82E-0CB8-44A3-8874-8E8B9A937EB2}" srcOrd="1" destOrd="0" presId="urn:microsoft.com/office/officeart/2005/8/layout/hList7"/>
    <dgm:cxn modelId="{2527F8AE-EFDD-4569-B41D-41E48C01B5AB}" type="presParOf" srcId="{A90DA11C-48A6-4C58-AF7E-DEA10AF5948F}" destId="{060B8708-630C-45D9-92E9-E2AE849F7E7D}" srcOrd="2" destOrd="0" presId="urn:microsoft.com/office/officeart/2005/8/layout/hList7"/>
    <dgm:cxn modelId="{B50A213E-A1B4-44D3-B2B6-B380819F764F}" type="presParOf" srcId="{A90DA11C-48A6-4C58-AF7E-DEA10AF5948F}" destId="{471C7E5F-BBCC-4941-A007-16AD2ABE968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832DE36-532A-4D69-9A10-ACCB68CB306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6CA412F-E0E8-4C80-A226-AD7F236842DC}">
      <dgm:prSet/>
      <dgm:spPr/>
      <dgm:t>
        <a:bodyPr/>
        <a:lstStyle/>
        <a:p>
          <a:pPr rtl="0"/>
          <a:r>
            <a:rPr lang="ru-RU" b="0" i="0" smtClean="0"/>
            <a:t>Победы в конкурсах различного уровня социальных проектов волонтеров – участников образовательной практики, что свидетельствует об активности и инициативе</a:t>
          </a:r>
          <a:endParaRPr lang="ru-RU"/>
        </a:p>
      </dgm:t>
    </dgm:pt>
    <dgm:pt modelId="{962E9327-A54D-43CB-88D4-05705BEEC871}" type="parTrans" cxnId="{1C7EC62E-C1B3-4E19-B17D-49BFFAC30845}">
      <dgm:prSet/>
      <dgm:spPr/>
      <dgm:t>
        <a:bodyPr/>
        <a:lstStyle/>
        <a:p>
          <a:endParaRPr lang="ru-RU"/>
        </a:p>
      </dgm:t>
    </dgm:pt>
    <dgm:pt modelId="{734B318B-AD54-4DCB-B64D-37CBD4FA0005}" type="sibTrans" cxnId="{1C7EC62E-C1B3-4E19-B17D-49BFFAC30845}">
      <dgm:prSet/>
      <dgm:spPr/>
      <dgm:t>
        <a:bodyPr/>
        <a:lstStyle/>
        <a:p>
          <a:endParaRPr lang="ru-RU"/>
        </a:p>
      </dgm:t>
    </dgm:pt>
    <dgm:pt modelId="{DC84C997-9CAB-4585-94F4-ED82747766C7}">
      <dgm:prSet/>
      <dgm:spPr/>
      <dgm:t>
        <a:bodyPr/>
        <a:lstStyle/>
        <a:p>
          <a:pPr rtl="0"/>
          <a:r>
            <a:rPr lang="ru-RU" b="0" i="0" dirty="0" smtClean="0"/>
            <a:t>Изменение в личностном развитие: повышение коллективистских мотивов, умение работать в команде, возможность помочь товарищам, передать свои знания, возможность участвовать в делах своего коллектива, возможность сделать добро для других</a:t>
          </a:r>
          <a:endParaRPr lang="ru-RU" dirty="0"/>
        </a:p>
      </dgm:t>
    </dgm:pt>
    <dgm:pt modelId="{F252FAA1-C684-47F2-81C3-D18E63E5FA8B}" type="parTrans" cxnId="{8C60ADE5-3176-4DEF-B25F-755BDBECEDE4}">
      <dgm:prSet/>
      <dgm:spPr/>
      <dgm:t>
        <a:bodyPr/>
        <a:lstStyle/>
        <a:p>
          <a:endParaRPr lang="ru-RU"/>
        </a:p>
      </dgm:t>
    </dgm:pt>
    <dgm:pt modelId="{C33C14FE-4C7D-4824-89E8-A30882ABA246}" type="sibTrans" cxnId="{8C60ADE5-3176-4DEF-B25F-755BDBECEDE4}">
      <dgm:prSet/>
      <dgm:spPr/>
      <dgm:t>
        <a:bodyPr/>
        <a:lstStyle/>
        <a:p>
          <a:endParaRPr lang="ru-RU"/>
        </a:p>
      </dgm:t>
    </dgm:pt>
    <dgm:pt modelId="{BFD75D82-0269-473C-8D7D-FB0E81127BE4}">
      <dgm:prSet/>
      <dgm:spPr/>
      <dgm:t>
        <a:bodyPr/>
        <a:lstStyle/>
        <a:p>
          <a:pPr rtl="0"/>
          <a:r>
            <a:rPr lang="ru-RU" b="0" i="0" dirty="0" smtClean="0"/>
            <a:t>Повышение уровня гражданской ответственности</a:t>
          </a:r>
          <a:endParaRPr lang="ru-RU" dirty="0"/>
        </a:p>
      </dgm:t>
    </dgm:pt>
    <dgm:pt modelId="{0A581932-94E1-454F-8064-894E4C8AC428}" type="parTrans" cxnId="{67DEE267-B95F-4751-91B5-90EF55C28D11}">
      <dgm:prSet/>
      <dgm:spPr/>
      <dgm:t>
        <a:bodyPr/>
        <a:lstStyle/>
        <a:p>
          <a:endParaRPr lang="ru-RU"/>
        </a:p>
      </dgm:t>
    </dgm:pt>
    <dgm:pt modelId="{93F2B086-200A-476A-AC71-0C7B11E13F7E}" type="sibTrans" cxnId="{67DEE267-B95F-4751-91B5-90EF55C28D11}">
      <dgm:prSet/>
      <dgm:spPr/>
      <dgm:t>
        <a:bodyPr/>
        <a:lstStyle/>
        <a:p>
          <a:endParaRPr lang="ru-RU"/>
        </a:p>
      </dgm:t>
    </dgm:pt>
    <dgm:pt modelId="{ABCE758D-35E0-46AB-B922-39059D56888D}">
      <dgm:prSet/>
      <dgm:spPr/>
      <dgm:t>
        <a:bodyPr/>
        <a:lstStyle/>
        <a:p>
          <a:pPr rtl="0"/>
          <a:r>
            <a:rPr lang="ru-RU" b="0" i="0" dirty="0" smtClean="0"/>
            <a:t>Инициатива и активность участия в мероприятиях практики</a:t>
          </a:r>
          <a:endParaRPr lang="ru-RU" dirty="0"/>
        </a:p>
      </dgm:t>
    </dgm:pt>
    <dgm:pt modelId="{5A317197-D628-4F84-99F7-4D35A4DA29C9}" type="parTrans" cxnId="{DBE002FE-C613-43D2-8B64-F05C4748665F}">
      <dgm:prSet/>
      <dgm:spPr/>
      <dgm:t>
        <a:bodyPr/>
        <a:lstStyle/>
        <a:p>
          <a:endParaRPr lang="ru-RU"/>
        </a:p>
      </dgm:t>
    </dgm:pt>
    <dgm:pt modelId="{14453309-3000-44ED-A797-30000E2DD6FB}" type="sibTrans" cxnId="{DBE002FE-C613-43D2-8B64-F05C4748665F}">
      <dgm:prSet/>
      <dgm:spPr/>
      <dgm:t>
        <a:bodyPr/>
        <a:lstStyle/>
        <a:p>
          <a:endParaRPr lang="ru-RU"/>
        </a:p>
      </dgm:t>
    </dgm:pt>
    <dgm:pt modelId="{D9581915-7632-4A66-8423-915244BDA68D}">
      <dgm:prSet/>
      <dgm:spPr/>
      <dgm:t>
        <a:bodyPr/>
        <a:lstStyle/>
        <a:p>
          <a:pPr rtl="0"/>
          <a:r>
            <a:rPr lang="ru-RU" b="0" i="0" dirty="0" smtClean="0"/>
            <a:t>Участие в создании страниц  Книги Почёта</a:t>
          </a:r>
          <a:endParaRPr lang="ru-RU" dirty="0"/>
        </a:p>
      </dgm:t>
    </dgm:pt>
    <dgm:pt modelId="{AB63B618-A7A4-4993-8FCC-562BD60A0492}" type="parTrans" cxnId="{FE165A8F-A3BC-4585-8613-7D5D9D73D920}">
      <dgm:prSet/>
      <dgm:spPr/>
      <dgm:t>
        <a:bodyPr/>
        <a:lstStyle/>
        <a:p>
          <a:endParaRPr lang="ru-RU"/>
        </a:p>
      </dgm:t>
    </dgm:pt>
    <dgm:pt modelId="{A0EBC581-6868-4A99-A1F4-6FC25CCCBEF1}" type="sibTrans" cxnId="{FE165A8F-A3BC-4585-8613-7D5D9D73D920}">
      <dgm:prSet/>
      <dgm:spPr/>
      <dgm:t>
        <a:bodyPr/>
        <a:lstStyle/>
        <a:p>
          <a:endParaRPr lang="ru-RU"/>
        </a:p>
      </dgm:t>
    </dgm:pt>
    <dgm:pt modelId="{4FE0D657-DDEC-49B4-97A1-3B9E258BCB56}" type="pres">
      <dgm:prSet presAssocID="{C832DE36-532A-4D69-9A10-ACCB68CB3067}" presName="linearFlow" presStyleCnt="0">
        <dgm:presLayoutVars>
          <dgm:dir/>
          <dgm:resizeHandles val="exact"/>
        </dgm:presLayoutVars>
      </dgm:prSet>
      <dgm:spPr/>
    </dgm:pt>
    <dgm:pt modelId="{BACA9282-5DD9-4EE7-9F50-AD572772C76F}" type="pres">
      <dgm:prSet presAssocID="{26CA412F-E0E8-4C80-A226-AD7F236842DC}" presName="composite" presStyleCnt="0"/>
      <dgm:spPr/>
    </dgm:pt>
    <dgm:pt modelId="{04B15109-A597-4CCF-A368-F58210563FB2}" type="pres">
      <dgm:prSet presAssocID="{26CA412F-E0E8-4C80-A226-AD7F236842DC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DC8B2366-7619-4B8B-AB68-26CA97B14042}" type="pres">
      <dgm:prSet presAssocID="{26CA412F-E0E8-4C80-A226-AD7F236842DC}" presName="txShp" presStyleLbl="node1" presStyleIdx="0" presStyleCnt="5" custLinFactNeighborX="495" custLinFactNeighborY="15370">
        <dgm:presLayoutVars>
          <dgm:bulletEnabled val="1"/>
        </dgm:presLayoutVars>
      </dgm:prSet>
      <dgm:spPr/>
    </dgm:pt>
    <dgm:pt modelId="{770129E4-C276-4E8E-809A-0038302A0B29}" type="pres">
      <dgm:prSet presAssocID="{734B318B-AD54-4DCB-B64D-37CBD4FA0005}" presName="spacing" presStyleCnt="0"/>
      <dgm:spPr/>
    </dgm:pt>
    <dgm:pt modelId="{7011E047-2E8D-4F07-ACAF-37DA342BF666}" type="pres">
      <dgm:prSet presAssocID="{DC84C997-9CAB-4585-94F4-ED82747766C7}" presName="composite" presStyleCnt="0"/>
      <dgm:spPr/>
    </dgm:pt>
    <dgm:pt modelId="{E44F24D7-70FC-4CC2-814B-A16E1E99389F}" type="pres">
      <dgm:prSet presAssocID="{DC84C997-9CAB-4585-94F4-ED82747766C7}" presName="imgShp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C8241203-4FCA-401B-9CEC-CE6F455110B4}" type="pres">
      <dgm:prSet presAssocID="{DC84C997-9CAB-4585-94F4-ED82747766C7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558E9-B2BC-4135-B2F4-465C3E370E91}" type="pres">
      <dgm:prSet presAssocID="{C33C14FE-4C7D-4824-89E8-A30882ABA246}" presName="spacing" presStyleCnt="0"/>
      <dgm:spPr/>
    </dgm:pt>
    <dgm:pt modelId="{D252D41C-743B-4227-A880-ECAF7CC78B58}" type="pres">
      <dgm:prSet presAssocID="{BFD75D82-0269-473C-8D7D-FB0E81127BE4}" presName="composite" presStyleCnt="0"/>
      <dgm:spPr/>
    </dgm:pt>
    <dgm:pt modelId="{5CB6B784-BC79-407F-809A-6F1630A73B75}" type="pres">
      <dgm:prSet presAssocID="{BFD75D82-0269-473C-8D7D-FB0E81127BE4}" presName="imgShp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AB1FC48-9DFA-4735-A5E9-B0696BB0531C}" type="pres">
      <dgm:prSet presAssocID="{BFD75D82-0269-473C-8D7D-FB0E81127BE4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E68ECA-4B45-4B16-9523-6F247A0607A3}" type="pres">
      <dgm:prSet presAssocID="{93F2B086-200A-476A-AC71-0C7B11E13F7E}" presName="spacing" presStyleCnt="0"/>
      <dgm:spPr/>
    </dgm:pt>
    <dgm:pt modelId="{278D65F5-D042-49BA-AD91-9574DE1D61E5}" type="pres">
      <dgm:prSet presAssocID="{ABCE758D-35E0-46AB-B922-39059D56888D}" presName="composite" presStyleCnt="0"/>
      <dgm:spPr/>
    </dgm:pt>
    <dgm:pt modelId="{9401A263-4FBE-446C-A0DF-22B8C8B29E27}" type="pres">
      <dgm:prSet presAssocID="{ABCE758D-35E0-46AB-B922-39059D56888D}" presName="imgShp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F2B17AE4-B294-4330-B049-BE44146C8F94}" type="pres">
      <dgm:prSet presAssocID="{ABCE758D-35E0-46AB-B922-39059D56888D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0B4B4-835A-4662-BDC2-B42EBE863230}" type="pres">
      <dgm:prSet presAssocID="{14453309-3000-44ED-A797-30000E2DD6FB}" presName="spacing" presStyleCnt="0"/>
      <dgm:spPr/>
    </dgm:pt>
    <dgm:pt modelId="{981A7653-7EA0-4460-A3B0-61FA0D14568F}" type="pres">
      <dgm:prSet presAssocID="{D9581915-7632-4A66-8423-915244BDA68D}" presName="composite" presStyleCnt="0"/>
      <dgm:spPr/>
    </dgm:pt>
    <dgm:pt modelId="{83ADAD18-5D19-4C1F-BA18-F28B4AC4C21E}" type="pres">
      <dgm:prSet presAssocID="{D9581915-7632-4A66-8423-915244BDA68D}" presName="imgShp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E824A3CB-01A3-4B0C-9A5D-D286684E348C}" type="pres">
      <dgm:prSet presAssocID="{D9581915-7632-4A66-8423-915244BDA68D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60ADE5-3176-4DEF-B25F-755BDBECEDE4}" srcId="{C832DE36-532A-4D69-9A10-ACCB68CB3067}" destId="{DC84C997-9CAB-4585-94F4-ED82747766C7}" srcOrd="1" destOrd="0" parTransId="{F252FAA1-C684-47F2-81C3-D18E63E5FA8B}" sibTransId="{C33C14FE-4C7D-4824-89E8-A30882ABA246}"/>
    <dgm:cxn modelId="{33EE1ADF-8F82-4EF9-8F70-0B51036BC130}" type="presOf" srcId="{C832DE36-532A-4D69-9A10-ACCB68CB3067}" destId="{4FE0D657-DDEC-49B4-97A1-3B9E258BCB56}" srcOrd="0" destOrd="0" presId="urn:microsoft.com/office/officeart/2005/8/layout/vList3"/>
    <dgm:cxn modelId="{67DEE267-B95F-4751-91B5-90EF55C28D11}" srcId="{C832DE36-532A-4D69-9A10-ACCB68CB3067}" destId="{BFD75D82-0269-473C-8D7D-FB0E81127BE4}" srcOrd="2" destOrd="0" parTransId="{0A581932-94E1-454F-8064-894E4C8AC428}" sibTransId="{93F2B086-200A-476A-AC71-0C7B11E13F7E}"/>
    <dgm:cxn modelId="{962C08F1-5D8B-4C07-9EF9-0369D50BAC60}" type="presOf" srcId="{BFD75D82-0269-473C-8D7D-FB0E81127BE4}" destId="{4AB1FC48-9DFA-4735-A5E9-B0696BB0531C}" srcOrd="0" destOrd="0" presId="urn:microsoft.com/office/officeart/2005/8/layout/vList3"/>
    <dgm:cxn modelId="{FE165A8F-A3BC-4585-8613-7D5D9D73D920}" srcId="{C832DE36-532A-4D69-9A10-ACCB68CB3067}" destId="{D9581915-7632-4A66-8423-915244BDA68D}" srcOrd="4" destOrd="0" parTransId="{AB63B618-A7A4-4993-8FCC-562BD60A0492}" sibTransId="{A0EBC581-6868-4A99-A1F4-6FC25CCCBEF1}"/>
    <dgm:cxn modelId="{22710BAA-DFA2-4B91-8FF1-282BE13A4426}" type="presOf" srcId="{D9581915-7632-4A66-8423-915244BDA68D}" destId="{E824A3CB-01A3-4B0C-9A5D-D286684E348C}" srcOrd="0" destOrd="0" presId="urn:microsoft.com/office/officeart/2005/8/layout/vList3"/>
    <dgm:cxn modelId="{3C329061-9CD1-4274-BA76-27B9D31DD2D2}" type="presOf" srcId="{26CA412F-E0E8-4C80-A226-AD7F236842DC}" destId="{DC8B2366-7619-4B8B-AB68-26CA97B14042}" srcOrd="0" destOrd="0" presId="urn:microsoft.com/office/officeart/2005/8/layout/vList3"/>
    <dgm:cxn modelId="{DBE002FE-C613-43D2-8B64-F05C4748665F}" srcId="{C832DE36-532A-4D69-9A10-ACCB68CB3067}" destId="{ABCE758D-35E0-46AB-B922-39059D56888D}" srcOrd="3" destOrd="0" parTransId="{5A317197-D628-4F84-99F7-4D35A4DA29C9}" sibTransId="{14453309-3000-44ED-A797-30000E2DD6FB}"/>
    <dgm:cxn modelId="{D604607C-A690-4FF0-84F3-E12DDB934948}" type="presOf" srcId="{ABCE758D-35E0-46AB-B922-39059D56888D}" destId="{F2B17AE4-B294-4330-B049-BE44146C8F94}" srcOrd="0" destOrd="0" presId="urn:microsoft.com/office/officeart/2005/8/layout/vList3"/>
    <dgm:cxn modelId="{1C7EC62E-C1B3-4E19-B17D-49BFFAC30845}" srcId="{C832DE36-532A-4D69-9A10-ACCB68CB3067}" destId="{26CA412F-E0E8-4C80-A226-AD7F236842DC}" srcOrd="0" destOrd="0" parTransId="{962E9327-A54D-43CB-88D4-05705BEEC871}" sibTransId="{734B318B-AD54-4DCB-B64D-37CBD4FA0005}"/>
    <dgm:cxn modelId="{C19E7BD1-DE01-451E-AC68-4DCCF59496B4}" type="presOf" srcId="{DC84C997-9CAB-4585-94F4-ED82747766C7}" destId="{C8241203-4FCA-401B-9CEC-CE6F455110B4}" srcOrd="0" destOrd="0" presId="urn:microsoft.com/office/officeart/2005/8/layout/vList3"/>
    <dgm:cxn modelId="{873E46AD-67E9-4700-9D4C-14017FD46A84}" type="presParOf" srcId="{4FE0D657-DDEC-49B4-97A1-3B9E258BCB56}" destId="{BACA9282-5DD9-4EE7-9F50-AD572772C76F}" srcOrd="0" destOrd="0" presId="urn:microsoft.com/office/officeart/2005/8/layout/vList3"/>
    <dgm:cxn modelId="{C8930AC5-4BEE-497D-B57C-2435521AD3E4}" type="presParOf" srcId="{BACA9282-5DD9-4EE7-9F50-AD572772C76F}" destId="{04B15109-A597-4CCF-A368-F58210563FB2}" srcOrd="0" destOrd="0" presId="urn:microsoft.com/office/officeart/2005/8/layout/vList3"/>
    <dgm:cxn modelId="{DBFF7BD0-D065-4572-A227-1886FF249442}" type="presParOf" srcId="{BACA9282-5DD9-4EE7-9F50-AD572772C76F}" destId="{DC8B2366-7619-4B8B-AB68-26CA97B14042}" srcOrd="1" destOrd="0" presId="urn:microsoft.com/office/officeart/2005/8/layout/vList3"/>
    <dgm:cxn modelId="{1D813DBA-D2F5-4880-92DB-08F34F0D4560}" type="presParOf" srcId="{4FE0D657-DDEC-49B4-97A1-3B9E258BCB56}" destId="{770129E4-C276-4E8E-809A-0038302A0B29}" srcOrd="1" destOrd="0" presId="urn:microsoft.com/office/officeart/2005/8/layout/vList3"/>
    <dgm:cxn modelId="{4409E301-B802-4F09-B68E-CE7006EE5843}" type="presParOf" srcId="{4FE0D657-DDEC-49B4-97A1-3B9E258BCB56}" destId="{7011E047-2E8D-4F07-ACAF-37DA342BF666}" srcOrd="2" destOrd="0" presId="urn:microsoft.com/office/officeart/2005/8/layout/vList3"/>
    <dgm:cxn modelId="{71AF0C8D-D839-4F29-B82A-9B1A6B791FAD}" type="presParOf" srcId="{7011E047-2E8D-4F07-ACAF-37DA342BF666}" destId="{E44F24D7-70FC-4CC2-814B-A16E1E99389F}" srcOrd="0" destOrd="0" presId="urn:microsoft.com/office/officeart/2005/8/layout/vList3"/>
    <dgm:cxn modelId="{DB7D8372-9475-4917-9920-183E7A1651BE}" type="presParOf" srcId="{7011E047-2E8D-4F07-ACAF-37DA342BF666}" destId="{C8241203-4FCA-401B-9CEC-CE6F455110B4}" srcOrd="1" destOrd="0" presId="urn:microsoft.com/office/officeart/2005/8/layout/vList3"/>
    <dgm:cxn modelId="{9F71D576-D9CE-4071-BD59-A15E193642C4}" type="presParOf" srcId="{4FE0D657-DDEC-49B4-97A1-3B9E258BCB56}" destId="{023558E9-B2BC-4135-B2F4-465C3E370E91}" srcOrd="3" destOrd="0" presId="urn:microsoft.com/office/officeart/2005/8/layout/vList3"/>
    <dgm:cxn modelId="{CC772CFE-7FD2-49E9-9073-8654136CDCF1}" type="presParOf" srcId="{4FE0D657-DDEC-49B4-97A1-3B9E258BCB56}" destId="{D252D41C-743B-4227-A880-ECAF7CC78B58}" srcOrd="4" destOrd="0" presId="urn:microsoft.com/office/officeart/2005/8/layout/vList3"/>
    <dgm:cxn modelId="{5C4BC8AA-5F16-45CD-BFB4-0AB39BFA3AA9}" type="presParOf" srcId="{D252D41C-743B-4227-A880-ECAF7CC78B58}" destId="{5CB6B784-BC79-407F-809A-6F1630A73B75}" srcOrd="0" destOrd="0" presId="urn:microsoft.com/office/officeart/2005/8/layout/vList3"/>
    <dgm:cxn modelId="{55AE99C1-8D54-4A76-93EB-B8896A0FE327}" type="presParOf" srcId="{D252D41C-743B-4227-A880-ECAF7CC78B58}" destId="{4AB1FC48-9DFA-4735-A5E9-B0696BB0531C}" srcOrd="1" destOrd="0" presId="urn:microsoft.com/office/officeart/2005/8/layout/vList3"/>
    <dgm:cxn modelId="{9ECA51DE-B9DC-415A-BBA4-48191F698F1C}" type="presParOf" srcId="{4FE0D657-DDEC-49B4-97A1-3B9E258BCB56}" destId="{46E68ECA-4B45-4B16-9523-6F247A0607A3}" srcOrd="5" destOrd="0" presId="urn:microsoft.com/office/officeart/2005/8/layout/vList3"/>
    <dgm:cxn modelId="{4EE4031B-D35F-4543-A493-DE9E019EDA82}" type="presParOf" srcId="{4FE0D657-DDEC-49B4-97A1-3B9E258BCB56}" destId="{278D65F5-D042-49BA-AD91-9574DE1D61E5}" srcOrd="6" destOrd="0" presId="urn:microsoft.com/office/officeart/2005/8/layout/vList3"/>
    <dgm:cxn modelId="{2425C41B-8225-4761-A8D2-AAECF5656FE7}" type="presParOf" srcId="{278D65F5-D042-49BA-AD91-9574DE1D61E5}" destId="{9401A263-4FBE-446C-A0DF-22B8C8B29E27}" srcOrd="0" destOrd="0" presId="urn:microsoft.com/office/officeart/2005/8/layout/vList3"/>
    <dgm:cxn modelId="{DAEAE451-FEFF-46DC-A4E8-6BAF732D7B4C}" type="presParOf" srcId="{278D65F5-D042-49BA-AD91-9574DE1D61E5}" destId="{F2B17AE4-B294-4330-B049-BE44146C8F94}" srcOrd="1" destOrd="0" presId="urn:microsoft.com/office/officeart/2005/8/layout/vList3"/>
    <dgm:cxn modelId="{691C6152-60AB-40E7-8616-5C726CA42DEC}" type="presParOf" srcId="{4FE0D657-DDEC-49B4-97A1-3B9E258BCB56}" destId="{0020B4B4-835A-4662-BDC2-B42EBE863230}" srcOrd="7" destOrd="0" presId="urn:microsoft.com/office/officeart/2005/8/layout/vList3"/>
    <dgm:cxn modelId="{6DCF6197-8295-41FE-B96C-F8124083AE5F}" type="presParOf" srcId="{4FE0D657-DDEC-49B4-97A1-3B9E258BCB56}" destId="{981A7653-7EA0-4460-A3B0-61FA0D14568F}" srcOrd="8" destOrd="0" presId="urn:microsoft.com/office/officeart/2005/8/layout/vList3"/>
    <dgm:cxn modelId="{CBAA4393-3FD4-4DFF-8A5D-372BC7EAAF29}" type="presParOf" srcId="{981A7653-7EA0-4460-A3B0-61FA0D14568F}" destId="{83ADAD18-5D19-4C1F-BA18-F28B4AC4C21E}" srcOrd="0" destOrd="0" presId="urn:microsoft.com/office/officeart/2005/8/layout/vList3"/>
    <dgm:cxn modelId="{261EDAEA-643A-4159-BA45-145190817337}" type="presParOf" srcId="{981A7653-7EA0-4460-A3B0-61FA0D14568F}" destId="{E824A3CB-01A3-4B0C-9A5D-D286684E348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F7E716-3BE0-4531-9CB5-24ABEB688A3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3D9BD91-2CC2-4E96-80E3-292B20F4D554}">
      <dgm:prSet/>
      <dgm:spPr/>
      <dgm:t>
        <a:bodyPr/>
        <a:lstStyle/>
        <a:p>
          <a:pPr rtl="0"/>
          <a:r>
            <a:rPr lang="ru-RU" b="1" i="0" dirty="0" smtClean="0"/>
            <a:t>аксиологический, личностно-ориентированный, системно-</a:t>
          </a:r>
          <a:r>
            <a:rPr lang="ru-RU" b="1" i="0" dirty="0" err="1" smtClean="0"/>
            <a:t>деятельностный</a:t>
          </a:r>
          <a:r>
            <a:rPr lang="ru-RU" b="1" i="0" dirty="0" smtClean="0"/>
            <a:t> подходы</a:t>
          </a:r>
          <a:endParaRPr lang="ru-RU" dirty="0"/>
        </a:p>
      </dgm:t>
    </dgm:pt>
    <dgm:pt modelId="{B676B142-9340-4117-AD24-0F93520D6AB3}" type="parTrans" cxnId="{3D9DCFA6-99B2-4911-9212-4702CA66DF70}">
      <dgm:prSet/>
      <dgm:spPr/>
      <dgm:t>
        <a:bodyPr/>
        <a:lstStyle/>
        <a:p>
          <a:endParaRPr lang="ru-RU"/>
        </a:p>
      </dgm:t>
    </dgm:pt>
    <dgm:pt modelId="{3C26A3D1-0DEA-4361-8ED1-68BAE5121F3B}" type="sibTrans" cxnId="{3D9DCFA6-99B2-4911-9212-4702CA66DF70}">
      <dgm:prSet/>
      <dgm:spPr/>
      <dgm:t>
        <a:bodyPr/>
        <a:lstStyle/>
        <a:p>
          <a:endParaRPr lang="ru-RU"/>
        </a:p>
      </dgm:t>
    </dgm:pt>
    <dgm:pt modelId="{414D5D2D-E732-457A-9FDC-22A136C1CB60}">
      <dgm:prSet/>
      <dgm:spPr/>
      <dgm:t>
        <a:bodyPr/>
        <a:lstStyle/>
        <a:p>
          <a:pPr rtl="0"/>
          <a:r>
            <a:rPr lang="ru-RU" b="1" i="0" dirty="0" smtClean="0"/>
            <a:t>методика «Изучение мотивов участия школьников в деятельности» (по Л.В. </a:t>
          </a:r>
          <a:r>
            <a:rPr lang="ru-RU" b="1" i="0" dirty="0" err="1" smtClean="0"/>
            <a:t>Байбородовой</a:t>
          </a:r>
          <a:r>
            <a:rPr lang="ru-RU" b="1" i="0" dirty="0" smtClean="0"/>
            <a:t>)</a:t>
          </a:r>
          <a:endParaRPr lang="ru-RU" dirty="0"/>
        </a:p>
      </dgm:t>
    </dgm:pt>
    <dgm:pt modelId="{3EBE16CD-0015-4B8B-9C37-D2B5BA179072}" type="parTrans" cxnId="{34A3085A-CD41-4923-AE7D-1BBE15E5D8AA}">
      <dgm:prSet/>
      <dgm:spPr/>
      <dgm:t>
        <a:bodyPr/>
        <a:lstStyle/>
        <a:p>
          <a:endParaRPr lang="ru-RU"/>
        </a:p>
      </dgm:t>
    </dgm:pt>
    <dgm:pt modelId="{F3CF1E42-5CF9-45AB-BE66-4FFF5D16EAF3}" type="sibTrans" cxnId="{34A3085A-CD41-4923-AE7D-1BBE15E5D8AA}">
      <dgm:prSet/>
      <dgm:spPr/>
      <dgm:t>
        <a:bodyPr/>
        <a:lstStyle/>
        <a:p>
          <a:endParaRPr lang="ru-RU"/>
        </a:p>
      </dgm:t>
    </dgm:pt>
    <dgm:pt modelId="{19A377D4-47DF-4E9C-A766-1CD107B54A39}">
      <dgm:prSet/>
      <dgm:spPr/>
      <dgm:t>
        <a:bodyPr/>
        <a:lstStyle/>
        <a:p>
          <a:pPr rtl="0"/>
          <a:r>
            <a:rPr lang="ru-RU" b="1" i="0" smtClean="0"/>
            <a:t>тест по изучению уровня развития гражданской ответственности  (И.Ф. Яруллин)</a:t>
          </a:r>
          <a:endParaRPr lang="ru-RU"/>
        </a:p>
      </dgm:t>
    </dgm:pt>
    <dgm:pt modelId="{1FCB5304-CCAB-4215-860C-27B28A48FE90}" type="parTrans" cxnId="{5B90859F-08F0-4DFE-A85E-3B4BECE768F2}">
      <dgm:prSet/>
      <dgm:spPr/>
      <dgm:t>
        <a:bodyPr/>
        <a:lstStyle/>
        <a:p>
          <a:endParaRPr lang="ru-RU"/>
        </a:p>
      </dgm:t>
    </dgm:pt>
    <dgm:pt modelId="{38EEC986-3E12-407C-9E74-C00F368C4A59}" type="sibTrans" cxnId="{5B90859F-08F0-4DFE-A85E-3B4BECE768F2}">
      <dgm:prSet/>
      <dgm:spPr/>
      <dgm:t>
        <a:bodyPr/>
        <a:lstStyle/>
        <a:p>
          <a:endParaRPr lang="ru-RU"/>
        </a:p>
      </dgm:t>
    </dgm:pt>
    <dgm:pt modelId="{F7B0DF9D-F47C-42F3-8E89-606D36274717}" type="pres">
      <dgm:prSet presAssocID="{E6F7E716-3BE0-4531-9CB5-24ABEB688A30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F7C587-9C74-43E7-9A80-6E6F362403D7}" type="pres">
      <dgm:prSet presAssocID="{E6F7E716-3BE0-4531-9CB5-24ABEB688A30}" presName="arrow" presStyleLbl="bgShp" presStyleIdx="0" presStyleCnt="1" custLinFactNeighborX="3" custLinFactNeighborY="-5529"/>
      <dgm:spPr/>
    </dgm:pt>
    <dgm:pt modelId="{844672CC-BD47-4F9C-BA41-857D5D67114B}" type="pres">
      <dgm:prSet presAssocID="{E6F7E716-3BE0-4531-9CB5-24ABEB688A30}" presName="linearProcess" presStyleCnt="0"/>
      <dgm:spPr/>
    </dgm:pt>
    <dgm:pt modelId="{772A44FC-3600-4317-B6C6-7F681DA1C056}" type="pres">
      <dgm:prSet presAssocID="{E3D9BD91-2CC2-4E96-80E3-292B20F4D554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83F0DB-589D-4094-897C-AA38226A5B87}" type="pres">
      <dgm:prSet presAssocID="{3C26A3D1-0DEA-4361-8ED1-68BAE5121F3B}" presName="sibTrans" presStyleCnt="0"/>
      <dgm:spPr/>
    </dgm:pt>
    <dgm:pt modelId="{A49F76E1-013F-4DB5-ADB9-7DD8989261A1}" type="pres">
      <dgm:prSet presAssocID="{414D5D2D-E732-457A-9FDC-22A136C1CB60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BBD5F4-5B9B-44DB-A613-52366D34575B}" type="pres">
      <dgm:prSet presAssocID="{F3CF1E42-5CF9-45AB-BE66-4FFF5D16EAF3}" presName="sibTrans" presStyleCnt="0"/>
      <dgm:spPr/>
    </dgm:pt>
    <dgm:pt modelId="{46B5E75F-DE9E-49AB-9FD5-4EC72A4C8B5B}" type="pres">
      <dgm:prSet presAssocID="{19A377D4-47DF-4E9C-A766-1CD107B54A39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A3085A-CD41-4923-AE7D-1BBE15E5D8AA}" srcId="{E6F7E716-3BE0-4531-9CB5-24ABEB688A30}" destId="{414D5D2D-E732-457A-9FDC-22A136C1CB60}" srcOrd="1" destOrd="0" parTransId="{3EBE16CD-0015-4B8B-9C37-D2B5BA179072}" sibTransId="{F3CF1E42-5CF9-45AB-BE66-4FFF5D16EAF3}"/>
    <dgm:cxn modelId="{3D9DCFA6-99B2-4911-9212-4702CA66DF70}" srcId="{E6F7E716-3BE0-4531-9CB5-24ABEB688A30}" destId="{E3D9BD91-2CC2-4E96-80E3-292B20F4D554}" srcOrd="0" destOrd="0" parTransId="{B676B142-9340-4117-AD24-0F93520D6AB3}" sibTransId="{3C26A3D1-0DEA-4361-8ED1-68BAE5121F3B}"/>
    <dgm:cxn modelId="{5B90859F-08F0-4DFE-A85E-3B4BECE768F2}" srcId="{E6F7E716-3BE0-4531-9CB5-24ABEB688A30}" destId="{19A377D4-47DF-4E9C-A766-1CD107B54A39}" srcOrd="2" destOrd="0" parTransId="{1FCB5304-CCAB-4215-860C-27B28A48FE90}" sibTransId="{38EEC986-3E12-407C-9E74-C00F368C4A59}"/>
    <dgm:cxn modelId="{92580C76-EC45-4E8E-BFA3-6F1535083467}" type="presOf" srcId="{19A377D4-47DF-4E9C-A766-1CD107B54A39}" destId="{46B5E75F-DE9E-49AB-9FD5-4EC72A4C8B5B}" srcOrd="0" destOrd="0" presId="urn:microsoft.com/office/officeart/2005/8/layout/hProcess9"/>
    <dgm:cxn modelId="{CB78FFD6-2BC5-4370-A984-5EBC3226BFFD}" type="presOf" srcId="{E3D9BD91-2CC2-4E96-80E3-292B20F4D554}" destId="{772A44FC-3600-4317-B6C6-7F681DA1C056}" srcOrd="0" destOrd="0" presId="urn:microsoft.com/office/officeart/2005/8/layout/hProcess9"/>
    <dgm:cxn modelId="{95541AD0-F8E9-4150-918F-6BD1BBD47A3E}" type="presOf" srcId="{414D5D2D-E732-457A-9FDC-22A136C1CB60}" destId="{A49F76E1-013F-4DB5-ADB9-7DD8989261A1}" srcOrd="0" destOrd="0" presId="urn:microsoft.com/office/officeart/2005/8/layout/hProcess9"/>
    <dgm:cxn modelId="{265A8A19-AB8A-4B68-9128-86E1C0A00E8C}" type="presOf" srcId="{E6F7E716-3BE0-4531-9CB5-24ABEB688A30}" destId="{F7B0DF9D-F47C-42F3-8E89-606D36274717}" srcOrd="0" destOrd="0" presId="urn:microsoft.com/office/officeart/2005/8/layout/hProcess9"/>
    <dgm:cxn modelId="{D2D2807F-7B7C-46EF-9060-8AEA0F213DD3}" type="presParOf" srcId="{F7B0DF9D-F47C-42F3-8E89-606D36274717}" destId="{FEF7C587-9C74-43E7-9A80-6E6F362403D7}" srcOrd="0" destOrd="0" presId="urn:microsoft.com/office/officeart/2005/8/layout/hProcess9"/>
    <dgm:cxn modelId="{5C97600E-30C6-4EE8-99C8-D667DE26E1BC}" type="presParOf" srcId="{F7B0DF9D-F47C-42F3-8E89-606D36274717}" destId="{844672CC-BD47-4F9C-BA41-857D5D67114B}" srcOrd="1" destOrd="0" presId="urn:microsoft.com/office/officeart/2005/8/layout/hProcess9"/>
    <dgm:cxn modelId="{BF5494B3-61EA-43F2-B18D-5209628A21DF}" type="presParOf" srcId="{844672CC-BD47-4F9C-BA41-857D5D67114B}" destId="{772A44FC-3600-4317-B6C6-7F681DA1C056}" srcOrd="0" destOrd="0" presId="urn:microsoft.com/office/officeart/2005/8/layout/hProcess9"/>
    <dgm:cxn modelId="{BE5A6FAA-3EFB-4744-8D80-5CF0483FDD9D}" type="presParOf" srcId="{844672CC-BD47-4F9C-BA41-857D5D67114B}" destId="{8F83F0DB-589D-4094-897C-AA38226A5B87}" srcOrd="1" destOrd="0" presId="urn:microsoft.com/office/officeart/2005/8/layout/hProcess9"/>
    <dgm:cxn modelId="{073FBD73-D133-43F8-9319-D2073F8CDBEB}" type="presParOf" srcId="{844672CC-BD47-4F9C-BA41-857D5D67114B}" destId="{A49F76E1-013F-4DB5-ADB9-7DD8989261A1}" srcOrd="2" destOrd="0" presId="urn:microsoft.com/office/officeart/2005/8/layout/hProcess9"/>
    <dgm:cxn modelId="{844F6EB6-97D8-4476-A28B-34F256E14478}" type="presParOf" srcId="{844672CC-BD47-4F9C-BA41-857D5D67114B}" destId="{02BBD5F4-5B9B-44DB-A613-52366D34575B}" srcOrd="3" destOrd="0" presId="urn:microsoft.com/office/officeart/2005/8/layout/hProcess9"/>
    <dgm:cxn modelId="{9254267E-9207-420D-A3FF-580E95FD49AF}" type="presParOf" srcId="{844672CC-BD47-4F9C-BA41-857D5D67114B}" destId="{46B5E75F-DE9E-49AB-9FD5-4EC72A4C8B5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881145-C2F7-4F09-97F1-3DF3A4A1865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44517DC-5222-4D27-9B83-6624EBA57B2E}">
      <dgm:prSet/>
      <dgm:spPr/>
      <dgm:t>
        <a:bodyPr/>
        <a:lstStyle/>
        <a:p>
          <a:pPr rtl="0"/>
          <a:r>
            <a:rPr lang="ru-RU" b="1" i="0" dirty="0" smtClean="0"/>
            <a:t>инструмент маркетинга по формированию организационной культуры </a:t>
          </a:r>
          <a:endParaRPr lang="ru-RU" dirty="0"/>
        </a:p>
      </dgm:t>
    </dgm:pt>
    <dgm:pt modelId="{3506B467-4965-48B8-AE02-0A3D1C4F786B}" type="parTrans" cxnId="{A502B89F-3D36-4BA9-83DB-1E569C2932DB}">
      <dgm:prSet/>
      <dgm:spPr/>
      <dgm:t>
        <a:bodyPr/>
        <a:lstStyle/>
        <a:p>
          <a:endParaRPr lang="ru-RU"/>
        </a:p>
      </dgm:t>
    </dgm:pt>
    <dgm:pt modelId="{96DB8916-F57E-461A-A5E5-5FF0FE52601E}" type="sibTrans" cxnId="{A502B89F-3D36-4BA9-83DB-1E569C2932DB}">
      <dgm:prSet/>
      <dgm:spPr/>
      <dgm:t>
        <a:bodyPr/>
        <a:lstStyle/>
        <a:p>
          <a:endParaRPr lang="ru-RU"/>
        </a:p>
      </dgm:t>
    </dgm:pt>
    <dgm:pt modelId="{9A216501-424B-4D87-A30B-092F0CC7E12F}" type="pres">
      <dgm:prSet presAssocID="{EE881145-C2F7-4F09-97F1-3DF3A4A18655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B826E1-CBA4-4FC5-8351-5EE1C60334DA}" type="pres">
      <dgm:prSet presAssocID="{EE881145-C2F7-4F09-97F1-3DF3A4A18655}" presName="arrow" presStyleLbl="bgShp" presStyleIdx="0" presStyleCnt="1" custLinFactNeighborX="435" custLinFactNeighborY="-7015"/>
      <dgm:spPr/>
    </dgm:pt>
    <dgm:pt modelId="{1FE99649-D5ED-45BC-B053-DD86C0AC50FA}" type="pres">
      <dgm:prSet presAssocID="{EE881145-C2F7-4F09-97F1-3DF3A4A18655}" presName="linearProcess" presStyleCnt="0"/>
      <dgm:spPr/>
    </dgm:pt>
    <dgm:pt modelId="{60E07F71-4305-47D0-8555-B9D0D07A47BC}" type="pres">
      <dgm:prSet presAssocID="{B44517DC-5222-4D27-9B83-6624EBA57B2E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02B89F-3D36-4BA9-83DB-1E569C2932DB}" srcId="{EE881145-C2F7-4F09-97F1-3DF3A4A18655}" destId="{B44517DC-5222-4D27-9B83-6624EBA57B2E}" srcOrd="0" destOrd="0" parTransId="{3506B467-4965-48B8-AE02-0A3D1C4F786B}" sibTransId="{96DB8916-F57E-461A-A5E5-5FF0FE52601E}"/>
    <dgm:cxn modelId="{F92C8508-C5D2-4389-8138-9622FC7B498B}" type="presOf" srcId="{B44517DC-5222-4D27-9B83-6624EBA57B2E}" destId="{60E07F71-4305-47D0-8555-B9D0D07A47BC}" srcOrd="0" destOrd="0" presId="urn:microsoft.com/office/officeart/2005/8/layout/hProcess9"/>
    <dgm:cxn modelId="{1227E832-CF2C-46C6-8966-B5CF5FFAB0D1}" type="presOf" srcId="{EE881145-C2F7-4F09-97F1-3DF3A4A18655}" destId="{9A216501-424B-4D87-A30B-092F0CC7E12F}" srcOrd="0" destOrd="0" presId="urn:microsoft.com/office/officeart/2005/8/layout/hProcess9"/>
    <dgm:cxn modelId="{506E8F28-9306-4056-840F-D9A79B6C2F3D}" type="presParOf" srcId="{9A216501-424B-4D87-A30B-092F0CC7E12F}" destId="{29B826E1-CBA4-4FC5-8351-5EE1C60334DA}" srcOrd="0" destOrd="0" presId="urn:microsoft.com/office/officeart/2005/8/layout/hProcess9"/>
    <dgm:cxn modelId="{D645E5DB-6767-4458-9F09-EB9D615E610B}" type="presParOf" srcId="{9A216501-424B-4D87-A30B-092F0CC7E12F}" destId="{1FE99649-D5ED-45BC-B053-DD86C0AC50FA}" srcOrd="1" destOrd="0" presId="urn:microsoft.com/office/officeart/2005/8/layout/hProcess9"/>
    <dgm:cxn modelId="{CE08964D-02BA-426A-8860-C1A11FA260C0}" type="presParOf" srcId="{1FE99649-D5ED-45BC-B053-DD86C0AC50FA}" destId="{60E07F71-4305-47D0-8555-B9D0D07A47BC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A6995A-C787-4A95-BF29-8BF00C2E5EF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9FABA4-98DC-41B7-B12C-661574DBBBD5}">
      <dgm:prSet/>
      <dgm:spPr/>
      <dgm:t>
        <a:bodyPr/>
        <a:lstStyle/>
        <a:p>
          <a:pPr rtl="0"/>
          <a:r>
            <a:rPr lang="ru-RU" b="1" i="0" dirty="0" smtClean="0">
              <a:solidFill>
                <a:srgbClr val="FFFFFF"/>
              </a:solidFill>
              <a:hlinkClick xmlns:r="http://schemas.openxmlformats.org/officeDocument/2006/relationships" r:id="rId1"/>
            </a:rPr>
            <a:t>описание</a:t>
          </a:r>
          <a:endParaRPr lang="ru-RU" dirty="0">
            <a:solidFill>
              <a:srgbClr val="FFFFFF"/>
            </a:solidFill>
          </a:endParaRPr>
        </a:p>
      </dgm:t>
    </dgm:pt>
    <dgm:pt modelId="{C1C13544-7494-4D49-B86B-DB048EBA340C}" type="parTrans" cxnId="{D62939FA-8A61-4485-ABB7-F2FCC3DB27AC}">
      <dgm:prSet/>
      <dgm:spPr/>
      <dgm:t>
        <a:bodyPr/>
        <a:lstStyle/>
        <a:p>
          <a:endParaRPr lang="ru-RU"/>
        </a:p>
      </dgm:t>
    </dgm:pt>
    <dgm:pt modelId="{4AF12083-7A97-4F45-90DB-2E3F38915766}" type="sibTrans" cxnId="{D62939FA-8A61-4485-ABB7-F2FCC3DB27AC}">
      <dgm:prSet/>
      <dgm:spPr/>
      <dgm:t>
        <a:bodyPr/>
        <a:lstStyle/>
        <a:p>
          <a:endParaRPr lang="ru-RU"/>
        </a:p>
      </dgm:t>
    </dgm:pt>
    <dgm:pt modelId="{A14250A7-B091-4181-913E-4ED8199E2651}" type="pres">
      <dgm:prSet presAssocID="{1DA6995A-C787-4A95-BF29-8BF00C2E5EF9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CCEB5A-327E-4175-BD15-1F31B5BA9B25}" type="pres">
      <dgm:prSet presAssocID="{1DA6995A-C787-4A95-BF29-8BF00C2E5EF9}" presName="arrow" presStyleLbl="bgShp" presStyleIdx="0" presStyleCnt="1" custLinFactNeighborX="2327" custLinFactNeighborY="-26682"/>
      <dgm:spPr/>
    </dgm:pt>
    <dgm:pt modelId="{8595FC99-C109-4626-915E-B615F5C1A5FC}" type="pres">
      <dgm:prSet presAssocID="{1DA6995A-C787-4A95-BF29-8BF00C2E5EF9}" presName="linearProcess" presStyleCnt="0"/>
      <dgm:spPr/>
    </dgm:pt>
    <dgm:pt modelId="{91A12917-8B8F-42C5-887B-12DBB3B2470A}" type="pres">
      <dgm:prSet presAssocID="{1E9FABA4-98DC-41B7-B12C-661574DBBBD5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2939FA-8A61-4485-ABB7-F2FCC3DB27AC}" srcId="{1DA6995A-C787-4A95-BF29-8BF00C2E5EF9}" destId="{1E9FABA4-98DC-41B7-B12C-661574DBBBD5}" srcOrd="0" destOrd="0" parTransId="{C1C13544-7494-4D49-B86B-DB048EBA340C}" sibTransId="{4AF12083-7A97-4F45-90DB-2E3F38915766}"/>
    <dgm:cxn modelId="{4766C6C6-FC6D-484E-8A79-99E18AD9B996}" type="presOf" srcId="{1E9FABA4-98DC-41B7-B12C-661574DBBBD5}" destId="{91A12917-8B8F-42C5-887B-12DBB3B2470A}" srcOrd="0" destOrd="0" presId="urn:microsoft.com/office/officeart/2005/8/layout/hProcess9"/>
    <dgm:cxn modelId="{5F3CABB9-235A-49F3-BC30-2F57C21608C7}" type="presOf" srcId="{1DA6995A-C787-4A95-BF29-8BF00C2E5EF9}" destId="{A14250A7-B091-4181-913E-4ED8199E2651}" srcOrd="0" destOrd="0" presId="urn:microsoft.com/office/officeart/2005/8/layout/hProcess9"/>
    <dgm:cxn modelId="{ED173616-25BD-430E-8672-1E306180D515}" type="presParOf" srcId="{A14250A7-B091-4181-913E-4ED8199E2651}" destId="{25CCEB5A-327E-4175-BD15-1F31B5BA9B25}" srcOrd="0" destOrd="0" presId="urn:microsoft.com/office/officeart/2005/8/layout/hProcess9"/>
    <dgm:cxn modelId="{A6310ABE-89D5-4C26-8C71-FFC7079D2049}" type="presParOf" srcId="{A14250A7-B091-4181-913E-4ED8199E2651}" destId="{8595FC99-C109-4626-915E-B615F5C1A5FC}" srcOrd="1" destOrd="0" presId="urn:microsoft.com/office/officeart/2005/8/layout/hProcess9"/>
    <dgm:cxn modelId="{B1DC8C75-72BD-41A6-9AE2-DB3F6530D375}" type="presParOf" srcId="{8595FC99-C109-4626-915E-B615F5C1A5FC}" destId="{91A12917-8B8F-42C5-887B-12DBB3B2470A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6F7E716-3BE0-4531-9CB5-24ABEB688A3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D9BD91-2CC2-4E96-80E3-292B20F4D554}">
      <dgm:prSet/>
      <dgm:spPr/>
      <dgm:t>
        <a:bodyPr/>
        <a:lstStyle/>
        <a:p>
          <a:pPr rtl="0"/>
          <a:r>
            <a:rPr lang="ru-RU" b="1" dirty="0" smtClean="0">
              <a:hlinkClick xmlns:r="http://schemas.openxmlformats.org/officeDocument/2006/relationships" r:id="rId1"/>
            </a:rPr>
            <a:t>ДООП «Социальное проектирование»</a:t>
          </a:r>
          <a:endParaRPr lang="ru-RU" b="1" dirty="0"/>
        </a:p>
      </dgm:t>
    </dgm:pt>
    <dgm:pt modelId="{B676B142-9340-4117-AD24-0F93520D6AB3}" type="parTrans" cxnId="{3D9DCFA6-99B2-4911-9212-4702CA66DF70}">
      <dgm:prSet/>
      <dgm:spPr/>
      <dgm:t>
        <a:bodyPr/>
        <a:lstStyle/>
        <a:p>
          <a:endParaRPr lang="ru-RU"/>
        </a:p>
      </dgm:t>
    </dgm:pt>
    <dgm:pt modelId="{3C26A3D1-0DEA-4361-8ED1-68BAE5121F3B}" type="sibTrans" cxnId="{3D9DCFA6-99B2-4911-9212-4702CA66DF70}">
      <dgm:prSet/>
      <dgm:spPr/>
      <dgm:t>
        <a:bodyPr/>
        <a:lstStyle/>
        <a:p>
          <a:endParaRPr lang="ru-RU"/>
        </a:p>
      </dgm:t>
    </dgm:pt>
    <dgm:pt modelId="{414D5D2D-E732-457A-9FDC-22A136C1CB60}">
      <dgm:prSet/>
      <dgm:spPr/>
      <dgm:t>
        <a:bodyPr/>
        <a:lstStyle/>
        <a:p>
          <a:pPr rtl="0"/>
          <a:r>
            <a:rPr lang="ru-RU" b="1" dirty="0" smtClean="0">
              <a:hlinkClick xmlns:r="http://schemas.openxmlformats.org/officeDocument/2006/relationships" r:id="rId2"/>
            </a:rPr>
            <a:t>обобщение опыта</a:t>
          </a:r>
          <a:endParaRPr lang="ru-RU" b="1" dirty="0"/>
        </a:p>
      </dgm:t>
    </dgm:pt>
    <dgm:pt modelId="{3EBE16CD-0015-4B8B-9C37-D2B5BA179072}" type="parTrans" cxnId="{34A3085A-CD41-4923-AE7D-1BBE15E5D8AA}">
      <dgm:prSet/>
      <dgm:spPr/>
      <dgm:t>
        <a:bodyPr/>
        <a:lstStyle/>
        <a:p>
          <a:endParaRPr lang="ru-RU"/>
        </a:p>
      </dgm:t>
    </dgm:pt>
    <dgm:pt modelId="{F3CF1E42-5CF9-45AB-BE66-4FFF5D16EAF3}" type="sibTrans" cxnId="{34A3085A-CD41-4923-AE7D-1BBE15E5D8AA}">
      <dgm:prSet/>
      <dgm:spPr/>
      <dgm:t>
        <a:bodyPr/>
        <a:lstStyle/>
        <a:p>
          <a:endParaRPr lang="ru-RU"/>
        </a:p>
      </dgm:t>
    </dgm:pt>
    <dgm:pt modelId="{19A377D4-47DF-4E9C-A766-1CD107B54A39}">
      <dgm:prSet/>
      <dgm:spPr/>
      <dgm:t>
        <a:bodyPr/>
        <a:lstStyle/>
        <a:p>
          <a:pPr rtl="0"/>
          <a:r>
            <a:rPr lang="ru-RU" b="1" i="0" dirty="0" smtClean="0">
              <a:solidFill>
                <a:srgbClr val="FFFFFF"/>
              </a:solidFill>
            </a:rPr>
            <a:t> </a:t>
          </a:r>
          <a:endParaRPr lang="ru-RU" dirty="0">
            <a:solidFill>
              <a:srgbClr val="FFFFFF"/>
            </a:solidFill>
          </a:endParaRPr>
        </a:p>
      </dgm:t>
    </dgm:pt>
    <dgm:pt modelId="{1FCB5304-CCAB-4215-860C-27B28A48FE90}" type="parTrans" cxnId="{5B90859F-08F0-4DFE-A85E-3B4BECE768F2}">
      <dgm:prSet/>
      <dgm:spPr/>
      <dgm:t>
        <a:bodyPr/>
        <a:lstStyle/>
        <a:p>
          <a:endParaRPr lang="ru-RU"/>
        </a:p>
      </dgm:t>
    </dgm:pt>
    <dgm:pt modelId="{38EEC986-3E12-407C-9E74-C00F368C4A59}" type="sibTrans" cxnId="{5B90859F-08F0-4DFE-A85E-3B4BECE768F2}">
      <dgm:prSet/>
      <dgm:spPr/>
      <dgm:t>
        <a:bodyPr/>
        <a:lstStyle/>
        <a:p>
          <a:endParaRPr lang="ru-RU"/>
        </a:p>
      </dgm:t>
    </dgm:pt>
    <dgm:pt modelId="{F7B0DF9D-F47C-42F3-8E89-606D36274717}" type="pres">
      <dgm:prSet presAssocID="{E6F7E716-3BE0-4531-9CB5-24ABEB688A30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F7C587-9C74-43E7-9A80-6E6F362403D7}" type="pres">
      <dgm:prSet presAssocID="{E6F7E716-3BE0-4531-9CB5-24ABEB688A30}" presName="arrow" presStyleLbl="bgShp" presStyleIdx="0" presStyleCnt="1" custLinFactNeighborX="3" custLinFactNeighborY="-5529"/>
      <dgm:spPr/>
    </dgm:pt>
    <dgm:pt modelId="{844672CC-BD47-4F9C-BA41-857D5D67114B}" type="pres">
      <dgm:prSet presAssocID="{E6F7E716-3BE0-4531-9CB5-24ABEB688A30}" presName="linearProcess" presStyleCnt="0"/>
      <dgm:spPr/>
    </dgm:pt>
    <dgm:pt modelId="{772A44FC-3600-4317-B6C6-7F681DA1C056}" type="pres">
      <dgm:prSet presAssocID="{E3D9BD91-2CC2-4E96-80E3-292B20F4D554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83F0DB-589D-4094-897C-AA38226A5B87}" type="pres">
      <dgm:prSet presAssocID="{3C26A3D1-0DEA-4361-8ED1-68BAE5121F3B}" presName="sibTrans" presStyleCnt="0"/>
      <dgm:spPr/>
    </dgm:pt>
    <dgm:pt modelId="{A49F76E1-013F-4DB5-ADB9-7DD8989261A1}" type="pres">
      <dgm:prSet presAssocID="{414D5D2D-E732-457A-9FDC-22A136C1CB60}" presName="textNode" presStyleLbl="node1" presStyleIdx="1" presStyleCnt="3" custLinFactNeighborX="5598" custLinFactNeighborY="2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BBD5F4-5B9B-44DB-A613-52366D34575B}" type="pres">
      <dgm:prSet presAssocID="{F3CF1E42-5CF9-45AB-BE66-4FFF5D16EAF3}" presName="sibTrans" presStyleCnt="0"/>
      <dgm:spPr/>
    </dgm:pt>
    <dgm:pt modelId="{46B5E75F-DE9E-49AB-9FD5-4EC72A4C8B5B}" type="pres">
      <dgm:prSet presAssocID="{19A377D4-47DF-4E9C-A766-1CD107B54A39}" presName="textNode" presStyleLbl="node1" presStyleIdx="2" presStyleCnt="3" custLinFactNeighborX="70004" custLinFactNeighborY="15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A3085A-CD41-4923-AE7D-1BBE15E5D8AA}" srcId="{E6F7E716-3BE0-4531-9CB5-24ABEB688A30}" destId="{414D5D2D-E732-457A-9FDC-22A136C1CB60}" srcOrd="1" destOrd="0" parTransId="{3EBE16CD-0015-4B8B-9C37-D2B5BA179072}" sibTransId="{F3CF1E42-5CF9-45AB-BE66-4FFF5D16EAF3}"/>
    <dgm:cxn modelId="{00E21F88-0C7C-4D86-9C2D-EC3757773D00}" type="presOf" srcId="{19A377D4-47DF-4E9C-A766-1CD107B54A39}" destId="{46B5E75F-DE9E-49AB-9FD5-4EC72A4C8B5B}" srcOrd="0" destOrd="0" presId="urn:microsoft.com/office/officeart/2005/8/layout/hProcess9"/>
    <dgm:cxn modelId="{3D9DCFA6-99B2-4911-9212-4702CA66DF70}" srcId="{E6F7E716-3BE0-4531-9CB5-24ABEB688A30}" destId="{E3D9BD91-2CC2-4E96-80E3-292B20F4D554}" srcOrd="0" destOrd="0" parTransId="{B676B142-9340-4117-AD24-0F93520D6AB3}" sibTransId="{3C26A3D1-0DEA-4361-8ED1-68BAE5121F3B}"/>
    <dgm:cxn modelId="{5B90859F-08F0-4DFE-A85E-3B4BECE768F2}" srcId="{E6F7E716-3BE0-4531-9CB5-24ABEB688A30}" destId="{19A377D4-47DF-4E9C-A766-1CD107B54A39}" srcOrd="2" destOrd="0" parTransId="{1FCB5304-CCAB-4215-860C-27B28A48FE90}" sibTransId="{38EEC986-3E12-407C-9E74-C00F368C4A59}"/>
    <dgm:cxn modelId="{4B7D0314-4D35-48B2-A263-15BE80096D1F}" type="presOf" srcId="{414D5D2D-E732-457A-9FDC-22A136C1CB60}" destId="{A49F76E1-013F-4DB5-ADB9-7DD8989261A1}" srcOrd="0" destOrd="0" presId="urn:microsoft.com/office/officeart/2005/8/layout/hProcess9"/>
    <dgm:cxn modelId="{1CB0D716-8BDD-45A3-9D1E-39B58A97641F}" type="presOf" srcId="{E3D9BD91-2CC2-4E96-80E3-292B20F4D554}" destId="{772A44FC-3600-4317-B6C6-7F681DA1C056}" srcOrd="0" destOrd="0" presId="urn:microsoft.com/office/officeart/2005/8/layout/hProcess9"/>
    <dgm:cxn modelId="{9352C4FC-342A-4EE6-B548-DED2EF18576E}" type="presOf" srcId="{E6F7E716-3BE0-4531-9CB5-24ABEB688A30}" destId="{F7B0DF9D-F47C-42F3-8E89-606D36274717}" srcOrd="0" destOrd="0" presId="urn:microsoft.com/office/officeart/2005/8/layout/hProcess9"/>
    <dgm:cxn modelId="{4478E74E-9580-4655-B433-C771D5E947EA}" type="presParOf" srcId="{F7B0DF9D-F47C-42F3-8E89-606D36274717}" destId="{FEF7C587-9C74-43E7-9A80-6E6F362403D7}" srcOrd="0" destOrd="0" presId="urn:microsoft.com/office/officeart/2005/8/layout/hProcess9"/>
    <dgm:cxn modelId="{E133FA7E-4B5A-443B-BA55-EB9C46CB5CB7}" type="presParOf" srcId="{F7B0DF9D-F47C-42F3-8E89-606D36274717}" destId="{844672CC-BD47-4F9C-BA41-857D5D67114B}" srcOrd="1" destOrd="0" presId="urn:microsoft.com/office/officeart/2005/8/layout/hProcess9"/>
    <dgm:cxn modelId="{FEED0935-3692-4F7A-946C-F444217C0322}" type="presParOf" srcId="{844672CC-BD47-4F9C-BA41-857D5D67114B}" destId="{772A44FC-3600-4317-B6C6-7F681DA1C056}" srcOrd="0" destOrd="0" presId="urn:microsoft.com/office/officeart/2005/8/layout/hProcess9"/>
    <dgm:cxn modelId="{816639DA-F830-46E5-B370-AFBA92260944}" type="presParOf" srcId="{844672CC-BD47-4F9C-BA41-857D5D67114B}" destId="{8F83F0DB-589D-4094-897C-AA38226A5B87}" srcOrd="1" destOrd="0" presId="urn:microsoft.com/office/officeart/2005/8/layout/hProcess9"/>
    <dgm:cxn modelId="{1AC3A238-03A4-4F23-BB92-F98FF33C154C}" type="presParOf" srcId="{844672CC-BD47-4F9C-BA41-857D5D67114B}" destId="{A49F76E1-013F-4DB5-ADB9-7DD8989261A1}" srcOrd="2" destOrd="0" presId="urn:microsoft.com/office/officeart/2005/8/layout/hProcess9"/>
    <dgm:cxn modelId="{5BD4B259-AF87-44AB-9B24-E2C356C2BC8B}" type="presParOf" srcId="{844672CC-BD47-4F9C-BA41-857D5D67114B}" destId="{02BBD5F4-5B9B-44DB-A613-52366D34575B}" srcOrd="3" destOrd="0" presId="urn:microsoft.com/office/officeart/2005/8/layout/hProcess9"/>
    <dgm:cxn modelId="{FE82AEBA-F542-443D-9BCB-DA2FDDA570F0}" type="presParOf" srcId="{844672CC-BD47-4F9C-BA41-857D5D67114B}" destId="{46B5E75F-DE9E-49AB-9FD5-4EC72A4C8B5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881145-C2F7-4F09-97F1-3DF3A4A1865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4517DC-5222-4D27-9B83-6624EBA57B2E}">
      <dgm:prSet/>
      <dgm:spPr/>
      <dgm:t>
        <a:bodyPr/>
        <a:lstStyle/>
        <a:p>
          <a:pPr rtl="0"/>
          <a:r>
            <a:rPr lang="ru-RU" b="1" i="0" dirty="0" smtClean="0">
              <a:hlinkClick xmlns:r="http://schemas.openxmlformats.org/officeDocument/2006/relationships" r:id="rId1"/>
            </a:rPr>
            <a:t>Проекты обучающихся, ставших основой образовательной практики </a:t>
          </a:r>
          <a:endParaRPr lang="ru-RU" dirty="0"/>
        </a:p>
      </dgm:t>
    </dgm:pt>
    <dgm:pt modelId="{3506B467-4965-48B8-AE02-0A3D1C4F786B}" type="parTrans" cxnId="{A502B89F-3D36-4BA9-83DB-1E569C2932DB}">
      <dgm:prSet/>
      <dgm:spPr/>
      <dgm:t>
        <a:bodyPr/>
        <a:lstStyle/>
        <a:p>
          <a:endParaRPr lang="ru-RU"/>
        </a:p>
      </dgm:t>
    </dgm:pt>
    <dgm:pt modelId="{96DB8916-F57E-461A-A5E5-5FF0FE52601E}" type="sibTrans" cxnId="{A502B89F-3D36-4BA9-83DB-1E569C2932DB}">
      <dgm:prSet/>
      <dgm:spPr/>
      <dgm:t>
        <a:bodyPr/>
        <a:lstStyle/>
        <a:p>
          <a:endParaRPr lang="ru-RU"/>
        </a:p>
      </dgm:t>
    </dgm:pt>
    <dgm:pt modelId="{9A216501-424B-4D87-A30B-092F0CC7E12F}" type="pres">
      <dgm:prSet presAssocID="{EE881145-C2F7-4F09-97F1-3DF3A4A18655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B826E1-CBA4-4FC5-8351-5EE1C60334DA}" type="pres">
      <dgm:prSet presAssocID="{EE881145-C2F7-4F09-97F1-3DF3A4A18655}" presName="arrow" presStyleLbl="bgShp" presStyleIdx="0" presStyleCnt="1" custLinFactNeighborX="435" custLinFactNeighborY="-7015"/>
      <dgm:spPr/>
    </dgm:pt>
    <dgm:pt modelId="{1FE99649-D5ED-45BC-B053-DD86C0AC50FA}" type="pres">
      <dgm:prSet presAssocID="{EE881145-C2F7-4F09-97F1-3DF3A4A18655}" presName="linearProcess" presStyleCnt="0"/>
      <dgm:spPr/>
    </dgm:pt>
    <dgm:pt modelId="{60E07F71-4305-47D0-8555-B9D0D07A47BC}" type="pres">
      <dgm:prSet presAssocID="{B44517DC-5222-4D27-9B83-6624EBA57B2E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02B89F-3D36-4BA9-83DB-1E569C2932DB}" srcId="{EE881145-C2F7-4F09-97F1-3DF3A4A18655}" destId="{B44517DC-5222-4D27-9B83-6624EBA57B2E}" srcOrd="0" destOrd="0" parTransId="{3506B467-4965-48B8-AE02-0A3D1C4F786B}" sibTransId="{96DB8916-F57E-461A-A5E5-5FF0FE52601E}"/>
    <dgm:cxn modelId="{089D682B-F878-4B6F-957D-0B51C72E28F9}" type="presOf" srcId="{EE881145-C2F7-4F09-97F1-3DF3A4A18655}" destId="{9A216501-424B-4D87-A30B-092F0CC7E12F}" srcOrd="0" destOrd="0" presId="urn:microsoft.com/office/officeart/2005/8/layout/hProcess9"/>
    <dgm:cxn modelId="{80E2CBD7-130D-4D45-904C-ACBD3D0A885A}" type="presOf" srcId="{B44517DC-5222-4D27-9B83-6624EBA57B2E}" destId="{60E07F71-4305-47D0-8555-B9D0D07A47BC}" srcOrd="0" destOrd="0" presId="urn:microsoft.com/office/officeart/2005/8/layout/hProcess9"/>
    <dgm:cxn modelId="{3A7C279B-9077-4CE3-B78F-AF80222D7B08}" type="presParOf" srcId="{9A216501-424B-4D87-A30B-092F0CC7E12F}" destId="{29B826E1-CBA4-4FC5-8351-5EE1C60334DA}" srcOrd="0" destOrd="0" presId="urn:microsoft.com/office/officeart/2005/8/layout/hProcess9"/>
    <dgm:cxn modelId="{27AA5C9A-D598-4E90-87AA-92646062FFDC}" type="presParOf" srcId="{9A216501-424B-4D87-A30B-092F0CC7E12F}" destId="{1FE99649-D5ED-45BC-B053-DD86C0AC50FA}" srcOrd="1" destOrd="0" presId="urn:microsoft.com/office/officeart/2005/8/layout/hProcess9"/>
    <dgm:cxn modelId="{8CF72442-C31B-4881-A5A4-97400BBBA25D}" type="presParOf" srcId="{1FE99649-D5ED-45BC-B053-DD86C0AC50FA}" destId="{60E07F71-4305-47D0-8555-B9D0D07A47BC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DA6995A-C787-4A95-BF29-8BF00C2E5EF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E9FABA4-98DC-41B7-B12C-661574DBBBD5}">
      <dgm:prSet/>
      <dgm:spPr/>
      <dgm:t>
        <a:bodyPr/>
        <a:lstStyle/>
        <a:p>
          <a:pPr rtl="0"/>
          <a:r>
            <a:rPr lang="ru-RU" b="1" i="0" dirty="0" smtClean="0">
              <a:hlinkClick xmlns:r="http://schemas.openxmlformats.org/officeDocument/2006/relationships" r:id="rId1"/>
            </a:rPr>
            <a:t>описание</a:t>
          </a:r>
          <a:endParaRPr lang="ru-RU" dirty="0"/>
        </a:p>
      </dgm:t>
    </dgm:pt>
    <dgm:pt modelId="{C1C13544-7494-4D49-B86B-DB048EBA340C}" type="parTrans" cxnId="{D62939FA-8A61-4485-ABB7-F2FCC3DB27AC}">
      <dgm:prSet/>
      <dgm:spPr/>
      <dgm:t>
        <a:bodyPr/>
        <a:lstStyle/>
        <a:p>
          <a:endParaRPr lang="ru-RU"/>
        </a:p>
      </dgm:t>
    </dgm:pt>
    <dgm:pt modelId="{4AF12083-7A97-4F45-90DB-2E3F38915766}" type="sibTrans" cxnId="{D62939FA-8A61-4485-ABB7-F2FCC3DB27AC}">
      <dgm:prSet/>
      <dgm:spPr/>
      <dgm:t>
        <a:bodyPr/>
        <a:lstStyle/>
        <a:p>
          <a:endParaRPr lang="ru-RU"/>
        </a:p>
      </dgm:t>
    </dgm:pt>
    <dgm:pt modelId="{A14250A7-B091-4181-913E-4ED8199E2651}" type="pres">
      <dgm:prSet presAssocID="{1DA6995A-C787-4A95-BF29-8BF00C2E5EF9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CCEB5A-327E-4175-BD15-1F31B5BA9B25}" type="pres">
      <dgm:prSet presAssocID="{1DA6995A-C787-4A95-BF29-8BF00C2E5EF9}" presName="arrow" presStyleLbl="bgShp" presStyleIdx="0" presStyleCnt="1"/>
      <dgm:spPr/>
    </dgm:pt>
    <dgm:pt modelId="{8595FC99-C109-4626-915E-B615F5C1A5FC}" type="pres">
      <dgm:prSet presAssocID="{1DA6995A-C787-4A95-BF29-8BF00C2E5EF9}" presName="linearProcess" presStyleCnt="0"/>
      <dgm:spPr/>
    </dgm:pt>
    <dgm:pt modelId="{91A12917-8B8F-42C5-887B-12DBB3B2470A}" type="pres">
      <dgm:prSet presAssocID="{1E9FABA4-98DC-41B7-B12C-661574DBBBD5}" presName="textNode" presStyleLbl="node1" presStyleIdx="0" presStyleCnt="1" custLinFactNeighborX="-580" custLinFactNeighborY="-22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E10DC5-5625-4407-9B41-47436F916E74}" type="presOf" srcId="{1E9FABA4-98DC-41B7-B12C-661574DBBBD5}" destId="{91A12917-8B8F-42C5-887B-12DBB3B2470A}" srcOrd="0" destOrd="0" presId="urn:microsoft.com/office/officeart/2005/8/layout/hProcess9"/>
    <dgm:cxn modelId="{D62939FA-8A61-4485-ABB7-F2FCC3DB27AC}" srcId="{1DA6995A-C787-4A95-BF29-8BF00C2E5EF9}" destId="{1E9FABA4-98DC-41B7-B12C-661574DBBBD5}" srcOrd="0" destOrd="0" parTransId="{C1C13544-7494-4D49-B86B-DB048EBA340C}" sibTransId="{4AF12083-7A97-4F45-90DB-2E3F38915766}"/>
    <dgm:cxn modelId="{F7B46032-8F84-47D3-8BFF-B25D74FF559F}" type="presOf" srcId="{1DA6995A-C787-4A95-BF29-8BF00C2E5EF9}" destId="{A14250A7-B091-4181-913E-4ED8199E2651}" srcOrd="0" destOrd="0" presId="urn:microsoft.com/office/officeart/2005/8/layout/hProcess9"/>
    <dgm:cxn modelId="{CB38B6D6-CBAA-4A17-9609-EFFC138A287B}" type="presParOf" srcId="{A14250A7-B091-4181-913E-4ED8199E2651}" destId="{25CCEB5A-327E-4175-BD15-1F31B5BA9B25}" srcOrd="0" destOrd="0" presId="urn:microsoft.com/office/officeart/2005/8/layout/hProcess9"/>
    <dgm:cxn modelId="{31C21C27-3E1A-4AFE-BB07-24778152097E}" type="presParOf" srcId="{A14250A7-B091-4181-913E-4ED8199E2651}" destId="{8595FC99-C109-4626-915E-B615F5C1A5FC}" srcOrd="1" destOrd="0" presId="urn:microsoft.com/office/officeart/2005/8/layout/hProcess9"/>
    <dgm:cxn modelId="{A3DEF868-BE57-4113-9B85-51770F6EF388}" type="presParOf" srcId="{8595FC99-C109-4626-915E-B615F5C1A5FC}" destId="{91A12917-8B8F-42C5-887B-12DBB3B2470A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6F7E716-3BE0-4531-9CB5-24ABEB688A3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D9BD91-2CC2-4E96-80E3-292B20F4D554}">
      <dgm:prSet/>
      <dgm:spPr/>
      <dgm:t>
        <a:bodyPr/>
        <a:lstStyle/>
        <a:p>
          <a:pPr rtl="0"/>
          <a:r>
            <a:rPr lang="ru-RU" b="1" dirty="0" smtClean="0">
              <a:hlinkClick xmlns:r="http://schemas.openxmlformats.org/officeDocument/2006/relationships" r:id="rId1"/>
            </a:rPr>
            <a:t>публикации</a:t>
          </a:r>
          <a:endParaRPr lang="ru-RU" b="1" dirty="0"/>
        </a:p>
      </dgm:t>
    </dgm:pt>
    <dgm:pt modelId="{B676B142-9340-4117-AD24-0F93520D6AB3}" type="parTrans" cxnId="{3D9DCFA6-99B2-4911-9212-4702CA66DF70}">
      <dgm:prSet/>
      <dgm:spPr/>
      <dgm:t>
        <a:bodyPr/>
        <a:lstStyle/>
        <a:p>
          <a:endParaRPr lang="ru-RU"/>
        </a:p>
      </dgm:t>
    </dgm:pt>
    <dgm:pt modelId="{3C26A3D1-0DEA-4361-8ED1-68BAE5121F3B}" type="sibTrans" cxnId="{3D9DCFA6-99B2-4911-9212-4702CA66DF70}">
      <dgm:prSet/>
      <dgm:spPr/>
      <dgm:t>
        <a:bodyPr/>
        <a:lstStyle/>
        <a:p>
          <a:endParaRPr lang="ru-RU"/>
        </a:p>
      </dgm:t>
    </dgm:pt>
    <dgm:pt modelId="{414D5D2D-E732-457A-9FDC-22A136C1CB60}">
      <dgm:prSet/>
      <dgm:spPr/>
      <dgm:t>
        <a:bodyPr/>
        <a:lstStyle/>
        <a:p>
          <a:pPr rtl="0"/>
          <a:r>
            <a:rPr lang="ru-RU" b="1" i="0" dirty="0" smtClean="0">
              <a:hlinkClick xmlns:r="http://schemas.openxmlformats.org/officeDocument/2006/relationships" r:id="rId2"/>
            </a:rPr>
            <a:t>методика «Изучение мотивов участия школьников в деятельности» (по Л.В. </a:t>
          </a:r>
          <a:r>
            <a:rPr lang="ru-RU" b="1" i="0" dirty="0" err="1" smtClean="0">
              <a:hlinkClick xmlns:r="http://schemas.openxmlformats.org/officeDocument/2006/relationships" r:id="rId2"/>
            </a:rPr>
            <a:t>Байбородовой</a:t>
          </a:r>
          <a:r>
            <a:rPr lang="ru-RU" b="1" i="0" dirty="0" smtClean="0">
              <a:hlinkClick xmlns:r="http://schemas.openxmlformats.org/officeDocument/2006/relationships" r:id="rId2"/>
            </a:rPr>
            <a:t>)</a:t>
          </a:r>
          <a:endParaRPr lang="ru-RU" dirty="0"/>
        </a:p>
      </dgm:t>
    </dgm:pt>
    <dgm:pt modelId="{3EBE16CD-0015-4B8B-9C37-D2B5BA179072}" type="parTrans" cxnId="{34A3085A-CD41-4923-AE7D-1BBE15E5D8AA}">
      <dgm:prSet/>
      <dgm:spPr/>
      <dgm:t>
        <a:bodyPr/>
        <a:lstStyle/>
        <a:p>
          <a:endParaRPr lang="ru-RU"/>
        </a:p>
      </dgm:t>
    </dgm:pt>
    <dgm:pt modelId="{F3CF1E42-5CF9-45AB-BE66-4FFF5D16EAF3}" type="sibTrans" cxnId="{34A3085A-CD41-4923-AE7D-1BBE15E5D8AA}">
      <dgm:prSet/>
      <dgm:spPr/>
      <dgm:t>
        <a:bodyPr/>
        <a:lstStyle/>
        <a:p>
          <a:endParaRPr lang="ru-RU"/>
        </a:p>
      </dgm:t>
    </dgm:pt>
    <dgm:pt modelId="{19A377D4-47DF-4E9C-A766-1CD107B54A39}">
      <dgm:prSet/>
      <dgm:spPr/>
      <dgm:t>
        <a:bodyPr/>
        <a:lstStyle/>
        <a:p>
          <a:pPr rtl="0"/>
          <a:r>
            <a:rPr lang="ru-RU" b="1" i="0" dirty="0" smtClean="0">
              <a:solidFill>
                <a:srgbClr val="FFFFFF"/>
              </a:solidFill>
              <a:hlinkClick xmlns:r="http://schemas.openxmlformats.org/officeDocument/2006/relationships" r:id="rId3"/>
            </a:rPr>
            <a:t>тест по изучению уровня развития гражданской ответственности  (И.Ф. </a:t>
          </a:r>
          <a:r>
            <a:rPr lang="ru-RU" b="1" i="0" dirty="0" err="1" smtClean="0">
              <a:solidFill>
                <a:srgbClr val="FFFFFF"/>
              </a:solidFill>
              <a:hlinkClick xmlns:r="http://schemas.openxmlformats.org/officeDocument/2006/relationships" r:id="rId3"/>
            </a:rPr>
            <a:t>Яруллин</a:t>
          </a:r>
          <a:r>
            <a:rPr lang="ru-RU" b="1" i="0" dirty="0" smtClean="0">
              <a:solidFill>
                <a:srgbClr val="FFFFFF"/>
              </a:solidFill>
              <a:hlinkClick xmlns:r="http://schemas.openxmlformats.org/officeDocument/2006/relationships" r:id="rId3"/>
            </a:rPr>
            <a:t>)</a:t>
          </a:r>
          <a:endParaRPr lang="ru-RU" dirty="0">
            <a:solidFill>
              <a:srgbClr val="FFFFFF"/>
            </a:solidFill>
          </a:endParaRPr>
        </a:p>
      </dgm:t>
    </dgm:pt>
    <dgm:pt modelId="{1FCB5304-CCAB-4215-860C-27B28A48FE90}" type="parTrans" cxnId="{5B90859F-08F0-4DFE-A85E-3B4BECE768F2}">
      <dgm:prSet/>
      <dgm:spPr/>
      <dgm:t>
        <a:bodyPr/>
        <a:lstStyle/>
        <a:p>
          <a:endParaRPr lang="ru-RU"/>
        </a:p>
      </dgm:t>
    </dgm:pt>
    <dgm:pt modelId="{38EEC986-3E12-407C-9E74-C00F368C4A59}" type="sibTrans" cxnId="{5B90859F-08F0-4DFE-A85E-3B4BECE768F2}">
      <dgm:prSet/>
      <dgm:spPr/>
      <dgm:t>
        <a:bodyPr/>
        <a:lstStyle/>
        <a:p>
          <a:endParaRPr lang="ru-RU"/>
        </a:p>
      </dgm:t>
    </dgm:pt>
    <dgm:pt modelId="{F7B0DF9D-F47C-42F3-8E89-606D36274717}" type="pres">
      <dgm:prSet presAssocID="{E6F7E716-3BE0-4531-9CB5-24ABEB688A30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F7C587-9C74-43E7-9A80-6E6F362403D7}" type="pres">
      <dgm:prSet presAssocID="{E6F7E716-3BE0-4531-9CB5-24ABEB688A30}" presName="arrow" presStyleLbl="bgShp" presStyleIdx="0" presStyleCnt="1" custLinFactNeighborX="3" custLinFactNeighborY="-5529"/>
      <dgm:spPr/>
    </dgm:pt>
    <dgm:pt modelId="{844672CC-BD47-4F9C-BA41-857D5D67114B}" type="pres">
      <dgm:prSet presAssocID="{E6F7E716-3BE0-4531-9CB5-24ABEB688A30}" presName="linearProcess" presStyleCnt="0"/>
      <dgm:spPr/>
    </dgm:pt>
    <dgm:pt modelId="{772A44FC-3600-4317-B6C6-7F681DA1C056}" type="pres">
      <dgm:prSet presAssocID="{E3D9BD91-2CC2-4E96-80E3-292B20F4D554}" presName="textNode" presStyleLbl="node1" presStyleIdx="0" presStyleCnt="3" custLinFactNeighborX="-50434" custLinFactNeighborY="15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83F0DB-589D-4094-897C-AA38226A5B87}" type="pres">
      <dgm:prSet presAssocID="{3C26A3D1-0DEA-4361-8ED1-68BAE5121F3B}" presName="sibTrans" presStyleCnt="0"/>
      <dgm:spPr/>
    </dgm:pt>
    <dgm:pt modelId="{A49F76E1-013F-4DB5-ADB9-7DD8989261A1}" type="pres">
      <dgm:prSet presAssocID="{414D5D2D-E732-457A-9FDC-22A136C1CB60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BBD5F4-5B9B-44DB-A613-52366D34575B}" type="pres">
      <dgm:prSet presAssocID="{F3CF1E42-5CF9-45AB-BE66-4FFF5D16EAF3}" presName="sibTrans" presStyleCnt="0"/>
      <dgm:spPr/>
    </dgm:pt>
    <dgm:pt modelId="{46B5E75F-DE9E-49AB-9FD5-4EC72A4C8B5B}" type="pres">
      <dgm:prSet presAssocID="{19A377D4-47DF-4E9C-A766-1CD107B54A39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A3085A-CD41-4923-AE7D-1BBE15E5D8AA}" srcId="{E6F7E716-3BE0-4531-9CB5-24ABEB688A30}" destId="{414D5D2D-E732-457A-9FDC-22A136C1CB60}" srcOrd="1" destOrd="0" parTransId="{3EBE16CD-0015-4B8B-9C37-D2B5BA179072}" sibTransId="{F3CF1E42-5CF9-45AB-BE66-4FFF5D16EAF3}"/>
    <dgm:cxn modelId="{3D9DCFA6-99B2-4911-9212-4702CA66DF70}" srcId="{E6F7E716-3BE0-4531-9CB5-24ABEB688A30}" destId="{E3D9BD91-2CC2-4E96-80E3-292B20F4D554}" srcOrd="0" destOrd="0" parTransId="{B676B142-9340-4117-AD24-0F93520D6AB3}" sibTransId="{3C26A3D1-0DEA-4361-8ED1-68BAE5121F3B}"/>
    <dgm:cxn modelId="{5B90859F-08F0-4DFE-A85E-3B4BECE768F2}" srcId="{E6F7E716-3BE0-4531-9CB5-24ABEB688A30}" destId="{19A377D4-47DF-4E9C-A766-1CD107B54A39}" srcOrd="2" destOrd="0" parTransId="{1FCB5304-CCAB-4215-860C-27B28A48FE90}" sibTransId="{38EEC986-3E12-407C-9E74-C00F368C4A59}"/>
    <dgm:cxn modelId="{7409E4AF-5F79-4870-B3EF-26B618B76816}" type="presOf" srcId="{E3D9BD91-2CC2-4E96-80E3-292B20F4D554}" destId="{772A44FC-3600-4317-B6C6-7F681DA1C056}" srcOrd="0" destOrd="0" presId="urn:microsoft.com/office/officeart/2005/8/layout/hProcess9"/>
    <dgm:cxn modelId="{EE6F748B-7535-471B-8B57-E7694E32EEC1}" type="presOf" srcId="{19A377D4-47DF-4E9C-A766-1CD107B54A39}" destId="{46B5E75F-DE9E-49AB-9FD5-4EC72A4C8B5B}" srcOrd="0" destOrd="0" presId="urn:microsoft.com/office/officeart/2005/8/layout/hProcess9"/>
    <dgm:cxn modelId="{B2A040AE-F232-4A83-95A8-2AB0C67933DF}" type="presOf" srcId="{E6F7E716-3BE0-4531-9CB5-24ABEB688A30}" destId="{F7B0DF9D-F47C-42F3-8E89-606D36274717}" srcOrd="0" destOrd="0" presId="urn:microsoft.com/office/officeart/2005/8/layout/hProcess9"/>
    <dgm:cxn modelId="{3D67CB76-0CFE-4617-BCC9-FEA8734B5B39}" type="presOf" srcId="{414D5D2D-E732-457A-9FDC-22A136C1CB60}" destId="{A49F76E1-013F-4DB5-ADB9-7DD8989261A1}" srcOrd="0" destOrd="0" presId="urn:microsoft.com/office/officeart/2005/8/layout/hProcess9"/>
    <dgm:cxn modelId="{F64377A7-FE41-423C-B776-5E03BA102F8C}" type="presParOf" srcId="{F7B0DF9D-F47C-42F3-8E89-606D36274717}" destId="{FEF7C587-9C74-43E7-9A80-6E6F362403D7}" srcOrd="0" destOrd="0" presId="urn:microsoft.com/office/officeart/2005/8/layout/hProcess9"/>
    <dgm:cxn modelId="{36795030-5F4E-4CCF-9A62-125408233033}" type="presParOf" srcId="{F7B0DF9D-F47C-42F3-8E89-606D36274717}" destId="{844672CC-BD47-4F9C-BA41-857D5D67114B}" srcOrd="1" destOrd="0" presId="urn:microsoft.com/office/officeart/2005/8/layout/hProcess9"/>
    <dgm:cxn modelId="{583E255A-6D19-42CD-8E82-809A8008E0B2}" type="presParOf" srcId="{844672CC-BD47-4F9C-BA41-857D5D67114B}" destId="{772A44FC-3600-4317-B6C6-7F681DA1C056}" srcOrd="0" destOrd="0" presId="urn:microsoft.com/office/officeart/2005/8/layout/hProcess9"/>
    <dgm:cxn modelId="{F1B5CAE8-AE1C-4E49-B580-E8EF84200D79}" type="presParOf" srcId="{844672CC-BD47-4F9C-BA41-857D5D67114B}" destId="{8F83F0DB-589D-4094-897C-AA38226A5B87}" srcOrd="1" destOrd="0" presId="urn:microsoft.com/office/officeart/2005/8/layout/hProcess9"/>
    <dgm:cxn modelId="{2F8C8800-BC7F-46C7-9F05-310CD0689225}" type="presParOf" srcId="{844672CC-BD47-4F9C-BA41-857D5D67114B}" destId="{A49F76E1-013F-4DB5-ADB9-7DD8989261A1}" srcOrd="2" destOrd="0" presId="urn:microsoft.com/office/officeart/2005/8/layout/hProcess9"/>
    <dgm:cxn modelId="{220CB902-D062-4BF1-8F79-54CEBBC41D32}" type="presParOf" srcId="{844672CC-BD47-4F9C-BA41-857D5D67114B}" destId="{02BBD5F4-5B9B-44DB-A613-52366D34575B}" srcOrd="3" destOrd="0" presId="urn:microsoft.com/office/officeart/2005/8/layout/hProcess9"/>
    <dgm:cxn modelId="{A256B594-908E-4209-9840-5C362F56FEBC}" type="presParOf" srcId="{844672CC-BD47-4F9C-BA41-857D5D67114B}" destId="{46B5E75F-DE9E-49AB-9FD5-4EC72A4C8B5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E881145-C2F7-4F09-97F1-3DF3A4A1865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4517DC-5222-4D27-9B83-6624EBA57B2E}">
      <dgm:prSet/>
      <dgm:spPr/>
      <dgm:t>
        <a:bodyPr/>
        <a:lstStyle/>
        <a:p>
          <a:pPr rtl="0"/>
          <a:r>
            <a:rPr lang="ru-RU" b="1" i="0" dirty="0" smtClean="0">
              <a:hlinkClick xmlns:r="http://schemas.openxmlformats.org/officeDocument/2006/relationships" r:id="rId1"/>
            </a:rPr>
            <a:t>обобщение опыта применения методик</a:t>
          </a:r>
          <a:endParaRPr lang="ru-RU" b="1" i="0" dirty="0" smtClean="0"/>
        </a:p>
        <a:p>
          <a:pPr rtl="0"/>
          <a:r>
            <a:rPr lang="ru-RU" b="1" i="0" dirty="0" smtClean="0"/>
            <a:t>стр. 15-18 </a:t>
          </a:r>
          <a:endParaRPr lang="ru-RU" dirty="0"/>
        </a:p>
      </dgm:t>
    </dgm:pt>
    <dgm:pt modelId="{3506B467-4965-48B8-AE02-0A3D1C4F786B}" type="parTrans" cxnId="{A502B89F-3D36-4BA9-83DB-1E569C2932DB}">
      <dgm:prSet/>
      <dgm:spPr/>
      <dgm:t>
        <a:bodyPr/>
        <a:lstStyle/>
        <a:p>
          <a:endParaRPr lang="ru-RU"/>
        </a:p>
      </dgm:t>
    </dgm:pt>
    <dgm:pt modelId="{96DB8916-F57E-461A-A5E5-5FF0FE52601E}" type="sibTrans" cxnId="{A502B89F-3D36-4BA9-83DB-1E569C2932DB}">
      <dgm:prSet/>
      <dgm:spPr/>
      <dgm:t>
        <a:bodyPr/>
        <a:lstStyle/>
        <a:p>
          <a:endParaRPr lang="ru-RU"/>
        </a:p>
      </dgm:t>
    </dgm:pt>
    <dgm:pt modelId="{9A216501-424B-4D87-A30B-092F0CC7E12F}" type="pres">
      <dgm:prSet presAssocID="{EE881145-C2F7-4F09-97F1-3DF3A4A18655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B826E1-CBA4-4FC5-8351-5EE1C60334DA}" type="pres">
      <dgm:prSet presAssocID="{EE881145-C2F7-4F09-97F1-3DF3A4A18655}" presName="arrow" presStyleLbl="bgShp" presStyleIdx="0" presStyleCnt="1" custLinFactNeighborX="435" custLinFactNeighborY="-7015"/>
      <dgm:spPr/>
    </dgm:pt>
    <dgm:pt modelId="{1FE99649-D5ED-45BC-B053-DD86C0AC50FA}" type="pres">
      <dgm:prSet presAssocID="{EE881145-C2F7-4F09-97F1-3DF3A4A18655}" presName="linearProcess" presStyleCnt="0"/>
      <dgm:spPr/>
    </dgm:pt>
    <dgm:pt modelId="{60E07F71-4305-47D0-8555-B9D0D07A47BC}" type="pres">
      <dgm:prSet presAssocID="{B44517DC-5222-4D27-9B83-6624EBA57B2E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02B89F-3D36-4BA9-83DB-1E569C2932DB}" srcId="{EE881145-C2F7-4F09-97F1-3DF3A4A18655}" destId="{B44517DC-5222-4D27-9B83-6624EBA57B2E}" srcOrd="0" destOrd="0" parTransId="{3506B467-4965-48B8-AE02-0A3D1C4F786B}" sibTransId="{96DB8916-F57E-461A-A5E5-5FF0FE52601E}"/>
    <dgm:cxn modelId="{9771F2E6-4CA0-4A1F-A368-EE82D2324CE5}" type="presOf" srcId="{EE881145-C2F7-4F09-97F1-3DF3A4A18655}" destId="{9A216501-424B-4D87-A30B-092F0CC7E12F}" srcOrd="0" destOrd="0" presId="urn:microsoft.com/office/officeart/2005/8/layout/hProcess9"/>
    <dgm:cxn modelId="{0C8A928A-1B81-4E36-BCCC-39ADAAAC4EF8}" type="presOf" srcId="{B44517DC-5222-4D27-9B83-6624EBA57B2E}" destId="{60E07F71-4305-47D0-8555-B9D0D07A47BC}" srcOrd="0" destOrd="0" presId="urn:microsoft.com/office/officeart/2005/8/layout/hProcess9"/>
    <dgm:cxn modelId="{937AD8AE-FC3A-4F5A-837E-33010257340F}" type="presParOf" srcId="{9A216501-424B-4D87-A30B-092F0CC7E12F}" destId="{29B826E1-CBA4-4FC5-8351-5EE1C60334DA}" srcOrd="0" destOrd="0" presId="urn:microsoft.com/office/officeart/2005/8/layout/hProcess9"/>
    <dgm:cxn modelId="{6E60045F-E8E2-429F-9B3B-745192D3DF09}" type="presParOf" srcId="{9A216501-424B-4D87-A30B-092F0CC7E12F}" destId="{1FE99649-D5ED-45BC-B053-DD86C0AC50FA}" srcOrd="1" destOrd="0" presId="urn:microsoft.com/office/officeart/2005/8/layout/hProcess9"/>
    <dgm:cxn modelId="{F6EEAB4C-F89F-49B7-87CB-F8DBB52A0832}" type="presParOf" srcId="{1FE99649-D5ED-45BC-B053-DD86C0AC50FA}" destId="{60E07F71-4305-47D0-8555-B9D0D07A47BC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CCEB5A-327E-4175-BD15-1F31B5BA9B25}">
      <dsp:nvSpPr>
        <dsp:cNvPr id="0" name=""/>
        <dsp:cNvSpPr/>
      </dsp:nvSpPr>
      <dsp:spPr>
        <a:xfrm>
          <a:off x="362209" y="0"/>
          <a:ext cx="4105045" cy="196068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A12917-8B8F-42C5-887B-12DBB3B2470A}">
      <dsp:nvSpPr>
        <dsp:cNvPr id="0" name=""/>
        <dsp:cNvSpPr/>
      </dsp:nvSpPr>
      <dsp:spPr>
        <a:xfrm>
          <a:off x="686689" y="588204"/>
          <a:ext cx="3456085" cy="7842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/>
            <a:t>технология социального проектирования</a:t>
          </a:r>
          <a:endParaRPr lang="ru-RU" sz="2000" kern="1200" dirty="0"/>
        </a:p>
      </dsp:txBody>
      <dsp:txXfrm>
        <a:off x="724974" y="626489"/>
        <a:ext cx="3379515" cy="70770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CCEB5A-327E-4175-BD15-1F31B5BA9B25}">
      <dsp:nvSpPr>
        <dsp:cNvPr id="0" name=""/>
        <dsp:cNvSpPr/>
      </dsp:nvSpPr>
      <dsp:spPr>
        <a:xfrm>
          <a:off x="326028" y="0"/>
          <a:ext cx="3694989" cy="174408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A12917-8B8F-42C5-887B-12DBB3B2470A}">
      <dsp:nvSpPr>
        <dsp:cNvPr id="0" name=""/>
        <dsp:cNvSpPr/>
      </dsp:nvSpPr>
      <dsp:spPr>
        <a:xfrm>
          <a:off x="1081026" y="507185"/>
          <a:ext cx="2159938" cy="697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i="0" kern="1200" dirty="0" smtClean="0">
              <a:hlinkClick xmlns:r="http://schemas.openxmlformats.org/officeDocument/2006/relationships" r:id="rId1"/>
            </a:rPr>
            <a:t>описание</a:t>
          </a:r>
          <a:endParaRPr lang="ru-RU" sz="3000" kern="1200" dirty="0"/>
        </a:p>
      </dsp:txBody>
      <dsp:txXfrm>
        <a:off x="1115082" y="541241"/>
        <a:ext cx="2091826" cy="62952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7C587-9C74-43E7-9A80-6E6F362403D7}">
      <dsp:nvSpPr>
        <dsp:cNvPr id="0" name=""/>
        <dsp:cNvSpPr/>
      </dsp:nvSpPr>
      <dsp:spPr>
        <a:xfrm>
          <a:off x="679241" y="0"/>
          <a:ext cx="7695450" cy="449652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2A44FC-3600-4317-B6C6-7F681DA1C056}">
      <dsp:nvSpPr>
        <dsp:cNvPr id="0" name=""/>
        <dsp:cNvSpPr/>
      </dsp:nvSpPr>
      <dsp:spPr>
        <a:xfrm>
          <a:off x="821501" y="1376297"/>
          <a:ext cx="3483464" cy="1798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hlinkClick xmlns:r="http://schemas.openxmlformats.org/officeDocument/2006/relationships" r:id="rId1"/>
            </a:rPr>
            <a:t>публикации</a:t>
          </a:r>
          <a:endParaRPr lang="ru-RU" sz="3400" b="1" kern="1200" dirty="0"/>
        </a:p>
      </dsp:txBody>
      <dsp:txXfrm>
        <a:off x="909302" y="1464098"/>
        <a:ext cx="3307862" cy="1623009"/>
      </dsp:txXfrm>
    </dsp:sp>
    <dsp:sp modelId="{A49F76E1-013F-4DB5-ADB9-7DD8989261A1}">
      <dsp:nvSpPr>
        <dsp:cNvPr id="0" name=""/>
        <dsp:cNvSpPr/>
      </dsp:nvSpPr>
      <dsp:spPr>
        <a:xfrm>
          <a:off x="4637140" y="1348958"/>
          <a:ext cx="3483464" cy="1798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i="0" kern="1200" dirty="0" smtClean="0">
              <a:hlinkClick xmlns:r="http://schemas.openxmlformats.org/officeDocument/2006/relationships" r:id="rId2"/>
            </a:rPr>
            <a:t>Программа «Социальная реклама»</a:t>
          </a:r>
          <a:endParaRPr lang="ru-RU" sz="3400" kern="1200" dirty="0"/>
        </a:p>
      </dsp:txBody>
      <dsp:txXfrm>
        <a:off x="4724941" y="1436759"/>
        <a:ext cx="3307862" cy="162300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826E1-CBA4-4FC5-8351-5EE1C60334DA}">
      <dsp:nvSpPr>
        <dsp:cNvPr id="0" name=""/>
        <dsp:cNvSpPr/>
      </dsp:nvSpPr>
      <dsp:spPr>
        <a:xfrm>
          <a:off x="413141" y="0"/>
          <a:ext cx="4462275" cy="382650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E07F71-4305-47D0-8555-B9D0D07A47BC}">
      <dsp:nvSpPr>
        <dsp:cNvPr id="0" name=""/>
        <dsp:cNvSpPr/>
      </dsp:nvSpPr>
      <dsp:spPr>
        <a:xfrm>
          <a:off x="159431" y="0"/>
          <a:ext cx="4930872" cy="38265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b="1" i="0" kern="1200" dirty="0" smtClean="0"/>
            <a:t> </a:t>
          </a:r>
          <a:endParaRPr lang="ru-RU" sz="6500" kern="1200" dirty="0"/>
        </a:p>
      </dsp:txBody>
      <dsp:txXfrm>
        <a:off x="346225" y="186794"/>
        <a:ext cx="4557284" cy="345291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F8F7AB-CB88-4BEC-A81A-CCAAE7C29A5D}">
      <dsp:nvSpPr>
        <dsp:cNvPr id="0" name=""/>
        <dsp:cNvSpPr/>
      </dsp:nvSpPr>
      <dsp:spPr>
        <a:xfrm>
          <a:off x="1476394" y="0"/>
          <a:ext cx="4132338" cy="413233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5B9E27-AC00-4734-A993-543425669E91}">
      <dsp:nvSpPr>
        <dsp:cNvPr id="0" name=""/>
        <dsp:cNvSpPr/>
      </dsp:nvSpPr>
      <dsp:spPr>
        <a:xfrm>
          <a:off x="3542563" y="413637"/>
          <a:ext cx="2686019" cy="14689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i="0" kern="1200" dirty="0" smtClean="0"/>
            <a:t>Создание новой традиции</a:t>
          </a:r>
          <a:endParaRPr lang="ru-RU" sz="2700" kern="1200" dirty="0"/>
        </a:p>
      </dsp:txBody>
      <dsp:txXfrm>
        <a:off x="3614270" y="485344"/>
        <a:ext cx="2542605" cy="1325503"/>
      </dsp:txXfrm>
    </dsp:sp>
    <dsp:sp modelId="{D9FF66CE-B5E8-4A15-886F-EFAFD2743B3E}">
      <dsp:nvSpPr>
        <dsp:cNvPr id="0" name=""/>
        <dsp:cNvSpPr/>
      </dsp:nvSpPr>
      <dsp:spPr>
        <a:xfrm>
          <a:off x="3542563" y="2066168"/>
          <a:ext cx="2686019" cy="146891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i="0" kern="1200" dirty="0" smtClean="0"/>
            <a:t>Поощрение героев организации</a:t>
          </a:r>
          <a:endParaRPr lang="ru-RU" sz="2700" kern="1200" dirty="0"/>
        </a:p>
      </dsp:txBody>
      <dsp:txXfrm>
        <a:off x="3614270" y="2137875"/>
        <a:ext cx="2542605" cy="132550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14FD5-ACF9-45AB-B2AE-B503F72B33E9}">
      <dsp:nvSpPr>
        <dsp:cNvPr id="0" name=""/>
        <dsp:cNvSpPr/>
      </dsp:nvSpPr>
      <dsp:spPr>
        <a:xfrm>
          <a:off x="0" y="0"/>
          <a:ext cx="3257994" cy="50652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dirty="0" smtClean="0"/>
            <a:t>Использование потенциала волонтерской деятельности </a:t>
          </a:r>
          <a:endParaRPr lang="ru-RU" sz="1900" kern="1200" dirty="0"/>
        </a:p>
      </dsp:txBody>
      <dsp:txXfrm>
        <a:off x="0" y="2026095"/>
        <a:ext cx="3257994" cy="2026095"/>
      </dsp:txXfrm>
    </dsp:sp>
    <dsp:sp modelId="{AAEC348C-00EB-4FB3-A67A-E4092E21A671}">
      <dsp:nvSpPr>
        <dsp:cNvPr id="0" name=""/>
        <dsp:cNvSpPr/>
      </dsp:nvSpPr>
      <dsp:spPr>
        <a:xfrm>
          <a:off x="785635" y="303914"/>
          <a:ext cx="1686724" cy="168672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EE2EC8-10A1-4873-83F1-BFE54E4A86D0}">
      <dsp:nvSpPr>
        <dsp:cNvPr id="0" name=""/>
        <dsp:cNvSpPr/>
      </dsp:nvSpPr>
      <dsp:spPr>
        <a:xfrm>
          <a:off x="3355734" y="0"/>
          <a:ext cx="3257994" cy="50652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dirty="0" smtClean="0"/>
            <a:t>Развитии умения продуцировать свою социальную инициативу.</a:t>
          </a:r>
          <a:endParaRPr lang="ru-RU" sz="1900" kern="1200" dirty="0"/>
        </a:p>
      </dsp:txBody>
      <dsp:txXfrm>
        <a:off x="3355734" y="2026095"/>
        <a:ext cx="3257994" cy="2026095"/>
      </dsp:txXfrm>
    </dsp:sp>
    <dsp:sp modelId="{9AFA6C67-037D-4784-9C52-5097EE3661B5}">
      <dsp:nvSpPr>
        <dsp:cNvPr id="0" name=""/>
        <dsp:cNvSpPr/>
      </dsp:nvSpPr>
      <dsp:spPr>
        <a:xfrm>
          <a:off x="4141370" y="303914"/>
          <a:ext cx="1686724" cy="168672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ED59D9-1001-4BB0-981F-185974B9280C}">
      <dsp:nvSpPr>
        <dsp:cNvPr id="0" name=""/>
        <dsp:cNvSpPr/>
      </dsp:nvSpPr>
      <dsp:spPr>
        <a:xfrm>
          <a:off x="6711469" y="0"/>
          <a:ext cx="3257994" cy="50652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dirty="0" smtClean="0"/>
            <a:t>Объединены работа с активом детской общественной организации и работа по программам «Социальное проектирование» и «Социальная реклама».</a:t>
          </a:r>
          <a:endParaRPr lang="ru-RU" sz="1900" kern="1200" dirty="0"/>
        </a:p>
      </dsp:txBody>
      <dsp:txXfrm>
        <a:off x="6711469" y="2026095"/>
        <a:ext cx="3257994" cy="2026095"/>
      </dsp:txXfrm>
    </dsp:sp>
    <dsp:sp modelId="{60860369-BE68-4EB9-8296-290D2264AC63}">
      <dsp:nvSpPr>
        <dsp:cNvPr id="0" name=""/>
        <dsp:cNvSpPr/>
      </dsp:nvSpPr>
      <dsp:spPr>
        <a:xfrm>
          <a:off x="7497104" y="303914"/>
          <a:ext cx="1686724" cy="168672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A6B29A-122D-4740-ACBD-E4935AD2C85D}">
      <dsp:nvSpPr>
        <dsp:cNvPr id="0" name=""/>
        <dsp:cNvSpPr/>
      </dsp:nvSpPr>
      <dsp:spPr>
        <a:xfrm>
          <a:off x="10067204" y="0"/>
          <a:ext cx="3257994" cy="50652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0" i="0" kern="1200" smtClean="0"/>
            <a:t>Занятия в объединении позволяют сделать процесс обучения волонтеров систематичным.  </a:t>
          </a:r>
          <a:endParaRPr lang="ru-RU" sz="1900" kern="1200"/>
        </a:p>
      </dsp:txBody>
      <dsp:txXfrm>
        <a:off x="10067204" y="2026095"/>
        <a:ext cx="3257994" cy="2026095"/>
      </dsp:txXfrm>
    </dsp:sp>
    <dsp:sp modelId="{EB4AE9B8-0221-4AA4-BB97-9CF03B22F330}">
      <dsp:nvSpPr>
        <dsp:cNvPr id="0" name=""/>
        <dsp:cNvSpPr/>
      </dsp:nvSpPr>
      <dsp:spPr>
        <a:xfrm>
          <a:off x="10852839" y="303914"/>
          <a:ext cx="1686724" cy="168672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04214E-52E7-48FB-88DC-5F3958160274}">
      <dsp:nvSpPr>
        <dsp:cNvPr id="0" name=""/>
        <dsp:cNvSpPr/>
      </dsp:nvSpPr>
      <dsp:spPr>
        <a:xfrm>
          <a:off x="13396712" y="0"/>
          <a:ext cx="3257994" cy="50652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13396712" y="2026095"/>
        <a:ext cx="3257994" cy="2026095"/>
      </dsp:txXfrm>
    </dsp:sp>
    <dsp:sp modelId="{471C7E5F-BBCC-4941-A007-16AD2ABE968F}">
      <dsp:nvSpPr>
        <dsp:cNvPr id="0" name=""/>
        <dsp:cNvSpPr/>
      </dsp:nvSpPr>
      <dsp:spPr>
        <a:xfrm>
          <a:off x="14208574" y="303914"/>
          <a:ext cx="1686724" cy="1686724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16B6CE-A972-4AA8-A0C3-99144110614E}">
      <dsp:nvSpPr>
        <dsp:cNvPr id="0" name=""/>
        <dsp:cNvSpPr/>
      </dsp:nvSpPr>
      <dsp:spPr>
        <a:xfrm>
          <a:off x="667237" y="4052190"/>
          <a:ext cx="15346459" cy="75978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8B2366-7619-4B8B-AB68-26CA97B14042}">
      <dsp:nvSpPr>
        <dsp:cNvPr id="0" name=""/>
        <dsp:cNvSpPr/>
      </dsp:nvSpPr>
      <dsp:spPr>
        <a:xfrm rot="10800000">
          <a:off x="3283917" y="156152"/>
          <a:ext cx="11804208" cy="10089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935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smtClean="0"/>
            <a:t>Победы в конкурсах различного уровня социальных проектов волонтеров – участников образовательной практики, что свидетельствует об активности и инициативе</a:t>
          </a:r>
          <a:endParaRPr lang="ru-RU" sz="2000" kern="1200"/>
        </a:p>
      </dsp:txBody>
      <dsp:txXfrm rot="10800000">
        <a:off x="3536163" y="156152"/>
        <a:ext cx="11551962" cy="1008985"/>
      </dsp:txXfrm>
    </dsp:sp>
    <dsp:sp modelId="{04B15109-A597-4CCF-A368-F58210563FB2}">
      <dsp:nvSpPr>
        <dsp:cNvPr id="0" name=""/>
        <dsp:cNvSpPr/>
      </dsp:nvSpPr>
      <dsp:spPr>
        <a:xfrm>
          <a:off x="2720994" y="1071"/>
          <a:ext cx="1008985" cy="100898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241203-4FCA-401B-9CEC-CE6F455110B4}">
      <dsp:nvSpPr>
        <dsp:cNvPr id="0" name=""/>
        <dsp:cNvSpPr/>
      </dsp:nvSpPr>
      <dsp:spPr>
        <a:xfrm rot="10800000">
          <a:off x="3225486" y="1267901"/>
          <a:ext cx="11804208" cy="10089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935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/>
            <a:t>Изменение в личностном развитие: повышение коллективистских мотивов, умение работать в команде, возможность помочь товарищам, передать свои знания, возможность участвовать в делах своего коллектива, возможность сделать добро для других</a:t>
          </a:r>
          <a:endParaRPr lang="ru-RU" sz="2000" kern="1200" dirty="0"/>
        </a:p>
      </dsp:txBody>
      <dsp:txXfrm rot="10800000">
        <a:off x="3477732" y="1267901"/>
        <a:ext cx="11551962" cy="1008985"/>
      </dsp:txXfrm>
    </dsp:sp>
    <dsp:sp modelId="{E44F24D7-70FC-4CC2-814B-A16E1E99389F}">
      <dsp:nvSpPr>
        <dsp:cNvPr id="0" name=""/>
        <dsp:cNvSpPr/>
      </dsp:nvSpPr>
      <dsp:spPr>
        <a:xfrm>
          <a:off x="2720994" y="1267901"/>
          <a:ext cx="1008985" cy="100898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B1FC48-9DFA-4735-A5E9-B0696BB0531C}">
      <dsp:nvSpPr>
        <dsp:cNvPr id="0" name=""/>
        <dsp:cNvSpPr/>
      </dsp:nvSpPr>
      <dsp:spPr>
        <a:xfrm rot="10800000">
          <a:off x="3225486" y="2534731"/>
          <a:ext cx="11804208" cy="10089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935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/>
            <a:t>Повышение уровня гражданской ответственности</a:t>
          </a:r>
          <a:endParaRPr lang="ru-RU" sz="2000" kern="1200" dirty="0"/>
        </a:p>
      </dsp:txBody>
      <dsp:txXfrm rot="10800000">
        <a:off x="3477732" y="2534731"/>
        <a:ext cx="11551962" cy="1008985"/>
      </dsp:txXfrm>
    </dsp:sp>
    <dsp:sp modelId="{5CB6B784-BC79-407F-809A-6F1630A73B75}">
      <dsp:nvSpPr>
        <dsp:cNvPr id="0" name=""/>
        <dsp:cNvSpPr/>
      </dsp:nvSpPr>
      <dsp:spPr>
        <a:xfrm>
          <a:off x="2720994" y="2534731"/>
          <a:ext cx="1008985" cy="100898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B17AE4-B294-4330-B049-BE44146C8F94}">
      <dsp:nvSpPr>
        <dsp:cNvPr id="0" name=""/>
        <dsp:cNvSpPr/>
      </dsp:nvSpPr>
      <dsp:spPr>
        <a:xfrm rot="10800000">
          <a:off x="3225486" y="3801561"/>
          <a:ext cx="11804208" cy="10089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935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/>
            <a:t>Инициатива и активность участия в мероприятиях практики</a:t>
          </a:r>
          <a:endParaRPr lang="ru-RU" sz="2000" kern="1200" dirty="0"/>
        </a:p>
      </dsp:txBody>
      <dsp:txXfrm rot="10800000">
        <a:off x="3477732" y="3801561"/>
        <a:ext cx="11551962" cy="1008985"/>
      </dsp:txXfrm>
    </dsp:sp>
    <dsp:sp modelId="{9401A263-4FBE-446C-A0DF-22B8C8B29E27}">
      <dsp:nvSpPr>
        <dsp:cNvPr id="0" name=""/>
        <dsp:cNvSpPr/>
      </dsp:nvSpPr>
      <dsp:spPr>
        <a:xfrm>
          <a:off x="2720994" y="3801561"/>
          <a:ext cx="1008985" cy="1008985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24A3CB-01A3-4B0C-9A5D-D286684E348C}">
      <dsp:nvSpPr>
        <dsp:cNvPr id="0" name=""/>
        <dsp:cNvSpPr/>
      </dsp:nvSpPr>
      <dsp:spPr>
        <a:xfrm rot="10800000">
          <a:off x="3225486" y="5068390"/>
          <a:ext cx="11804208" cy="10089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935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/>
            <a:t>Участие в создании страниц  Книги Почёта</a:t>
          </a:r>
          <a:endParaRPr lang="ru-RU" sz="2000" kern="1200" dirty="0"/>
        </a:p>
      </dsp:txBody>
      <dsp:txXfrm rot="10800000">
        <a:off x="3477732" y="5068390"/>
        <a:ext cx="11551962" cy="1008985"/>
      </dsp:txXfrm>
    </dsp:sp>
    <dsp:sp modelId="{83ADAD18-5D19-4C1F-BA18-F28B4AC4C21E}">
      <dsp:nvSpPr>
        <dsp:cNvPr id="0" name=""/>
        <dsp:cNvSpPr/>
      </dsp:nvSpPr>
      <dsp:spPr>
        <a:xfrm>
          <a:off x="2720994" y="5068390"/>
          <a:ext cx="1008985" cy="100898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7C587-9C74-43E7-9A80-6E6F362403D7}">
      <dsp:nvSpPr>
        <dsp:cNvPr id="0" name=""/>
        <dsp:cNvSpPr/>
      </dsp:nvSpPr>
      <dsp:spPr>
        <a:xfrm>
          <a:off x="679241" y="0"/>
          <a:ext cx="7695450" cy="449652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2A44FC-3600-4317-B6C6-7F681DA1C056}">
      <dsp:nvSpPr>
        <dsp:cNvPr id="0" name=""/>
        <dsp:cNvSpPr/>
      </dsp:nvSpPr>
      <dsp:spPr>
        <a:xfrm>
          <a:off x="306792" y="1348958"/>
          <a:ext cx="2716041" cy="1798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/>
            <a:t>аксиологический, личностно-ориентированный, системно-</a:t>
          </a:r>
          <a:r>
            <a:rPr lang="ru-RU" sz="1800" b="1" i="0" kern="1200" dirty="0" err="1" smtClean="0"/>
            <a:t>деятельностный</a:t>
          </a:r>
          <a:r>
            <a:rPr lang="ru-RU" sz="1800" b="1" i="0" kern="1200" dirty="0" smtClean="0"/>
            <a:t> подходы</a:t>
          </a:r>
          <a:endParaRPr lang="ru-RU" sz="1800" kern="1200" dirty="0"/>
        </a:p>
      </dsp:txBody>
      <dsp:txXfrm>
        <a:off x="394593" y="1436759"/>
        <a:ext cx="2540439" cy="1623009"/>
      </dsp:txXfrm>
    </dsp:sp>
    <dsp:sp modelId="{A49F76E1-013F-4DB5-ADB9-7DD8989261A1}">
      <dsp:nvSpPr>
        <dsp:cNvPr id="0" name=""/>
        <dsp:cNvSpPr/>
      </dsp:nvSpPr>
      <dsp:spPr>
        <a:xfrm>
          <a:off x="3168714" y="1348958"/>
          <a:ext cx="2716041" cy="1798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/>
            <a:t>методика «Изучение мотивов участия школьников в деятельности» (по Л.В. </a:t>
          </a:r>
          <a:r>
            <a:rPr lang="ru-RU" sz="1800" b="1" i="0" kern="1200" dirty="0" err="1" smtClean="0"/>
            <a:t>Байбородовой</a:t>
          </a:r>
          <a:r>
            <a:rPr lang="ru-RU" sz="1800" b="1" i="0" kern="1200" dirty="0" smtClean="0"/>
            <a:t>)</a:t>
          </a:r>
          <a:endParaRPr lang="ru-RU" sz="1800" kern="1200" dirty="0"/>
        </a:p>
      </dsp:txBody>
      <dsp:txXfrm>
        <a:off x="3256515" y="1436759"/>
        <a:ext cx="2540439" cy="1623009"/>
      </dsp:txXfrm>
    </dsp:sp>
    <dsp:sp modelId="{46B5E75F-DE9E-49AB-9FD5-4EC72A4C8B5B}">
      <dsp:nvSpPr>
        <dsp:cNvPr id="0" name=""/>
        <dsp:cNvSpPr/>
      </dsp:nvSpPr>
      <dsp:spPr>
        <a:xfrm>
          <a:off x="6030637" y="1348958"/>
          <a:ext cx="2716041" cy="1798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smtClean="0"/>
            <a:t>тест по изучению уровня развития гражданской ответственности  (И.Ф. Яруллин)</a:t>
          </a:r>
          <a:endParaRPr lang="ru-RU" sz="1800" kern="1200"/>
        </a:p>
      </dsp:txBody>
      <dsp:txXfrm>
        <a:off x="6118438" y="1436759"/>
        <a:ext cx="2540439" cy="16230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826E1-CBA4-4FC5-8351-5EE1C60334DA}">
      <dsp:nvSpPr>
        <dsp:cNvPr id="0" name=""/>
        <dsp:cNvSpPr/>
      </dsp:nvSpPr>
      <dsp:spPr>
        <a:xfrm>
          <a:off x="344284" y="0"/>
          <a:ext cx="3718563" cy="294802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E07F71-4305-47D0-8555-B9D0D07A47BC}">
      <dsp:nvSpPr>
        <dsp:cNvPr id="0" name=""/>
        <dsp:cNvSpPr/>
      </dsp:nvSpPr>
      <dsp:spPr>
        <a:xfrm>
          <a:off x="95698" y="884406"/>
          <a:ext cx="4183384" cy="11792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dirty="0" smtClean="0"/>
            <a:t>инструмент маркетинга по формированию организационной культуры </a:t>
          </a:r>
          <a:endParaRPr lang="ru-RU" sz="2200" kern="1200" dirty="0"/>
        </a:p>
      </dsp:txBody>
      <dsp:txXfrm>
        <a:off x="153262" y="941970"/>
        <a:ext cx="4068256" cy="10640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CCEB5A-327E-4175-BD15-1F31B5BA9B25}">
      <dsp:nvSpPr>
        <dsp:cNvPr id="0" name=""/>
        <dsp:cNvSpPr/>
      </dsp:nvSpPr>
      <dsp:spPr>
        <a:xfrm>
          <a:off x="412010" y="0"/>
          <a:ext cx="3694989" cy="183361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A12917-8B8F-42C5-887B-12DBB3B2470A}">
      <dsp:nvSpPr>
        <dsp:cNvPr id="0" name=""/>
        <dsp:cNvSpPr/>
      </dsp:nvSpPr>
      <dsp:spPr>
        <a:xfrm>
          <a:off x="1046007" y="550083"/>
          <a:ext cx="2255030" cy="7334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i="0" kern="1200" dirty="0" smtClean="0">
              <a:solidFill>
                <a:srgbClr val="FFFFFF"/>
              </a:solidFill>
              <a:hlinkClick xmlns:r="http://schemas.openxmlformats.org/officeDocument/2006/relationships" r:id="rId1"/>
            </a:rPr>
            <a:t>описание</a:t>
          </a:r>
          <a:endParaRPr lang="ru-RU" sz="3100" kern="1200" dirty="0">
            <a:solidFill>
              <a:srgbClr val="FFFFFF"/>
            </a:solidFill>
          </a:endParaRPr>
        </a:p>
      </dsp:txBody>
      <dsp:txXfrm>
        <a:off x="1081811" y="585887"/>
        <a:ext cx="2183422" cy="6618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7C587-9C74-43E7-9A80-6E6F362403D7}">
      <dsp:nvSpPr>
        <dsp:cNvPr id="0" name=""/>
        <dsp:cNvSpPr/>
      </dsp:nvSpPr>
      <dsp:spPr>
        <a:xfrm>
          <a:off x="679241" y="0"/>
          <a:ext cx="7695450" cy="449652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2A44FC-3600-4317-B6C6-7F681DA1C056}">
      <dsp:nvSpPr>
        <dsp:cNvPr id="0" name=""/>
        <dsp:cNvSpPr/>
      </dsp:nvSpPr>
      <dsp:spPr>
        <a:xfrm>
          <a:off x="9725" y="1348958"/>
          <a:ext cx="2914085" cy="1798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hlinkClick xmlns:r="http://schemas.openxmlformats.org/officeDocument/2006/relationships" r:id="rId1"/>
            </a:rPr>
            <a:t>ДООП «Социальное проектирование»</a:t>
          </a:r>
          <a:endParaRPr lang="ru-RU" sz="2300" b="1" kern="1200" dirty="0"/>
        </a:p>
      </dsp:txBody>
      <dsp:txXfrm>
        <a:off x="97526" y="1436759"/>
        <a:ext cx="2738483" cy="1623009"/>
      </dsp:txXfrm>
    </dsp:sp>
    <dsp:sp modelId="{A49F76E1-013F-4DB5-ADB9-7DD8989261A1}">
      <dsp:nvSpPr>
        <dsp:cNvPr id="0" name=""/>
        <dsp:cNvSpPr/>
      </dsp:nvSpPr>
      <dsp:spPr>
        <a:xfrm>
          <a:off x="3077858" y="1397089"/>
          <a:ext cx="2914085" cy="1798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hlinkClick xmlns:r="http://schemas.openxmlformats.org/officeDocument/2006/relationships" r:id="rId2"/>
            </a:rPr>
            <a:t>обобщение опыта</a:t>
          </a:r>
          <a:endParaRPr lang="ru-RU" sz="2300" b="1" kern="1200" dirty="0"/>
        </a:p>
      </dsp:txBody>
      <dsp:txXfrm>
        <a:off x="3165659" y="1484890"/>
        <a:ext cx="2738483" cy="1623009"/>
      </dsp:txXfrm>
    </dsp:sp>
    <dsp:sp modelId="{46B5E75F-DE9E-49AB-9FD5-4EC72A4C8B5B}">
      <dsp:nvSpPr>
        <dsp:cNvPr id="0" name=""/>
        <dsp:cNvSpPr/>
      </dsp:nvSpPr>
      <dsp:spPr>
        <a:xfrm>
          <a:off x="6139385" y="1376297"/>
          <a:ext cx="2914085" cy="1798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i="0" kern="1200" dirty="0" smtClean="0">
              <a:solidFill>
                <a:srgbClr val="FFFFFF"/>
              </a:solidFill>
            </a:rPr>
            <a:t> </a:t>
          </a:r>
          <a:endParaRPr lang="ru-RU" sz="2300" kern="1200" dirty="0">
            <a:solidFill>
              <a:srgbClr val="FFFFFF"/>
            </a:solidFill>
          </a:endParaRPr>
        </a:p>
      </dsp:txBody>
      <dsp:txXfrm>
        <a:off x="6227186" y="1464098"/>
        <a:ext cx="2738483" cy="16230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826E1-CBA4-4FC5-8351-5EE1C60334DA}">
      <dsp:nvSpPr>
        <dsp:cNvPr id="0" name=""/>
        <dsp:cNvSpPr/>
      </dsp:nvSpPr>
      <dsp:spPr>
        <a:xfrm>
          <a:off x="344284" y="0"/>
          <a:ext cx="3718563" cy="294802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E07F71-4305-47D0-8555-B9D0D07A47BC}">
      <dsp:nvSpPr>
        <dsp:cNvPr id="0" name=""/>
        <dsp:cNvSpPr/>
      </dsp:nvSpPr>
      <dsp:spPr>
        <a:xfrm>
          <a:off x="143547" y="884406"/>
          <a:ext cx="4087685" cy="11792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dirty="0" smtClean="0">
              <a:hlinkClick xmlns:r="http://schemas.openxmlformats.org/officeDocument/2006/relationships" r:id="rId1"/>
            </a:rPr>
            <a:t>Проекты обучающихся, ставших основой образовательной практики </a:t>
          </a:r>
          <a:endParaRPr lang="ru-RU" sz="2200" kern="1200" dirty="0"/>
        </a:p>
      </dsp:txBody>
      <dsp:txXfrm>
        <a:off x="201111" y="941970"/>
        <a:ext cx="3972557" cy="10640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CCEB5A-327E-4175-BD15-1F31B5BA9B25}">
      <dsp:nvSpPr>
        <dsp:cNvPr id="0" name=""/>
        <dsp:cNvSpPr/>
      </dsp:nvSpPr>
      <dsp:spPr>
        <a:xfrm>
          <a:off x="326028" y="0"/>
          <a:ext cx="3694989" cy="174408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A12917-8B8F-42C5-887B-12DBB3B2470A}">
      <dsp:nvSpPr>
        <dsp:cNvPr id="0" name=""/>
        <dsp:cNvSpPr/>
      </dsp:nvSpPr>
      <dsp:spPr>
        <a:xfrm>
          <a:off x="1081026" y="507185"/>
          <a:ext cx="2159938" cy="6976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i="0" kern="1200" dirty="0" smtClean="0">
              <a:hlinkClick xmlns:r="http://schemas.openxmlformats.org/officeDocument/2006/relationships" r:id="rId1"/>
            </a:rPr>
            <a:t>описание</a:t>
          </a:r>
          <a:endParaRPr lang="ru-RU" sz="3000" kern="1200" dirty="0"/>
        </a:p>
      </dsp:txBody>
      <dsp:txXfrm>
        <a:off x="1115082" y="541241"/>
        <a:ext cx="2091826" cy="6295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7C587-9C74-43E7-9A80-6E6F362403D7}">
      <dsp:nvSpPr>
        <dsp:cNvPr id="0" name=""/>
        <dsp:cNvSpPr/>
      </dsp:nvSpPr>
      <dsp:spPr>
        <a:xfrm>
          <a:off x="679241" y="0"/>
          <a:ext cx="7695450" cy="449652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2A44FC-3600-4317-B6C6-7F681DA1C056}">
      <dsp:nvSpPr>
        <dsp:cNvPr id="0" name=""/>
        <dsp:cNvSpPr/>
      </dsp:nvSpPr>
      <dsp:spPr>
        <a:xfrm>
          <a:off x="0" y="1376297"/>
          <a:ext cx="2914085" cy="1798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hlinkClick xmlns:r="http://schemas.openxmlformats.org/officeDocument/2006/relationships" r:id="rId1"/>
            </a:rPr>
            <a:t>публикации</a:t>
          </a:r>
          <a:endParaRPr lang="ru-RU" sz="2000" b="1" kern="1200" dirty="0"/>
        </a:p>
      </dsp:txBody>
      <dsp:txXfrm>
        <a:off x="87801" y="1464098"/>
        <a:ext cx="2738483" cy="1623009"/>
      </dsp:txXfrm>
    </dsp:sp>
    <dsp:sp modelId="{A49F76E1-013F-4DB5-ADB9-7DD8989261A1}">
      <dsp:nvSpPr>
        <dsp:cNvPr id="0" name=""/>
        <dsp:cNvSpPr/>
      </dsp:nvSpPr>
      <dsp:spPr>
        <a:xfrm>
          <a:off x="3069692" y="1348958"/>
          <a:ext cx="2914085" cy="1798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hlinkClick xmlns:r="http://schemas.openxmlformats.org/officeDocument/2006/relationships" r:id="rId2"/>
            </a:rPr>
            <a:t>методика «Изучение мотивов участия школьников в деятельности» (по Л.В. </a:t>
          </a:r>
          <a:r>
            <a:rPr lang="ru-RU" sz="2000" b="1" i="0" kern="1200" dirty="0" err="1" smtClean="0">
              <a:hlinkClick xmlns:r="http://schemas.openxmlformats.org/officeDocument/2006/relationships" r:id="rId2"/>
            </a:rPr>
            <a:t>Байбородовой</a:t>
          </a:r>
          <a:r>
            <a:rPr lang="ru-RU" sz="2000" b="1" i="0" kern="1200" dirty="0" smtClean="0">
              <a:hlinkClick xmlns:r="http://schemas.openxmlformats.org/officeDocument/2006/relationships" r:id="rId2"/>
            </a:rPr>
            <a:t>)</a:t>
          </a:r>
          <a:endParaRPr lang="ru-RU" sz="2000" kern="1200" dirty="0"/>
        </a:p>
      </dsp:txBody>
      <dsp:txXfrm>
        <a:off x="3157493" y="1436759"/>
        <a:ext cx="2738483" cy="1623009"/>
      </dsp:txXfrm>
    </dsp:sp>
    <dsp:sp modelId="{46B5E75F-DE9E-49AB-9FD5-4EC72A4C8B5B}">
      <dsp:nvSpPr>
        <dsp:cNvPr id="0" name=""/>
        <dsp:cNvSpPr/>
      </dsp:nvSpPr>
      <dsp:spPr>
        <a:xfrm>
          <a:off x="6129659" y="1348958"/>
          <a:ext cx="2914085" cy="17986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rgbClr val="FFFFFF"/>
              </a:solidFill>
              <a:hlinkClick xmlns:r="http://schemas.openxmlformats.org/officeDocument/2006/relationships" r:id="rId3"/>
            </a:rPr>
            <a:t>тест по изучению уровня развития гражданской ответственности  (И.Ф. </a:t>
          </a:r>
          <a:r>
            <a:rPr lang="ru-RU" sz="2000" b="1" i="0" kern="1200" dirty="0" err="1" smtClean="0">
              <a:solidFill>
                <a:srgbClr val="FFFFFF"/>
              </a:solidFill>
              <a:hlinkClick xmlns:r="http://schemas.openxmlformats.org/officeDocument/2006/relationships" r:id="rId3"/>
            </a:rPr>
            <a:t>Яруллин</a:t>
          </a:r>
          <a:r>
            <a:rPr lang="ru-RU" sz="2000" b="1" i="0" kern="1200" dirty="0" smtClean="0">
              <a:solidFill>
                <a:srgbClr val="FFFFFF"/>
              </a:solidFill>
              <a:hlinkClick xmlns:r="http://schemas.openxmlformats.org/officeDocument/2006/relationships" r:id="rId3"/>
            </a:rPr>
            <a:t>)</a:t>
          </a:r>
          <a:endParaRPr lang="ru-RU" sz="2000" kern="1200" dirty="0">
            <a:solidFill>
              <a:srgbClr val="FFFFFF"/>
            </a:solidFill>
          </a:endParaRPr>
        </a:p>
      </dsp:txBody>
      <dsp:txXfrm>
        <a:off x="6217460" y="1436759"/>
        <a:ext cx="2738483" cy="162300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826E1-CBA4-4FC5-8351-5EE1C60334DA}">
      <dsp:nvSpPr>
        <dsp:cNvPr id="0" name=""/>
        <dsp:cNvSpPr/>
      </dsp:nvSpPr>
      <dsp:spPr>
        <a:xfrm>
          <a:off x="344284" y="0"/>
          <a:ext cx="3718563" cy="294802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E07F71-4305-47D0-8555-B9D0D07A47BC}">
      <dsp:nvSpPr>
        <dsp:cNvPr id="0" name=""/>
        <dsp:cNvSpPr/>
      </dsp:nvSpPr>
      <dsp:spPr>
        <a:xfrm>
          <a:off x="717737" y="884406"/>
          <a:ext cx="2939305" cy="11792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hlinkClick xmlns:r="http://schemas.openxmlformats.org/officeDocument/2006/relationships" r:id="rId1"/>
            </a:rPr>
            <a:t>обобщение опыта применения методик</a:t>
          </a:r>
          <a:endParaRPr lang="ru-RU" sz="2000" b="1" i="0" kern="1200" dirty="0" smtClean="0"/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/>
            <a:t>стр. 15-18 </a:t>
          </a:r>
          <a:endParaRPr lang="ru-RU" sz="2000" kern="1200" dirty="0"/>
        </a:p>
      </dsp:txBody>
      <dsp:txXfrm>
        <a:off x="775301" y="941970"/>
        <a:ext cx="2824177" cy="1064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26568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4138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399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5225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0494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6244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5297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0547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6756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1343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1640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"/>
          <p:cNvSpPr txBox="1">
            <a:spLocks noGrp="1"/>
          </p:cNvSpPr>
          <p:nvPr>
            <p:ph type="body" idx="1"/>
          </p:nvPr>
        </p:nvSpPr>
        <p:spPr>
          <a:xfrm>
            <a:off x="1403713" y="65643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ctrTitle"/>
          </p:nvPr>
        </p:nvSpPr>
        <p:spPr>
          <a:xfrm>
            <a:off x="-419250" y="854025"/>
            <a:ext cx="163869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solidFill>
          <a:schemeClr val="accent5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"/>
          <p:cNvSpPr txBox="1">
            <a:spLocks noGrp="1"/>
          </p:cNvSpPr>
          <p:nvPr>
            <p:ph type="body" idx="1"/>
          </p:nvPr>
        </p:nvSpPr>
        <p:spPr>
          <a:xfrm>
            <a:off x="2041850" y="3149425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>
                <a:solidFill>
                  <a:schemeClr val="lt1"/>
                </a:solidFill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6"/>
          <p:cNvSpPr txBox="1">
            <a:spLocks noGrp="1"/>
          </p:cNvSpPr>
          <p:nvPr>
            <p:ph type="body" idx="2"/>
          </p:nvPr>
        </p:nvSpPr>
        <p:spPr>
          <a:xfrm>
            <a:off x="6710900" y="3149425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–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 sz="1800">
                <a:solidFill>
                  <a:schemeClr val="lt1"/>
                </a:solidFill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 sz="18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6"/>
          <p:cNvSpPr txBox="1">
            <a:spLocks noGrp="1"/>
          </p:cNvSpPr>
          <p:nvPr>
            <p:ph type="ctrTitle"/>
          </p:nvPr>
        </p:nvSpPr>
        <p:spPr>
          <a:xfrm>
            <a:off x="-65125" y="880600"/>
            <a:ext cx="156375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78" name="Google Shape;78;p6"/>
          <p:cNvGrpSpPr/>
          <p:nvPr/>
        </p:nvGrpSpPr>
        <p:grpSpPr>
          <a:xfrm>
            <a:off x="-601126" y="8275365"/>
            <a:ext cx="19546687" cy="2011650"/>
            <a:chOff x="0" y="0"/>
            <a:chExt cx="26062249" cy="2682200"/>
          </a:xfrm>
        </p:grpSpPr>
        <p:grpSp>
          <p:nvGrpSpPr>
            <p:cNvPr id="79" name="Google Shape;79;p6"/>
            <p:cNvGrpSpPr/>
            <p:nvPr/>
          </p:nvGrpSpPr>
          <p:grpSpPr>
            <a:xfrm>
              <a:off x="2290846" y="1341090"/>
              <a:ext cx="1532697" cy="1341110"/>
              <a:chOff x="0" y="0"/>
              <a:chExt cx="812800" cy="711200"/>
            </a:xfrm>
          </p:grpSpPr>
          <p:sp>
            <p:nvSpPr>
              <p:cNvPr id="80" name="Google Shape;80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1" name="Google Shape;81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" name="Google Shape;82;p6"/>
            <p:cNvGrpSpPr/>
            <p:nvPr/>
          </p:nvGrpSpPr>
          <p:grpSpPr>
            <a:xfrm>
              <a:off x="3824135" y="1341090"/>
              <a:ext cx="1532697" cy="1341110"/>
              <a:chOff x="0" y="0"/>
              <a:chExt cx="812800" cy="711200"/>
            </a:xfrm>
          </p:grpSpPr>
          <p:sp>
            <p:nvSpPr>
              <p:cNvPr id="83" name="Google Shape;83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4" name="Google Shape;84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Google Shape;85;p6"/>
            <p:cNvGrpSpPr/>
            <p:nvPr/>
          </p:nvGrpSpPr>
          <p:grpSpPr>
            <a:xfrm>
              <a:off x="757556" y="1341090"/>
              <a:ext cx="1532697" cy="1341110"/>
              <a:chOff x="0" y="0"/>
              <a:chExt cx="812800" cy="711200"/>
            </a:xfrm>
          </p:grpSpPr>
          <p:sp>
            <p:nvSpPr>
              <p:cNvPr id="86" name="Google Shape;86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7" name="Google Shape;87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" name="Google Shape;88;p6"/>
            <p:cNvGrpSpPr/>
            <p:nvPr/>
          </p:nvGrpSpPr>
          <p:grpSpPr>
            <a:xfrm>
              <a:off x="8423387" y="1341090"/>
              <a:ext cx="1532697" cy="1341110"/>
              <a:chOff x="0" y="0"/>
              <a:chExt cx="812800" cy="711200"/>
            </a:xfrm>
          </p:grpSpPr>
          <p:sp>
            <p:nvSpPr>
              <p:cNvPr id="89" name="Google Shape;89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90" name="Google Shape;90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" name="Google Shape;91;p6"/>
            <p:cNvGrpSpPr/>
            <p:nvPr/>
          </p:nvGrpSpPr>
          <p:grpSpPr>
            <a:xfrm>
              <a:off x="9956677" y="1341090"/>
              <a:ext cx="1532697" cy="1341110"/>
              <a:chOff x="0" y="0"/>
              <a:chExt cx="812800" cy="711200"/>
            </a:xfrm>
          </p:grpSpPr>
          <p:sp>
            <p:nvSpPr>
              <p:cNvPr id="92" name="Google Shape;92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93" name="Google Shape;93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" name="Google Shape;94;p6"/>
            <p:cNvGrpSpPr/>
            <p:nvPr/>
          </p:nvGrpSpPr>
          <p:grpSpPr>
            <a:xfrm>
              <a:off x="6890098" y="1341090"/>
              <a:ext cx="1532697" cy="1341110"/>
              <a:chOff x="0" y="0"/>
              <a:chExt cx="812800" cy="711200"/>
            </a:xfrm>
          </p:grpSpPr>
          <p:sp>
            <p:nvSpPr>
              <p:cNvPr id="95" name="Google Shape;95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96" name="Google Shape;96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7" name="Google Shape;97;p6"/>
            <p:cNvGrpSpPr/>
            <p:nvPr/>
          </p:nvGrpSpPr>
          <p:grpSpPr>
            <a:xfrm>
              <a:off x="5356809" y="1341090"/>
              <a:ext cx="1532697" cy="1341110"/>
              <a:chOff x="0" y="0"/>
              <a:chExt cx="812800" cy="711200"/>
            </a:xfrm>
          </p:grpSpPr>
          <p:sp>
            <p:nvSpPr>
              <p:cNvPr id="98" name="Google Shape;98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99" name="Google Shape;99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" name="Google Shape;100;p6"/>
            <p:cNvGrpSpPr/>
            <p:nvPr/>
          </p:nvGrpSpPr>
          <p:grpSpPr>
            <a:xfrm>
              <a:off x="11489351" y="1341090"/>
              <a:ext cx="1532697" cy="1341110"/>
              <a:chOff x="0" y="0"/>
              <a:chExt cx="812800" cy="711200"/>
            </a:xfrm>
          </p:grpSpPr>
          <p:sp>
            <p:nvSpPr>
              <p:cNvPr id="101" name="Google Shape;101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102" name="Google Shape;102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6"/>
            <p:cNvGrpSpPr/>
            <p:nvPr/>
          </p:nvGrpSpPr>
          <p:grpSpPr>
            <a:xfrm>
              <a:off x="3066579" y="0"/>
              <a:ext cx="1532697" cy="1341110"/>
              <a:chOff x="0" y="0"/>
              <a:chExt cx="812800" cy="711200"/>
            </a:xfrm>
          </p:grpSpPr>
          <p:sp>
            <p:nvSpPr>
              <p:cNvPr id="104" name="Google Shape;104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105" name="Google Shape;105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6" name="Google Shape;106;p6"/>
            <p:cNvGrpSpPr/>
            <p:nvPr/>
          </p:nvGrpSpPr>
          <p:grpSpPr>
            <a:xfrm>
              <a:off x="4599868" y="0"/>
              <a:ext cx="1532697" cy="1341110"/>
              <a:chOff x="0" y="0"/>
              <a:chExt cx="812800" cy="711200"/>
            </a:xfrm>
          </p:grpSpPr>
          <p:sp>
            <p:nvSpPr>
              <p:cNvPr id="107" name="Google Shape;107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108" name="Google Shape;108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1533289" y="0"/>
              <a:ext cx="1532697" cy="1341110"/>
              <a:chOff x="0" y="0"/>
              <a:chExt cx="812800" cy="7112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111" name="Google Shape;111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" name="Google Shape;112;p6"/>
            <p:cNvGrpSpPr/>
            <p:nvPr/>
          </p:nvGrpSpPr>
          <p:grpSpPr>
            <a:xfrm>
              <a:off x="0" y="0"/>
              <a:ext cx="1532697" cy="1341110"/>
              <a:chOff x="0" y="0"/>
              <a:chExt cx="812800" cy="711200"/>
            </a:xfrm>
          </p:grpSpPr>
          <p:sp>
            <p:nvSpPr>
              <p:cNvPr id="113" name="Google Shape;113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114" name="Google Shape;114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6"/>
            <p:cNvGrpSpPr/>
            <p:nvPr/>
          </p:nvGrpSpPr>
          <p:grpSpPr>
            <a:xfrm>
              <a:off x="9199120" y="0"/>
              <a:ext cx="1532697" cy="1341110"/>
              <a:chOff x="0" y="0"/>
              <a:chExt cx="812800" cy="711200"/>
            </a:xfrm>
          </p:grpSpPr>
          <p:sp>
            <p:nvSpPr>
              <p:cNvPr id="116" name="Google Shape;116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117" name="Google Shape;117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6"/>
            <p:cNvGrpSpPr/>
            <p:nvPr/>
          </p:nvGrpSpPr>
          <p:grpSpPr>
            <a:xfrm>
              <a:off x="10732410" y="0"/>
              <a:ext cx="1532697" cy="1341110"/>
              <a:chOff x="0" y="0"/>
              <a:chExt cx="812800" cy="711200"/>
            </a:xfrm>
          </p:grpSpPr>
          <p:sp>
            <p:nvSpPr>
              <p:cNvPr id="119" name="Google Shape;119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120" name="Google Shape;120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1" name="Google Shape;121;p6"/>
            <p:cNvGrpSpPr/>
            <p:nvPr/>
          </p:nvGrpSpPr>
          <p:grpSpPr>
            <a:xfrm>
              <a:off x="7665831" y="0"/>
              <a:ext cx="1532697" cy="1341110"/>
              <a:chOff x="0" y="0"/>
              <a:chExt cx="812800" cy="711200"/>
            </a:xfrm>
          </p:grpSpPr>
          <p:sp>
            <p:nvSpPr>
              <p:cNvPr id="122" name="Google Shape;122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123" name="Google Shape;123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124;p6"/>
            <p:cNvGrpSpPr/>
            <p:nvPr/>
          </p:nvGrpSpPr>
          <p:grpSpPr>
            <a:xfrm>
              <a:off x="6132542" y="0"/>
              <a:ext cx="1532697" cy="1341110"/>
              <a:chOff x="0" y="0"/>
              <a:chExt cx="812800" cy="711200"/>
            </a:xfrm>
          </p:grpSpPr>
          <p:sp>
            <p:nvSpPr>
              <p:cNvPr id="125" name="Google Shape;125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126" name="Google Shape;126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" name="Google Shape;127;p6"/>
            <p:cNvGrpSpPr/>
            <p:nvPr/>
          </p:nvGrpSpPr>
          <p:grpSpPr>
            <a:xfrm>
              <a:off x="12265084" y="0"/>
              <a:ext cx="1532697" cy="1341110"/>
              <a:chOff x="0" y="0"/>
              <a:chExt cx="812800" cy="711200"/>
            </a:xfrm>
          </p:grpSpPr>
          <p:sp>
            <p:nvSpPr>
              <p:cNvPr id="128" name="Google Shape;128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129" name="Google Shape;129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" name="Google Shape;130;p6"/>
            <p:cNvGrpSpPr/>
            <p:nvPr/>
          </p:nvGrpSpPr>
          <p:grpSpPr>
            <a:xfrm>
              <a:off x="14555314" y="1341090"/>
              <a:ext cx="1532697" cy="1341110"/>
              <a:chOff x="0" y="0"/>
              <a:chExt cx="812800" cy="711200"/>
            </a:xfrm>
          </p:grpSpPr>
          <p:sp>
            <p:nvSpPr>
              <p:cNvPr id="131" name="Google Shape;131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132" name="Google Shape;132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" name="Google Shape;133;p6"/>
            <p:cNvGrpSpPr/>
            <p:nvPr/>
          </p:nvGrpSpPr>
          <p:grpSpPr>
            <a:xfrm>
              <a:off x="16088603" y="1341090"/>
              <a:ext cx="1532697" cy="1341110"/>
              <a:chOff x="0" y="0"/>
              <a:chExt cx="812800" cy="711200"/>
            </a:xfrm>
          </p:grpSpPr>
          <p:sp>
            <p:nvSpPr>
              <p:cNvPr id="134" name="Google Shape;134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135" name="Google Shape;135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" name="Google Shape;136;p6"/>
            <p:cNvGrpSpPr/>
            <p:nvPr/>
          </p:nvGrpSpPr>
          <p:grpSpPr>
            <a:xfrm>
              <a:off x="20687856" y="1341090"/>
              <a:ext cx="1532697" cy="1341110"/>
              <a:chOff x="0" y="0"/>
              <a:chExt cx="812800" cy="711200"/>
            </a:xfrm>
          </p:grpSpPr>
          <p:sp>
            <p:nvSpPr>
              <p:cNvPr id="137" name="Google Shape;137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138" name="Google Shape;138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" name="Google Shape;139;p6"/>
            <p:cNvGrpSpPr/>
            <p:nvPr/>
          </p:nvGrpSpPr>
          <p:grpSpPr>
            <a:xfrm>
              <a:off x="22221145" y="1341090"/>
              <a:ext cx="1532697" cy="1341110"/>
              <a:chOff x="0" y="0"/>
              <a:chExt cx="812800" cy="711200"/>
            </a:xfrm>
          </p:grpSpPr>
          <p:sp>
            <p:nvSpPr>
              <p:cNvPr id="140" name="Google Shape;140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141" name="Google Shape;141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2" name="Google Shape;142;p6"/>
            <p:cNvGrpSpPr/>
            <p:nvPr/>
          </p:nvGrpSpPr>
          <p:grpSpPr>
            <a:xfrm>
              <a:off x="19154567" y="1341090"/>
              <a:ext cx="1532697" cy="1341110"/>
              <a:chOff x="0" y="0"/>
              <a:chExt cx="812800" cy="711200"/>
            </a:xfrm>
          </p:grpSpPr>
          <p:sp>
            <p:nvSpPr>
              <p:cNvPr id="143" name="Google Shape;143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144" name="Google Shape;144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5" name="Google Shape;145;p6"/>
            <p:cNvGrpSpPr/>
            <p:nvPr/>
          </p:nvGrpSpPr>
          <p:grpSpPr>
            <a:xfrm>
              <a:off x="17621277" y="1341090"/>
              <a:ext cx="1532697" cy="1341110"/>
              <a:chOff x="0" y="0"/>
              <a:chExt cx="812800" cy="711200"/>
            </a:xfrm>
          </p:grpSpPr>
          <p:sp>
            <p:nvSpPr>
              <p:cNvPr id="146" name="Google Shape;146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147" name="Google Shape;147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" name="Google Shape;148;p6"/>
            <p:cNvGrpSpPr/>
            <p:nvPr/>
          </p:nvGrpSpPr>
          <p:grpSpPr>
            <a:xfrm>
              <a:off x="23753819" y="1341090"/>
              <a:ext cx="1532697" cy="1341110"/>
              <a:chOff x="0" y="0"/>
              <a:chExt cx="812800" cy="711200"/>
            </a:xfrm>
          </p:grpSpPr>
          <p:sp>
            <p:nvSpPr>
              <p:cNvPr id="149" name="Google Shape;149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150" name="Google Shape;150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1" name="Google Shape;151;p6"/>
            <p:cNvGrpSpPr/>
            <p:nvPr/>
          </p:nvGrpSpPr>
          <p:grpSpPr>
            <a:xfrm>
              <a:off x="15331047" y="0"/>
              <a:ext cx="1532697" cy="1341110"/>
              <a:chOff x="0" y="0"/>
              <a:chExt cx="812800" cy="711200"/>
            </a:xfrm>
          </p:grpSpPr>
          <p:sp>
            <p:nvSpPr>
              <p:cNvPr id="152" name="Google Shape;152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153" name="Google Shape;153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" name="Google Shape;154;p6"/>
            <p:cNvGrpSpPr/>
            <p:nvPr/>
          </p:nvGrpSpPr>
          <p:grpSpPr>
            <a:xfrm>
              <a:off x="16864336" y="0"/>
              <a:ext cx="1532697" cy="1341110"/>
              <a:chOff x="0" y="0"/>
              <a:chExt cx="812800" cy="711200"/>
            </a:xfrm>
          </p:grpSpPr>
          <p:sp>
            <p:nvSpPr>
              <p:cNvPr id="155" name="Google Shape;155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156" name="Google Shape;156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" name="Google Shape;157;p6"/>
            <p:cNvGrpSpPr/>
            <p:nvPr/>
          </p:nvGrpSpPr>
          <p:grpSpPr>
            <a:xfrm>
              <a:off x="13797758" y="0"/>
              <a:ext cx="1532697" cy="1341110"/>
              <a:chOff x="0" y="0"/>
              <a:chExt cx="812800" cy="711200"/>
            </a:xfrm>
          </p:grpSpPr>
          <p:sp>
            <p:nvSpPr>
              <p:cNvPr id="158" name="Google Shape;158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159" name="Google Shape;159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" name="Google Shape;160;p6"/>
            <p:cNvGrpSpPr/>
            <p:nvPr/>
          </p:nvGrpSpPr>
          <p:grpSpPr>
            <a:xfrm>
              <a:off x="21463589" y="0"/>
              <a:ext cx="1532697" cy="1341110"/>
              <a:chOff x="0" y="0"/>
              <a:chExt cx="812800" cy="711200"/>
            </a:xfrm>
          </p:grpSpPr>
          <p:sp>
            <p:nvSpPr>
              <p:cNvPr id="161" name="Google Shape;161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162" name="Google Shape;162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" name="Google Shape;163;p6"/>
            <p:cNvGrpSpPr/>
            <p:nvPr/>
          </p:nvGrpSpPr>
          <p:grpSpPr>
            <a:xfrm>
              <a:off x="22996878" y="0"/>
              <a:ext cx="1532697" cy="1341110"/>
              <a:chOff x="0" y="0"/>
              <a:chExt cx="812800" cy="711200"/>
            </a:xfrm>
          </p:grpSpPr>
          <p:sp>
            <p:nvSpPr>
              <p:cNvPr id="164" name="Google Shape;164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165" name="Google Shape;165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6" name="Google Shape;166;p6"/>
            <p:cNvGrpSpPr/>
            <p:nvPr/>
          </p:nvGrpSpPr>
          <p:grpSpPr>
            <a:xfrm>
              <a:off x="19930300" y="0"/>
              <a:ext cx="1532697" cy="1341110"/>
              <a:chOff x="0" y="0"/>
              <a:chExt cx="812800" cy="711200"/>
            </a:xfrm>
          </p:grpSpPr>
          <p:sp>
            <p:nvSpPr>
              <p:cNvPr id="167" name="Google Shape;167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168" name="Google Shape;168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" name="Google Shape;169;p6"/>
            <p:cNvGrpSpPr/>
            <p:nvPr/>
          </p:nvGrpSpPr>
          <p:grpSpPr>
            <a:xfrm>
              <a:off x="18397010" y="0"/>
              <a:ext cx="1532697" cy="1341110"/>
              <a:chOff x="0" y="0"/>
              <a:chExt cx="812800" cy="711200"/>
            </a:xfrm>
          </p:grpSpPr>
          <p:sp>
            <p:nvSpPr>
              <p:cNvPr id="170" name="Google Shape;170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171" name="Google Shape;171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2" name="Google Shape;172;p6"/>
            <p:cNvGrpSpPr/>
            <p:nvPr/>
          </p:nvGrpSpPr>
          <p:grpSpPr>
            <a:xfrm>
              <a:off x="24529552" y="0"/>
              <a:ext cx="1532697" cy="1341110"/>
              <a:chOff x="0" y="0"/>
              <a:chExt cx="812800" cy="711200"/>
            </a:xfrm>
          </p:grpSpPr>
          <p:sp>
            <p:nvSpPr>
              <p:cNvPr id="173" name="Google Shape;173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174" name="Google Shape;174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5" name="Google Shape;175;p6"/>
            <p:cNvGrpSpPr/>
            <p:nvPr/>
          </p:nvGrpSpPr>
          <p:grpSpPr>
            <a:xfrm>
              <a:off x="13031421" y="1341090"/>
              <a:ext cx="1532697" cy="1341110"/>
              <a:chOff x="0" y="0"/>
              <a:chExt cx="812800" cy="711200"/>
            </a:xfrm>
          </p:grpSpPr>
          <p:sp>
            <p:nvSpPr>
              <p:cNvPr id="176" name="Google Shape;176;p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177" name="Google Shape;177;p6"/>
              <p:cNvSpPr txBox="1"/>
              <p:nvPr/>
            </p:nvSpPr>
            <p:spPr>
              <a:xfrm>
                <a:off x="127000" y="263525"/>
                <a:ext cx="5589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"/>
          <p:cNvSpPr txBox="1">
            <a:spLocks noGrp="1"/>
          </p:cNvSpPr>
          <p:nvPr>
            <p:ph type="body" idx="1"/>
          </p:nvPr>
        </p:nvSpPr>
        <p:spPr>
          <a:xfrm>
            <a:off x="1963625" y="37944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2" name="Google Shape;182;p8"/>
          <p:cNvSpPr txBox="1">
            <a:spLocks noGrp="1"/>
          </p:cNvSpPr>
          <p:nvPr>
            <p:ph type="ctrTitle"/>
          </p:nvPr>
        </p:nvSpPr>
        <p:spPr>
          <a:xfrm>
            <a:off x="-419250" y="854025"/>
            <a:ext cx="163869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8"/>
          <p:cNvSpPr txBox="1">
            <a:spLocks noGrp="1"/>
          </p:cNvSpPr>
          <p:nvPr>
            <p:ph type="body" idx="2"/>
          </p:nvPr>
        </p:nvSpPr>
        <p:spPr>
          <a:xfrm>
            <a:off x="8581300" y="374390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"/>
          <p:cNvSpPr>
            <a:spLocks noGrp="1"/>
          </p:cNvSpPr>
          <p:nvPr>
            <p:ph type="pic" idx="2"/>
          </p:nvPr>
        </p:nvSpPr>
        <p:spPr>
          <a:xfrm>
            <a:off x="11149738" y="29056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9"/>
          <p:cNvSpPr txBox="1">
            <a:spLocks noGrp="1"/>
          </p:cNvSpPr>
          <p:nvPr>
            <p:ph type="body" idx="1"/>
          </p:nvPr>
        </p:nvSpPr>
        <p:spPr>
          <a:xfrm>
            <a:off x="1403713" y="65643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9"/>
          <p:cNvSpPr txBox="1">
            <a:spLocks noGrp="1"/>
          </p:cNvSpPr>
          <p:nvPr>
            <p:ph type="ctrTitle"/>
          </p:nvPr>
        </p:nvSpPr>
        <p:spPr>
          <a:xfrm>
            <a:off x="-419250" y="854025"/>
            <a:ext cx="163869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085750" y="1266175"/>
            <a:ext cx="1609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500"/>
              <a:buFont typeface="Raleway Black"/>
              <a:buNone/>
              <a:defRPr sz="7500" i="0" u="none" strike="noStrike" cap="none">
                <a:solidFill>
                  <a:schemeClr val="accent5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988725" y="33088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50850" algn="l" rtl="0">
              <a:spcBef>
                <a:spcPts val="640"/>
              </a:spcBef>
              <a:spcAft>
                <a:spcPts val="0"/>
              </a:spcAft>
              <a:buClr>
                <a:srgbClr val="25003C"/>
              </a:buClr>
              <a:buSzPts val="3500"/>
              <a:buFont typeface="Cabin"/>
              <a:buChar char="•"/>
              <a:defRPr sz="3500" i="0" u="none" strike="noStrike" cap="none">
                <a:solidFill>
                  <a:srgbClr val="25003C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450850" algn="l" rtl="0">
              <a:spcBef>
                <a:spcPts val="560"/>
              </a:spcBef>
              <a:spcAft>
                <a:spcPts val="0"/>
              </a:spcAft>
              <a:buClr>
                <a:srgbClr val="25003C"/>
              </a:buClr>
              <a:buSzPts val="3500"/>
              <a:buFont typeface="Cabin"/>
              <a:buChar char="–"/>
              <a:defRPr sz="3500" i="0" u="none" strike="noStrike" cap="none">
                <a:solidFill>
                  <a:srgbClr val="25003C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450850" algn="l" rtl="0">
              <a:spcBef>
                <a:spcPts val="480"/>
              </a:spcBef>
              <a:spcAft>
                <a:spcPts val="0"/>
              </a:spcAft>
              <a:buClr>
                <a:srgbClr val="25003C"/>
              </a:buClr>
              <a:buSzPts val="3500"/>
              <a:buFont typeface="Cabin"/>
              <a:buChar char="•"/>
              <a:defRPr sz="3500" i="0" u="none" strike="noStrike" cap="none">
                <a:solidFill>
                  <a:srgbClr val="25003C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450850" algn="l" rtl="0">
              <a:spcBef>
                <a:spcPts val="400"/>
              </a:spcBef>
              <a:spcAft>
                <a:spcPts val="0"/>
              </a:spcAft>
              <a:buClr>
                <a:srgbClr val="25003C"/>
              </a:buClr>
              <a:buSzPts val="3500"/>
              <a:buFont typeface="Cabin"/>
              <a:buChar char="–"/>
              <a:defRPr sz="3500" i="0" u="none" strike="noStrike" cap="none">
                <a:solidFill>
                  <a:srgbClr val="25003C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450850" algn="l" rtl="0">
              <a:spcBef>
                <a:spcPts val="400"/>
              </a:spcBef>
              <a:spcAft>
                <a:spcPts val="0"/>
              </a:spcAft>
              <a:buClr>
                <a:srgbClr val="25003C"/>
              </a:buClr>
              <a:buSzPts val="3500"/>
              <a:buFont typeface="Cabin"/>
              <a:buChar char="»"/>
              <a:defRPr sz="3500" i="0" u="none" strike="noStrike" cap="none">
                <a:solidFill>
                  <a:srgbClr val="25003C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450850" algn="l" rtl="0">
              <a:spcBef>
                <a:spcPts val="400"/>
              </a:spcBef>
              <a:spcAft>
                <a:spcPts val="0"/>
              </a:spcAft>
              <a:buClr>
                <a:srgbClr val="25003C"/>
              </a:buClr>
              <a:buSzPts val="3500"/>
              <a:buFont typeface="Cabin"/>
              <a:buChar char="•"/>
              <a:defRPr sz="3500" i="0" u="none" strike="noStrike" cap="none">
                <a:solidFill>
                  <a:srgbClr val="25003C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450850" algn="l" rtl="0">
              <a:spcBef>
                <a:spcPts val="400"/>
              </a:spcBef>
              <a:spcAft>
                <a:spcPts val="0"/>
              </a:spcAft>
              <a:buClr>
                <a:srgbClr val="25003C"/>
              </a:buClr>
              <a:buSzPts val="3500"/>
              <a:buFont typeface="Cabin"/>
              <a:buChar char="•"/>
              <a:defRPr sz="3500" i="0" u="none" strike="noStrike" cap="none">
                <a:solidFill>
                  <a:srgbClr val="25003C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450850" algn="l" rtl="0">
              <a:spcBef>
                <a:spcPts val="400"/>
              </a:spcBef>
              <a:spcAft>
                <a:spcPts val="0"/>
              </a:spcAft>
              <a:buClr>
                <a:srgbClr val="25003C"/>
              </a:buClr>
              <a:buSzPts val="3500"/>
              <a:buFont typeface="Cabin"/>
              <a:buChar char="•"/>
              <a:defRPr sz="3500" i="0" u="none" strike="noStrike" cap="none">
                <a:solidFill>
                  <a:srgbClr val="25003C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450850" algn="l" rtl="0">
              <a:spcBef>
                <a:spcPts val="400"/>
              </a:spcBef>
              <a:spcAft>
                <a:spcPts val="0"/>
              </a:spcAft>
              <a:buClr>
                <a:srgbClr val="25003C"/>
              </a:buClr>
              <a:buSzPts val="3500"/>
              <a:buFont typeface="Cabin"/>
              <a:buChar char="•"/>
              <a:defRPr sz="3500" i="0" u="none" strike="noStrike" cap="none">
                <a:solidFill>
                  <a:srgbClr val="25003C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4" r:id="rId4"/>
    <p:sldLayoutId id="214748365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18" Type="http://schemas.openxmlformats.org/officeDocument/2006/relationships/image" Target="../media/image4.png"/><Relationship Id="rId3" Type="http://schemas.openxmlformats.org/officeDocument/2006/relationships/diagramData" Target="../diagrams/data4.xml"/><Relationship Id="rId21" Type="http://schemas.openxmlformats.org/officeDocument/2006/relationships/hyperlink" Target="https://cloud.mail.ru/public/311r/18L8LQp8d" TargetMode="Externa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6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23" Type="http://schemas.openxmlformats.org/officeDocument/2006/relationships/hyperlink" Target="https://cloud.mail.ru/public/Dd9F/jYUCKafkU" TargetMode="External"/><Relationship Id="rId10" Type="http://schemas.openxmlformats.org/officeDocument/2006/relationships/diagramQuickStyle" Target="../diagrams/quickStyle5.xml"/><Relationship Id="rId19" Type="http://schemas.openxmlformats.org/officeDocument/2006/relationships/image" Target="../media/image5.png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Relationship Id="rId22" Type="http://schemas.openxmlformats.org/officeDocument/2006/relationships/hyperlink" Target="https://kpfu.ru/staff_files/F345311135/chteniya_2018_ispr.pdf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18" Type="http://schemas.openxmlformats.org/officeDocument/2006/relationships/image" Target="../media/image7.JP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diagramData" Target="../diagrams/data12.xml"/><Relationship Id="rId18" Type="http://schemas.openxmlformats.org/officeDocument/2006/relationships/image" Target="../media/image8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17" Type="http://schemas.microsoft.com/office/2007/relationships/diagramDrawing" Target="../diagrams/drawing12.xml"/><Relationship Id="rId2" Type="http://schemas.openxmlformats.org/officeDocument/2006/relationships/notesSlide" Target="../notesSlides/notesSlide5.xml"/><Relationship Id="rId16" Type="http://schemas.openxmlformats.org/officeDocument/2006/relationships/diagramColors" Target="../diagrams/colors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diagramLayout" Target="../diagrams/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loud.mail.ru/public/mKSg/22Bdntbmz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s://cloud.mail.ru/public/4J87/iRDzVzNp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https://cloud.mail.ru/public/w83q/z4pdeBRvC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image" Target="../media/image15.jpeg"/><Relationship Id="rId7" Type="http://schemas.openxmlformats.org/officeDocument/2006/relationships/diagramData" Target="../diagrams/data1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11" Type="http://schemas.microsoft.com/office/2007/relationships/diagramDrawing" Target="../diagrams/drawing13.xml"/><Relationship Id="rId5" Type="http://schemas.openxmlformats.org/officeDocument/2006/relationships/image" Target="../media/image17.jpg"/><Relationship Id="rId10" Type="http://schemas.openxmlformats.org/officeDocument/2006/relationships/diagramColors" Target="../diagrams/colors13.xml"/><Relationship Id="rId4" Type="http://schemas.openxmlformats.org/officeDocument/2006/relationships/image" Target="../media/image16.jpg"/><Relationship Id="rId9" Type="http://schemas.openxmlformats.org/officeDocument/2006/relationships/diagramQuickStyle" Target="../diagrams/quickStyle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1D2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2"/>
          <p:cNvSpPr txBox="1"/>
          <p:nvPr/>
        </p:nvSpPr>
        <p:spPr>
          <a:xfrm>
            <a:off x="360402" y="8753"/>
            <a:ext cx="17087308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2800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Raleway Black"/>
                <a:ea typeface="Raleway Black"/>
                <a:cs typeface="Raleway Black"/>
                <a:sym typeface="Raleway Black"/>
              </a:rPr>
              <a:t>Муниципальное автономное учреждение </a:t>
            </a:r>
            <a:br>
              <a:rPr lang="ru-RU" sz="2800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r>
              <a:rPr lang="ru-RU" sz="2800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Raleway Black"/>
                <a:ea typeface="Raleway Black"/>
                <a:cs typeface="Raleway Black"/>
                <a:sym typeface="Raleway Black"/>
              </a:rPr>
              <a:t>дополнительного образования </a:t>
            </a:r>
            <a:r>
              <a:rPr lang="ru-RU" sz="2800" b="1" dirty="0" smtClean="0">
                <a:solidFill>
                  <a:schemeClr val="accent4">
                    <a:lumMod val="90000"/>
                    <a:lumOff val="10000"/>
                  </a:schemeClr>
                </a:solidFill>
                <a:latin typeface="Raleway Black"/>
                <a:ea typeface="Raleway Black"/>
                <a:cs typeface="Raleway Black"/>
                <a:sym typeface="Raleway Black"/>
              </a:rPr>
              <a:t>города </a:t>
            </a:r>
            <a:r>
              <a:rPr lang="ru-RU" sz="2800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Raleway Black"/>
                <a:ea typeface="Raleway Black"/>
                <a:cs typeface="Raleway Black"/>
                <a:sym typeface="Raleway Black"/>
              </a:rPr>
              <a:t>Набережные Челны </a:t>
            </a:r>
            <a:br>
              <a:rPr lang="ru-RU" sz="2800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Raleway Black"/>
                <a:ea typeface="Raleway Black"/>
                <a:cs typeface="Raleway Black"/>
                <a:sym typeface="Raleway Black"/>
              </a:rPr>
            </a:br>
            <a:r>
              <a:rPr lang="ru-RU" sz="2800" b="1" dirty="0">
                <a:solidFill>
                  <a:schemeClr val="accent4">
                    <a:lumMod val="90000"/>
                    <a:lumOff val="10000"/>
                  </a:schemeClr>
                </a:solidFill>
                <a:latin typeface="Raleway Black"/>
                <a:ea typeface="Raleway Black"/>
                <a:cs typeface="Raleway Black"/>
                <a:sym typeface="Raleway Black"/>
              </a:rPr>
              <a:t>«Городской дворец творчества детей и молодежи № 1»</a:t>
            </a:r>
          </a:p>
        </p:txBody>
      </p:sp>
      <p:sp>
        <p:nvSpPr>
          <p:cNvPr id="304" name="Google Shape;304;p12"/>
          <p:cNvSpPr txBox="1"/>
          <p:nvPr/>
        </p:nvSpPr>
        <p:spPr>
          <a:xfrm>
            <a:off x="175978" y="6897518"/>
            <a:ext cx="955883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85775" lvl="1" algn="just">
              <a:buClr>
                <a:srgbClr val="FEF6E0"/>
              </a:buClr>
              <a:buSzPts val="4500"/>
            </a:pPr>
            <a:r>
              <a:rPr lang="ru-RU" dirty="0" smtClean="0">
                <a:solidFill>
                  <a:schemeClr val="tx1"/>
                </a:solidFill>
                <a:latin typeface="+mj-lt"/>
                <a:sym typeface="Cabin"/>
              </a:rPr>
              <a:t>МАУДО «ГДТДиМ№1» - крупнейшее </a:t>
            </a:r>
            <a:r>
              <a:rPr lang="ru-RU" dirty="0">
                <a:solidFill>
                  <a:schemeClr val="tx1"/>
                </a:solidFill>
                <a:latin typeface="+mj-lt"/>
                <a:sym typeface="Cabin"/>
              </a:rPr>
              <a:t>многопрофильное учреждение дополнительного образования детей </a:t>
            </a:r>
            <a:r>
              <a:rPr lang="ru-RU" dirty="0" smtClean="0">
                <a:solidFill>
                  <a:schemeClr val="tx1"/>
                </a:solidFill>
                <a:latin typeface="+mj-lt"/>
                <a:sym typeface="Cabin"/>
              </a:rPr>
              <a:t> Республики </a:t>
            </a:r>
            <a:r>
              <a:rPr lang="ru-RU" dirty="0">
                <a:solidFill>
                  <a:schemeClr val="tx1"/>
                </a:solidFill>
                <a:latin typeface="+mj-lt"/>
                <a:sym typeface="Cabin"/>
              </a:rPr>
              <a:t>Татарстан.</a:t>
            </a:r>
          </a:p>
          <a:p>
            <a:pPr marL="485775" marR="0" lvl="1" algn="l" rtl="0">
              <a:spcBef>
                <a:spcPts val="0"/>
              </a:spcBef>
              <a:spcAft>
                <a:spcPts val="0"/>
              </a:spcAft>
              <a:buClr>
                <a:srgbClr val="FEF6E0"/>
              </a:buClr>
              <a:buSzPts val="4500"/>
            </a:pPr>
            <a:r>
              <a:rPr lang="ru-RU" dirty="0" smtClean="0">
                <a:solidFill>
                  <a:schemeClr val="tx1"/>
                </a:solidFill>
                <a:latin typeface="+mj-lt"/>
                <a:sym typeface="Cabin"/>
              </a:rPr>
              <a:t>          В 2022-2023 учебном году здесь занимаются </a:t>
            </a:r>
            <a:r>
              <a:rPr lang="ru-RU" b="0" i="0" u="none" strike="noStrike" cap="none" dirty="0" smtClean="0">
                <a:solidFill>
                  <a:schemeClr val="tx1"/>
                </a:solidFill>
                <a:latin typeface="+mj-lt"/>
                <a:ea typeface="Cabin"/>
                <a:cs typeface="Cabin"/>
                <a:sym typeface="Cabin"/>
              </a:rPr>
              <a:t>5940 обучающихся</a:t>
            </a:r>
            <a:endParaRPr dirty="0">
              <a:solidFill>
                <a:schemeClr val="tx1"/>
              </a:solidFill>
              <a:latin typeface="+mj-lt"/>
            </a:endParaRPr>
          </a:p>
          <a:p>
            <a:pPr marL="971550" marR="0" lvl="1" indent="-485775" algn="l" rtl="0">
              <a:spcBef>
                <a:spcPts val="0"/>
              </a:spcBef>
              <a:spcAft>
                <a:spcPts val="0"/>
              </a:spcAft>
              <a:buClr>
                <a:srgbClr val="FEF6E0"/>
              </a:buClr>
              <a:buSzPts val="4500"/>
              <a:buFont typeface="Arial"/>
              <a:buChar char="•"/>
            </a:pPr>
            <a:r>
              <a:rPr lang="ru-RU" b="0" i="0" u="none" strike="noStrike" cap="none" dirty="0" smtClean="0">
                <a:solidFill>
                  <a:schemeClr val="tx1"/>
                </a:solidFill>
                <a:latin typeface="+mj-lt"/>
                <a:ea typeface="Cabin"/>
                <a:cs typeface="Cabin"/>
                <a:sym typeface="Cabin"/>
              </a:rPr>
              <a:t>135 детей с ограниченными возможностями здоровья,  </a:t>
            </a:r>
            <a:r>
              <a:rPr lang="ru-RU" dirty="0">
                <a:solidFill>
                  <a:schemeClr val="tx1"/>
                </a:solidFill>
                <a:ea typeface="Cabin"/>
                <a:cs typeface="Cabin"/>
                <a:sym typeface="Cabin"/>
              </a:rPr>
              <a:t>из них </a:t>
            </a:r>
            <a:r>
              <a:rPr lang="ru-RU" b="0" i="0" u="none" strike="noStrike" cap="none" dirty="0" smtClean="0">
                <a:solidFill>
                  <a:schemeClr val="tx1"/>
                </a:solidFill>
                <a:latin typeface="+mj-lt"/>
                <a:ea typeface="Cabin"/>
                <a:cs typeface="Cabin"/>
                <a:sym typeface="Cabin"/>
              </a:rPr>
              <a:t>99 особых детей обучаются по индивидуальным образовательным маршрутам</a:t>
            </a:r>
            <a:endParaRPr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05" name="Google Shape;305;p12"/>
          <p:cNvGrpSpPr/>
          <p:nvPr/>
        </p:nvGrpSpPr>
        <p:grpSpPr>
          <a:xfrm>
            <a:off x="62772" y="8257637"/>
            <a:ext cx="9850493" cy="1877690"/>
            <a:chOff x="239480" y="0"/>
            <a:chExt cx="15109744" cy="3927477"/>
          </a:xfrm>
        </p:grpSpPr>
        <p:sp>
          <p:nvSpPr>
            <p:cNvPr id="306" name="Google Shape;306;p12"/>
            <p:cNvSpPr txBox="1"/>
            <p:nvPr/>
          </p:nvSpPr>
          <p:spPr>
            <a:xfrm>
              <a:off x="3306059" y="3179101"/>
              <a:ext cx="1053713" cy="748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12"/>
            <p:cNvSpPr txBox="1"/>
            <p:nvPr/>
          </p:nvSpPr>
          <p:spPr>
            <a:xfrm>
              <a:off x="4839348" y="3179101"/>
              <a:ext cx="1053713" cy="748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12"/>
            <p:cNvSpPr txBox="1"/>
            <p:nvPr/>
          </p:nvSpPr>
          <p:spPr>
            <a:xfrm>
              <a:off x="1772769" y="3179101"/>
              <a:ext cx="1053713" cy="748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12"/>
            <p:cNvSpPr txBox="1"/>
            <p:nvPr/>
          </p:nvSpPr>
          <p:spPr>
            <a:xfrm>
              <a:off x="239480" y="3179101"/>
              <a:ext cx="1053713" cy="748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12"/>
            <p:cNvSpPr txBox="1"/>
            <p:nvPr/>
          </p:nvSpPr>
          <p:spPr>
            <a:xfrm>
              <a:off x="9438600" y="3179101"/>
              <a:ext cx="1053713" cy="748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12"/>
            <p:cNvSpPr txBox="1"/>
            <p:nvPr/>
          </p:nvSpPr>
          <p:spPr>
            <a:xfrm>
              <a:off x="10971891" y="3179101"/>
              <a:ext cx="1053713" cy="748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12"/>
            <p:cNvSpPr txBox="1"/>
            <p:nvPr/>
          </p:nvSpPr>
          <p:spPr>
            <a:xfrm>
              <a:off x="7905311" y="3179101"/>
              <a:ext cx="1053713" cy="748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12"/>
            <p:cNvSpPr txBox="1"/>
            <p:nvPr/>
          </p:nvSpPr>
          <p:spPr>
            <a:xfrm>
              <a:off x="6372023" y="3179101"/>
              <a:ext cx="1053713" cy="748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12"/>
            <p:cNvSpPr txBox="1"/>
            <p:nvPr/>
          </p:nvSpPr>
          <p:spPr>
            <a:xfrm>
              <a:off x="12504564" y="3179101"/>
              <a:ext cx="1053713" cy="748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5" name="Google Shape;315;p12"/>
            <p:cNvGrpSpPr/>
            <p:nvPr/>
          </p:nvGrpSpPr>
          <p:grpSpPr>
            <a:xfrm>
              <a:off x="3842311" y="1341090"/>
              <a:ext cx="1532674" cy="1341090"/>
              <a:chOff x="0" y="0"/>
              <a:chExt cx="812800" cy="711200"/>
            </a:xfrm>
          </p:grpSpPr>
          <p:sp>
            <p:nvSpPr>
              <p:cNvPr id="316" name="Google Shape;316;p1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317" name="Google Shape;317;p12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" name="Google Shape;318;p12"/>
            <p:cNvGrpSpPr/>
            <p:nvPr/>
          </p:nvGrpSpPr>
          <p:grpSpPr>
            <a:xfrm>
              <a:off x="5375601" y="1341090"/>
              <a:ext cx="1532674" cy="1341090"/>
              <a:chOff x="0" y="0"/>
              <a:chExt cx="812800" cy="711200"/>
            </a:xfrm>
          </p:grpSpPr>
          <p:sp>
            <p:nvSpPr>
              <p:cNvPr id="319" name="Google Shape;319;p1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320" name="Google Shape;320;p12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1" name="Google Shape;321;p12"/>
            <p:cNvGrpSpPr/>
            <p:nvPr/>
          </p:nvGrpSpPr>
          <p:grpSpPr>
            <a:xfrm>
              <a:off x="2309022" y="1341090"/>
              <a:ext cx="1532674" cy="1341090"/>
              <a:chOff x="0" y="0"/>
              <a:chExt cx="812800" cy="711200"/>
            </a:xfrm>
          </p:grpSpPr>
          <p:sp>
            <p:nvSpPr>
              <p:cNvPr id="322" name="Google Shape;322;p1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323" name="Google Shape;323;p12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4" name="Google Shape;324;p12"/>
            <p:cNvSpPr txBox="1"/>
            <p:nvPr/>
          </p:nvSpPr>
          <p:spPr>
            <a:xfrm>
              <a:off x="1015213" y="1838012"/>
              <a:ext cx="1053713" cy="748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4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5" name="Google Shape;325;p12"/>
            <p:cNvGrpSpPr/>
            <p:nvPr/>
          </p:nvGrpSpPr>
          <p:grpSpPr>
            <a:xfrm>
              <a:off x="9974853" y="1341090"/>
              <a:ext cx="1532674" cy="1341090"/>
              <a:chOff x="0" y="0"/>
              <a:chExt cx="812800" cy="711200"/>
            </a:xfrm>
          </p:grpSpPr>
          <p:sp>
            <p:nvSpPr>
              <p:cNvPr id="326" name="Google Shape;326;p1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327" name="Google Shape;327;p12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8" name="Google Shape;328;p12"/>
            <p:cNvGrpSpPr/>
            <p:nvPr/>
          </p:nvGrpSpPr>
          <p:grpSpPr>
            <a:xfrm>
              <a:off x="11508143" y="1341090"/>
              <a:ext cx="1532674" cy="1341090"/>
              <a:chOff x="0" y="0"/>
              <a:chExt cx="812800" cy="711200"/>
            </a:xfrm>
          </p:grpSpPr>
          <p:sp>
            <p:nvSpPr>
              <p:cNvPr id="329" name="Google Shape;329;p1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330" name="Google Shape;330;p12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1" name="Google Shape;331;p12"/>
            <p:cNvGrpSpPr/>
            <p:nvPr/>
          </p:nvGrpSpPr>
          <p:grpSpPr>
            <a:xfrm>
              <a:off x="8441564" y="1341090"/>
              <a:ext cx="1532674" cy="1341090"/>
              <a:chOff x="0" y="0"/>
              <a:chExt cx="812800" cy="711200"/>
            </a:xfrm>
          </p:grpSpPr>
          <p:sp>
            <p:nvSpPr>
              <p:cNvPr id="332" name="Google Shape;332;p1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333" name="Google Shape;333;p12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4" name="Google Shape;334;p12"/>
            <p:cNvGrpSpPr/>
            <p:nvPr/>
          </p:nvGrpSpPr>
          <p:grpSpPr>
            <a:xfrm>
              <a:off x="6908275" y="1341090"/>
              <a:ext cx="1532674" cy="1341090"/>
              <a:chOff x="0" y="0"/>
              <a:chExt cx="812800" cy="711200"/>
            </a:xfrm>
          </p:grpSpPr>
          <p:sp>
            <p:nvSpPr>
              <p:cNvPr id="335" name="Google Shape;335;p1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336" name="Google Shape;336;p12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" name="Google Shape;337;p12"/>
            <p:cNvGrpSpPr/>
            <p:nvPr/>
          </p:nvGrpSpPr>
          <p:grpSpPr>
            <a:xfrm>
              <a:off x="13040817" y="1341090"/>
              <a:ext cx="1532674" cy="1341090"/>
              <a:chOff x="0" y="0"/>
              <a:chExt cx="812800" cy="711200"/>
            </a:xfrm>
          </p:grpSpPr>
          <p:sp>
            <p:nvSpPr>
              <p:cNvPr id="338" name="Google Shape;338;p1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339" name="Google Shape;339;p12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0" name="Google Shape;340;p12"/>
            <p:cNvGrpSpPr/>
            <p:nvPr/>
          </p:nvGrpSpPr>
          <p:grpSpPr>
            <a:xfrm>
              <a:off x="4618044" y="0"/>
              <a:ext cx="1532674" cy="1341090"/>
              <a:chOff x="0" y="0"/>
              <a:chExt cx="812800" cy="711200"/>
            </a:xfrm>
          </p:grpSpPr>
          <p:sp>
            <p:nvSpPr>
              <p:cNvPr id="341" name="Google Shape;341;p1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342" name="Google Shape;342;p12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3" name="Google Shape;343;p12"/>
            <p:cNvGrpSpPr/>
            <p:nvPr/>
          </p:nvGrpSpPr>
          <p:grpSpPr>
            <a:xfrm>
              <a:off x="6151334" y="0"/>
              <a:ext cx="1532674" cy="1341090"/>
              <a:chOff x="0" y="0"/>
              <a:chExt cx="812800" cy="711200"/>
            </a:xfrm>
          </p:grpSpPr>
          <p:sp>
            <p:nvSpPr>
              <p:cNvPr id="344" name="Google Shape;344;p1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345" name="Google Shape;345;p12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6" name="Google Shape;346;p12"/>
            <p:cNvGrpSpPr/>
            <p:nvPr/>
          </p:nvGrpSpPr>
          <p:grpSpPr>
            <a:xfrm>
              <a:off x="3084755" y="0"/>
              <a:ext cx="1532674" cy="1341090"/>
              <a:chOff x="0" y="0"/>
              <a:chExt cx="812800" cy="711200"/>
            </a:xfrm>
          </p:grpSpPr>
          <p:sp>
            <p:nvSpPr>
              <p:cNvPr id="347" name="Google Shape;347;p1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348" name="Google Shape;348;p12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9" name="Google Shape;349;p12"/>
            <p:cNvGrpSpPr/>
            <p:nvPr/>
          </p:nvGrpSpPr>
          <p:grpSpPr>
            <a:xfrm>
              <a:off x="1551466" y="0"/>
              <a:ext cx="1532674" cy="1341090"/>
              <a:chOff x="0" y="0"/>
              <a:chExt cx="812800" cy="711200"/>
            </a:xfrm>
          </p:grpSpPr>
          <p:sp>
            <p:nvSpPr>
              <p:cNvPr id="350" name="Google Shape;350;p1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351" name="Google Shape;351;p12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2" name="Google Shape;352;p12"/>
            <p:cNvGrpSpPr/>
            <p:nvPr/>
          </p:nvGrpSpPr>
          <p:grpSpPr>
            <a:xfrm>
              <a:off x="10750586" y="0"/>
              <a:ext cx="1532674" cy="1341090"/>
              <a:chOff x="0" y="0"/>
              <a:chExt cx="812800" cy="711200"/>
            </a:xfrm>
          </p:grpSpPr>
          <p:sp>
            <p:nvSpPr>
              <p:cNvPr id="353" name="Google Shape;353;p1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354" name="Google Shape;354;p12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5" name="Google Shape;355;p12"/>
            <p:cNvGrpSpPr/>
            <p:nvPr/>
          </p:nvGrpSpPr>
          <p:grpSpPr>
            <a:xfrm>
              <a:off x="12283876" y="0"/>
              <a:ext cx="1532674" cy="1341090"/>
              <a:chOff x="0" y="0"/>
              <a:chExt cx="812800" cy="711200"/>
            </a:xfrm>
          </p:grpSpPr>
          <p:sp>
            <p:nvSpPr>
              <p:cNvPr id="356" name="Google Shape;356;p1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357" name="Google Shape;357;p12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8" name="Google Shape;358;p12"/>
            <p:cNvGrpSpPr/>
            <p:nvPr/>
          </p:nvGrpSpPr>
          <p:grpSpPr>
            <a:xfrm>
              <a:off x="9217297" y="0"/>
              <a:ext cx="1532674" cy="1341090"/>
              <a:chOff x="0" y="0"/>
              <a:chExt cx="812800" cy="711200"/>
            </a:xfrm>
          </p:grpSpPr>
          <p:sp>
            <p:nvSpPr>
              <p:cNvPr id="359" name="Google Shape;359;p1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360" name="Google Shape;360;p12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1" name="Google Shape;361;p12"/>
            <p:cNvGrpSpPr/>
            <p:nvPr/>
          </p:nvGrpSpPr>
          <p:grpSpPr>
            <a:xfrm>
              <a:off x="7684008" y="0"/>
              <a:ext cx="1532674" cy="1341090"/>
              <a:chOff x="0" y="0"/>
              <a:chExt cx="812800" cy="711200"/>
            </a:xfrm>
          </p:grpSpPr>
          <p:sp>
            <p:nvSpPr>
              <p:cNvPr id="362" name="Google Shape;362;p1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363" name="Google Shape;363;p12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4" name="Google Shape;364;p12"/>
            <p:cNvGrpSpPr/>
            <p:nvPr/>
          </p:nvGrpSpPr>
          <p:grpSpPr>
            <a:xfrm>
              <a:off x="13816550" y="0"/>
              <a:ext cx="1532674" cy="1341090"/>
              <a:chOff x="0" y="0"/>
              <a:chExt cx="812800" cy="711200"/>
            </a:xfrm>
          </p:grpSpPr>
          <p:sp>
            <p:nvSpPr>
              <p:cNvPr id="365" name="Google Shape;365;p1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366" name="Google Shape;366;p12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79" y="1972605"/>
            <a:ext cx="9624081" cy="4733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913265" y="1686371"/>
            <a:ext cx="8026556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</a:t>
            </a:r>
            <a:r>
              <a:rPr lang="ru-RU" sz="3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бразовательная практика</a:t>
            </a:r>
          </a:p>
          <a:p>
            <a:pPr algn="ctr"/>
            <a:endParaRPr lang="ru-RU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sz="3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Марафон </a:t>
            </a:r>
            <a:r>
              <a:rPr lang="ru-RU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активного </a:t>
            </a:r>
            <a:r>
              <a:rPr lang="ru-RU" sz="3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добровольчества</a:t>
            </a:r>
          </a:p>
          <a:p>
            <a:pPr algn="ctr"/>
            <a:r>
              <a:rPr lang="ru-RU" sz="3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«Исторические люди»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06738" y="6221144"/>
            <a:ext cx="7274748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2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авторский коллектив: </a:t>
            </a:r>
          </a:p>
          <a:p>
            <a:pPr algn="just"/>
            <a:endParaRPr lang="ru-RU" sz="2400" b="1" cap="none" spc="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just"/>
            <a:r>
              <a:rPr lang="ru-RU" sz="2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Куликова Светлана Ивановна, </a:t>
            </a:r>
          </a:p>
          <a:p>
            <a:pPr algn="just"/>
            <a:r>
              <a:rPr lang="ru-RU" sz="2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к.п.н</a:t>
            </a:r>
            <a:r>
              <a:rPr lang="ru-RU" sz="2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., педагог дополнительного образования,</a:t>
            </a:r>
          </a:p>
          <a:p>
            <a:pPr algn="just"/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just"/>
            <a:r>
              <a:rPr lang="ru-RU" sz="2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Борзенков</a:t>
            </a:r>
            <a:r>
              <a:rPr lang="ru-RU" sz="2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Дмитрий Сергеевич, </a:t>
            </a:r>
          </a:p>
          <a:p>
            <a:pPr algn="just"/>
            <a:r>
              <a:rPr lang="ru-RU" sz="2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педагог дополнительного образования</a:t>
            </a:r>
            <a:endParaRPr lang="ru-RU" sz="2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3207" y="3840661"/>
            <a:ext cx="1174784" cy="2380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E0"/>
        </a:solid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" name="Google Shape;746;p18"/>
          <p:cNvGrpSpPr/>
          <p:nvPr/>
        </p:nvGrpSpPr>
        <p:grpSpPr>
          <a:xfrm>
            <a:off x="33021" y="-249359"/>
            <a:ext cx="18287996" cy="3341450"/>
            <a:chOff x="0" y="-47625"/>
            <a:chExt cx="4816592" cy="1372864"/>
          </a:xfrm>
        </p:grpSpPr>
        <p:sp>
          <p:nvSpPr>
            <p:cNvPr id="747" name="Google Shape;747;p18"/>
            <p:cNvSpPr/>
            <p:nvPr/>
          </p:nvSpPr>
          <p:spPr>
            <a:xfrm>
              <a:off x="0" y="37062"/>
              <a:ext cx="4816592" cy="1288177"/>
            </a:xfrm>
            <a:custGeom>
              <a:avLst/>
              <a:gdLst/>
              <a:ahLst/>
              <a:cxnLst/>
              <a:rect l="l" t="t" r="r" b="b"/>
              <a:pathLst>
                <a:path w="4816592" h="132523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325239"/>
                  </a:lnTo>
                  <a:lnTo>
                    <a:pt x="0" y="1325239"/>
                  </a:lnTo>
                  <a:close/>
                </a:path>
              </a:pathLst>
            </a:custGeom>
            <a:solidFill>
              <a:srgbClr val="351B65"/>
            </a:solidFill>
            <a:ln>
              <a:noFill/>
            </a:ln>
          </p:spPr>
        </p:sp>
        <p:sp>
          <p:nvSpPr>
            <p:cNvPr id="748" name="Google Shape;748;p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9" name="Google Shape;749;p18"/>
          <p:cNvGrpSpPr/>
          <p:nvPr/>
        </p:nvGrpSpPr>
        <p:grpSpPr>
          <a:xfrm>
            <a:off x="-381000" y="9663405"/>
            <a:ext cx="18288000" cy="1792762"/>
            <a:chOff x="0" y="0"/>
            <a:chExt cx="26062226" cy="2682180"/>
          </a:xfrm>
        </p:grpSpPr>
        <p:grpSp>
          <p:nvGrpSpPr>
            <p:cNvPr id="750" name="Google Shape;750;p18"/>
            <p:cNvGrpSpPr/>
            <p:nvPr/>
          </p:nvGrpSpPr>
          <p:grpSpPr>
            <a:xfrm>
              <a:off x="2290846" y="1341090"/>
              <a:ext cx="1532674" cy="1341090"/>
              <a:chOff x="0" y="0"/>
              <a:chExt cx="812800" cy="711200"/>
            </a:xfrm>
          </p:grpSpPr>
          <p:sp>
            <p:nvSpPr>
              <p:cNvPr id="751" name="Google Shape;75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52" name="Google Shape;75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3" name="Google Shape;753;p18"/>
            <p:cNvGrpSpPr/>
            <p:nvPr/>
          </p:nvGrpSpPr>
          <p:grpSpPr>
            <a:xfrm>
              <a:off x="3824135" y="1341090"/>
              <a:ext cx="1532674" cy="1341090"/>
              <a:chOff x="0" y="0"/>
              <a:chExt cx="812800" cy="711200"/>
            </a:xfrm>
          </p:grpSpPr>
          <p:sp>
            <p:nvSpPr>
              <p:cNvPr id="754" name="Google Shape;75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55" name="Google Shape;75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6" name="Google Shape;756;p18"/>
            <p:cNvGrpSpPr/>
            <p:nvPr/>
          </p:nvGrpSpPr>
          <p:grpSpPr>
            <a:xfrm>
              <a:off x="757556" y="1341090"/>
              <a:ext cx="1532674" cy="1341090"/>
              <a:chOff x="0" y="0"/>
              <a:chExt cx="812800" cy="711200"/>
            </a:xfrm>
          </p:grpSpPr>
          <p:sp>
            <p:nvSpPr>
              <p:cNvPr id="757" name="Google Shape;75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58" name="Google Shape;75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9" name="Google Shape;759;p18"/>
            <p:cNvGrpSpPr/>
            <p:nvPr/>
          </p:nvGrpSpPr>
          <p:grpSpPr>
            <a:xfrm>
              <a:off x="8423387" y="1341090"/>
              <a:ext cx="1532674" cy="1341090"/>
              <a:chOff x="0" y="0"/>
              <a:chExt cx="812800" cy="711200"/>
            </a:xfrm>
          </p:grpSpPr>
          <p:sp>
            <p:nvSpPr>
              <p:cNvPr id="760" name="Google Shape;76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61" name="Google Shape;76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2" name="Google Shape;762;p18"/>
            <p:cNvGrpSpPr/>
            <p:nvPr/>
          </p:nvGrpSpPr>
          <p:grpSpPr>
            <a:xfrm>
              <a:off x="9956677" y="1341090"/>
              <a:ext cx="1532674" cy="1341090"/>
              <a:chOff x="0" y="0"/>
              <a:chExt cx="812800" cy="711200"/>
            </a:xfrm>
          </p:grpSpPr>
          <p:sp>
            <p:nvSpPr>
              <p:cNvPr id="763" name="Google Shape;76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64" name="Google Shape;76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5" name="Google Shape;765;p18"/>
            <p:cNvGrpSpPr/>
            <p:nvPr/>
          </p:nvGrpSpPr>
          <p:grpSpPr>
            <a:xfrm>
              <a:off x="6890098" y="1341090"/>
              <a:ext cx="1532674" cy="1341090"/>
              <a:chOff x="0" y="0"/>
              <a:chExt cx="812800" cy="711200"/>
            </a:xfrm>
          </p:grpSpPr>
          <p:sp>
            <p:nvSpPr>
              <p:cNvPr id="766" name="Google Shape;76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67" name="Google Shape;76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8" name="Google Shape;768;p18"/>
            <p:cNvGrpSpPr/>
            <p:nvPr/>
          </p:nvGrpSpPr>
          <p:grpSpPr>
            <a:xfrm>
              <a:off x="5356809" y="1341090"/>
              <a:ext cx="1532674" cy="1341090"/>
              <a:chOff x="0" y="0"/>
              <a:chExt cx="812800" cy="711200"/>
            </a:xfrm>
          </p:grpSpPr>
          <p:sp>
            <p:nvSpPr>
              <p:cNvPr id="769" name="Google Shape;76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70" name="Google Shape;77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1" name="Google Shape;771;p18"/>
            <p:cNvGrpSpPr/>
            <p:nvPr/>
          </p:nvGrpSpPr>
          <p:grpSpPr>
            <a:xfrm>
              <a:off x="11489351" y="1341090"/>
              <a:ext cx="1532674" cy="1341090"/>
              <a:chOff x="0" y="0"/>
              <a:chExt cx="812800" cy="711200"/>
            </a:xfrm>
          </p:grpSpPr>
          <p:sp>
            <p:nvSpPr>
              <p:cNvPr id="772" name="Google Shape;77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73" name="Google Shape;77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4" name="Google Shape;774;p18"/>
            <p:cNvGrpSpPr/>
            <p:nvPr/>
          </p:nvGrpSpPr>
          <p:grpSpPr>
            <a:xfrm>
              <a:off x="3066579" y="0"/>
              <a:ext cx="1532674" cy="1341090"/>
              <a:chOff x="0" y="0"/>
              <a:chExt cx="812800" cy="711200"/>
            </a:xfrm>
          </p:grpSpPr>
          <p:sp>
            <p:nvSpPr>
              <p:cNvPr id="775" name="Google Shape;77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76" name="Google Shape;77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7" name="Google Shape;777;p18"/>
            <p:cNvGrpSpPr/>
            <p:nvPr/>
          </p:nvGrpSpPr>
          <p:grpSpPr>
            <a:xfrm>
              <a:off x="4599868" y="0"/>
              <a:ext cx="1532674" cy="1341090"/>
              <a:chOff x="0" y="0"/>
              <a:chExt cx="812800" cy="711200"/>
            </a:xfrm>
          </p:grpSpPr>
          <p:sp>
            <p:nvSpPr>
              <p:cNvPr id="778" name="Google Shape;77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79" name="Google Shape;77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0" name="Google Shape;780;p18"/>
            <p:cNvGrpSpPr/>
            <p:nvPr/>
          </p:nvGrpSpPr>
          <p:grpSpPr>
            <a:xfrm>
              <a:off x="1533289" y="0"/>
              <a:ext cx="1532674" cy="1341090"/>
              <a:chOff x="0" y="0"/>
              <a:chExt cx="812800" cy="711200"/>
            </a:xfrm>
          </p:grpSpPr>
          <p:sp>
            <p:nvSpPr>
              <p:cNvPr id="781" name="Google Shape;78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82" name="Google Shape;78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3" name="Google Shape;783;p18"/>
            <p:cNvGrpSpPr/>
            <p:nvPr/>
          </p:nvGrpSpPr>
          <p:grpSpPr>
            <a:xfrm>
              <a:off x="0" y="0"/>
              <a:ext cx="1532674" cy="1341090"/>
              <a:chOff x="0" y="0"/>
              <a:chExt cx="812800" cy="711200"/>
            </a:xfrm>
          </p:grpSpPr>
          <p:sp>
            <p:nvSpPr>
              <p:cNvPr id="784" name="Google Shape;78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85" name="Google Shape;78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6" name="Google Shape;786;p18"/>
            <p:cNvGrpSpPr/>
            <p:nvPr/>
          </p:nvGrpSpPr>
          <p:grpSpPr>
            <a:xfrm>
              <a:off x="9199120" y="0"/>
              <a:ext cx="1532674" cy="1341090"/>
              <a:chOff x="0" y="0"/>
              <a:chExt cx="812800" cy="711200"/>
            </a:xfrm>
          </p:grpSpPr>
          <p:sp>
            <p:nvSpPr>
              <p:cNvPr id="787" name="Google Shape;78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88" name="Google Shape;78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9" name="Google Shape;789;p18"/>
            <p:cNvGrpSpPr/>
            <p:nvPr/>
          </p:nvGrpSpPr>
          <p:grpSpPr>
            <a:xfrm>
              <a:off x="10732410" y="0"/>
              <a:ext cx="1532674" cy="1341090"/>
              <a:chOff x="0" y="0"/>
              <a:chExt cx="812800" cy="711200"/>
            </a:xfrm>
          </p:grpSpPr>
          <p:sp>
            <p:nvSpPr>
              <p:cNvPr id="790" name="Google Shape;79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91" name="Google Shape;79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2" name="Google Shape;792;p18"/>
            <p:cNvGrpSpPr/>
            <p:nvPr/>
          </p:nvGrpSpPr>
          <p:grpSpPr>
            <a:xfrm>
              <a:off x="7665831" y="0"/>
              <a:ext cx="1532674" cy="1341090"/>
              <a:chOff x="0" y="0"/>
              <a:chExt cx="812800" cy="711200"/>
            </a:xfrm>
          </p:grpSpPr>
          <p:sp>
            <p:nvSpPr>
              <p:cNvPr id="793" name="Google Shape;79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94" name="Google Shape;79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5" name="Google Shape;795;p18"/>
            <p:cNvGrpSpPr/>
            <p:nvPr/>
          </p:nvGrpSpPr>
          <p:grpSpPr>
            <a:xfrm>
              <a:off x="6132542" y="0"/>
              <a:ext cx="1532674" cy="1341090"/>
              <a:chOff x="0" y="0"/>
              <a:chExt cx="812800" cy="711200"/>
            </a:xfrm>
          </p:grpSpPr>
          <p:sp>
            <p:nvSpPr>
              <p:cNvPr id="796" name="Google Shape;79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97" name="Google Shape;79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8" name="Google Shape;798;p18"/>
            <p:cNvGrpSpPr/>
            <p:nvPr/>
          </p:nvGrpSpPr>
          <p:grpSpPr>
            <a:xfrm>
              <a:off x="12265084" y="0"/>
              <a:ext cx="1532674" cy="1341090"/>
              <a:chOff x="0" y="0"/>
              <a:chExt cx="812800" cy="711200"/>
            </a:xfrm>
          </p:grpSpPr>
          <p:sp>
            <p:nvSpPr>
              <p:cNvPr id="799" name="Google Shape;79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00" name="Google Shape;80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1" name="Google Shape;801;p18"/>
            <p:cNvGrpSpPr/>
            <p:nvPr/>
          </p:nvGrpSpPr>
          <p:grpSpPr>
            <a:xfrm>
              <a:off x="14555314" y="1341090"/>
              <a:ext cx="1532674" cy="1341090"/>
              <a:chOff x="0" y="0"/>
              <a:chExt cx="812800" cy="711200"/>
            </a:xfrm>
          </p:grpSpPr>
          <p:sp>
            <p:nvSpPr>
              <p:cNvPr id="802" name="Google Shape;80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03" name="Google Shape;80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4" name="Google Shape;804;p18"/>
            <p:cNvGrpSpPr/>
            <p:nvPr/>
          </p:nvGrpSpPr>
          <p:grpSpPr>
            <a:xfrm>
              <a:off x="16088603" y="1341090"/>
              <a:ext cx="1532674" cy="1341090"/>
              <a:chOff x="0" y="0"/>
              <a:chExt cx="812800" cy="711200"/>
            </a:xfrm>
          </p:grpSpPr>
          <p:sp>
            <p:nvSpPr>
              <p:cNvPr id="805" name="Google Shape;80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06" name="Google Shape;80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7" name="Google Shape;807;p18"/>
            <p:cNvGrpSpPr/>
            <p:nvPr/>
          </p:nvGrpSpPr>
          <p:grpSpPr>
            <a:xfrm>
              <a:off x="20687856" y="1341090"/>
              <a:ext cx="1532674" cy="1341090"/>
              <a:chOff x="0" y="0"/>
              <a:chExt cx="812800" cy="711200"/>
            </a:xfrm>
          </p:grpSpPr>
          <p:sp>
            <p:nvSpPr>
              <p:cNvPr id="808" name="Google Shape;80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09" name="Google Shape;80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0" name="Google Shape;810;p18"/>
            <p:cNvGrpSpPr/>
            <p:nvPr/>
          </p:nvGrpSpPr>
          <p:grpSpPr>
            <a:xfrm>
              <a:off x="22221145" y="1341090"/>
              <a:ext cx="1532674" cy="1341090"/>
              <a:chOff x="0" y="0"/>
              <a:chExt cx="812800" cy="711200"/>
            </a:xfrm>
          </p:grpSpPr>
          <p:sp>
            <p:nvSpPr>
              <p:cNvPr id="811" name="Google Shape;81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12" name="Google Shape;81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3" name="Google Shape;813;p18"/>
            <p:cNvGrpSpPr/>
            <p:nvPr/>
          </p:nvGrpSpPr>
          <p:grpSpPr>
            <a:xfrm>
              <a:off x="19154567" y="1341090"/>
              <a:ext cx="1532674" cy="1341090"/>
              <a:chOff x="0" y="0"/>
              <a:chExt cx="812800" cy="711200"/>
            </a:xfrm>
          </p:grpSpPr>
          <p:sp>
            <p:nvSpPr>
              <p:cNvPr id="814" name="Google Shape;81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15" name="Google Shape;81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6" name="Google Shape;816;p18"/>
            <p:cNvGrpSpPr/>
            <p:nvPr/>
          </p:nvGrpSpPr>
          <p:grpSpPr>
            <a:xfrm>
              <a:off x="17621277" y="1341090"/>
              <a:ext cx="1532674" cy="1341090"/>
              <a:chOff x="0" y="0"/>
              <a:chExt cx="812800" cy="711200"/>
            </a:xfrm>
          </p:grpSpPr>
          <p:sp>
            <p:nvSpPr>
              <p:cNvPr id="817" name="Google Shape;81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18" name="Google Shape;81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9" name="Google Shape;819;p18"/>
            <p:cNvGrpSpPr/>
            <p:nvPr/>
          </p:nvGrpSpPr>
          <p:grpSpPr>
            <a:xfrm>
              <a:off x="23753819" y="1341090"/>
              <a:ext cx="1532674" cy="1341090"/>
              <a:chOff x="0" y="0"/>
              <a:chExt cx="812800" cy="711200"/>
            </a:xfrm>
          </p:grpSpPr>
          <p:sp>
            <p:nvSpPr>
              <p:cNvPr id="820" name="Google Shape;82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21" name="Google Shape;82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2" name="Google Shape;822;p18"/>
            <p:cNvGrpSpPr/>
            <p:nvPr/>
          </p:nvGrpSpPr>
          <p:grpSpPr>
            <a:xfrm>
              <a:off x="15331047" y="0"/>
              <a:ext cx="1532674" cy="1341090"/>
              <a:chOff x="0" y="0"/>
              <a:chExt cx="812800" cy="711200"/>
            </a:xfrm>
          </p:grpSpPr>
          <p:sp>
            <p:nvSpPr>
              <p:cNvPr id="823" name="Google Shape;82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24" name="Google Shape;82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5" name="Google Shape;825;p18"/>
            <p:cNvGrpSpPr/>
            <p:nvPr/>
          </p:nvGrpSpPr>
          <p:grpSpPr>
            <a:xfrm>
              <a:off x="16864336" y="0"/>
              <a:ext cx="1532674" cy="1341090"/>
              <a:chOff x="0" y="0"/>
              <a:chExt cx="812800" cy="711200"/>
            </a:xfrm>
          </p:grpSpPr>
          <p:sp>
            <p:nvSpPr>
              <p:cNvPr id="826" name="Google Shape;82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27" name="Google Shape;82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8" name="Google Shape;828;p18"/>
            <p:cNvGrpSpPr/>
            <p:nvPr/>
          </p:nvGrpSpPr>
          <p:grpSpPr>
            <a:xfrm>
              <a:off x="13797758" y="0"/>
              <a:ext cx="1532674" cy="1341090"/>
              <a:chOff x="0" y="0"/>
              <a:chExt cx="812800" cy="711200"/>
            </a:xfrm>
          </p:grpSpPr>
          <p:sp>
            <p:nvSpPr>
              <p:cNvPr id="829" name="Google Shape;82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0" name="Google Shape;83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1" name="Google Shape;831;p18"/>
            <p:cNvGrpSpPr/>
            <p:nvPr/>
          </p:nvGrpSpPr>
          <p:grpSpPr>
            <a:xfrm>
              <a:off x="21463589" y="0"/>
              <a:ext cx="1532674" cy="1341090"/>
              <a:chOff x="0" y="0"/>
              <a:chExt cx="812800" cy="711200"/>
            </a:xfrm>
          </p:grpSpPr>
          <p:sp>
            <p:nvSpPr>
              <p:cNvPr id="832" name="Google Shape;83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33" name="Google Shape;83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4" name="Google Shape;834;p18"/>
            <p:cNvGrpSpPr/>
            <p:nvPr/>
          </p:nvGrpSpPr>
          <p:grpSpPr>
            <a:xfrm>
              <a:off x="22996878" y="0"/>
              <a:ext cx="1532674" cy="1341090"/>
              <a:chOff x="0" y="0"/>
              <a:chExt cx="812800" cy="711200"/>
            </a:xfrm>
          </p:grpSpPr>
          <p:sp>
            <p:nvSpPr>
              <p:cNvPr id="835" name="Google Shape;83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6" name="Google Shape;83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7" name="Google Shape;837;p18"/>
            <p:cNvGrpSpPr/>
            <p:nvPr/>
          </p:nvGrpSpPr>
          <p:grpSpPr>
            <a:xfrm>
              <a:off x="19930300" y="0"/>
              <a:ext cx="1532674" cy="1341090"/>
              <a:chOff x="0" y="0"/>
              <a:chExt cx="812800" cy="711200"/>
            </a:xfrm>
          </p:grpSpPr>
          <p:sp>
            <p:nvSpPr>
              <p:cNvPr id="838" name="Google Shape;83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9" name="Google Shape;83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0" name="Google Shape;840;p18"/>
            <p:cNvGrpSpPr/>
            <p:nvPr/>
          </p:nvGrpSpPr>
          <p:grpSpPr>
            <a:xfrm>
              <a:off x="18397010" y="0"/>
              <a:ext cx="1532674" cy="1341090"/>
              <a:chOff x="0" y="0"/>
              <a:chExt cx="812800" cy="711200"/>
            </a:xfrm>
          </p:grpSpPr>
          <p:sp>
            <p:nvSpPr>
              <p:cNvPr id="841" name="Google Shape;84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42" name="Google Shape;84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3" name="Google Shape;843;p18"/>
            <p:cNvGrpSpPr/>
            <p:nvPr/>
          </p:nvGrpSpPr>
          <p:grpSpPr>
            <a:xfrm>
              <a:off x="24529552" y="0"/>
              <a:ext cx="1532674" cy="1341090"/>
              <a:chOff x="0" y="0"/>
              <a:chExt cx="812800" cy="711200"/>
            </a:xfrm>
          </p:grpSpPr>
          <p:sp>
            <p:nvSpPr>
              <p:cNvPr id="844" name="Google Shape;84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45" name="Google Shape;84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6" name="Google Shape;846;p18"/>
            <p:cNvGrpSpPr/>
            <p:nvPr/>
          </p:nvGrpSpPr>
          <p:grpSpPr>
            <a:xfrm>
              <a:off x="13031421" y="1341090"/>
              <a:ext cx="1532674" cy="1341090"/>
              <a:chOff x="0" y="0"/>
              <a:chExt cx="812800" cy="711200"/>
            </a:xfrm>
          </p:grpSpPr>
          <p:sp>
            <p:nvSpPr>
              <p:cNvPr id="847" name="Google Shape;84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48" name="Google Shape;84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Скругленный прямоугольник 2"/>
          <p:cNvSpPr/>
          <p:nvPr/>
        </p:nvSpPr>
        <p:spPr>
          <a:xfrm>
            <a:off x="7530556" y="267379"/>
            <a:ext cx="10376444" cy="23079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50047" y="348725"/>
            <a:ext cx="19220681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/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Образовательные достижения обучающихся – </a:t>
            </a:r>
          </a:p>
          <a:p>
            <a:pPr lvl="0" algn="ctr"/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участников образовательной </a:t>
            </a:r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практики</a:t>
            </a:r>
          </a:p>
          <a:p>
            <a:pPr lvl="0" algn="ctr"/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Марафон активного добровольчества </a:t>
            </a:r>
          </a:p>
          <a:p>
            <a:pPr lvl="0" algn="ctr"/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«Исторические люди»</a:t>
            </a:r>
            <a:endParaRPr lang="ru-RU" sz="3200" b="1" dirty="0">
              <a:ln w="9525">
                <a:solidFill>
                  <a:srgbClr val="7030A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2" y="166500"/>
            <a:ext cx="3432978" cy="2574733"/>
          </a:xfrm>
          <a:prstGeom prst="rect">
            <a:avLst/>
          </a:prstGeom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524424312"/>
              </p:ext>
            </p:extLst>
          </p:nvPr>
        </p:nvGraphicFramePr>
        <p:xfrm>
          <a:off x="-147475" y="3307209"/>
          <a:ext cx="17750690" cy="6078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207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E0"/>
        </a:solid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" name="Google Shape;746;p18"/>
          <p:cNvGrpSpPr/>
          <p:nvPr/>
        </p:nvGrpSpPr>
        <p:grpSpPr>
          <a:xfrm>
            <a:off x="47980" y="-465986"/>
            <a:ext cx="18287996" cy="4954800"/>
            <a:chOff x="0" y="-47625"/>
            <a:chExt cx="4816592" cy="1372864"/>
          </a:xfrm>
        </p:grpSpPr>
        <p:sp>
          <p:nvSpPr>
            <p:cNvPr id="747" name="Google Shape;747;p18"/>
            <p:cNvSpPr/>
            <p:nvPr/>
          </p:nvSpPr>
          <p:spPr>
            <a:xfrm>
              <a:off x="0" y="0"/>
              <a:ext cx="4816592" cy="1325239"/>
            </a:xfrm>
            <a:custGeom>
              <a:avLst/>
              <a:gdLst/>
              <a:ahLst/>
              <a:cxnLst/>
              <a:rect l="l" t="t" r="r" b="b"/>
              <a:pathLst>
                <a:path w="4816592" h="132523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325239"/>
                  </a:lnTo>
                  <a:lnTo>
                    <a:pt x="0" y="1325239"/>
                  </a:lnTo>
                  <a:close/>
                </a:path>
              </a:pathLst>
            </a:custGeom>
            <a:solidFill>
              <a:srgbClr val="351B65"/>
            </a:solidFill>
            <a:ln>
              <a:noFill/>
            </a:ln>
          </p:spPr>
        </p:sp>
        <p:sp>
          <p:nvSpPr>
            <p:cNvPr id="748" name="Google Shape;748;p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9" name="Google Shape;749;p18"/>
          <p:cNvGrpSpPr/>
          <p:nvPr/>
        </p:nvGrpSpPr>
        <p:grpSpPr>
          <a:xfrm>
            <a:off x="356922" y="8376813"/>
            <a:ext cx="17350835" cy="1362150"/>
            <a:chOff x="0" y="0"/>
            <a:chExt cx="26062226" cy="2682180"/>
          </a:xfrm>
        </p:grpSpPr>
        <p:grpSp>
          <p:nvGrpSpPr>
            <p:cNvPr id="750" name="Google Shape;750;p18"/>
            <p:cNvGrpSpPr/>
            <p:nvPr/>
          </p:nvGrpSpPr>
          <p:grpSpPr>
            <a:xfrm>
              <a:off x="2290846" y="1341090"/>
              <a:ext cx="1532674" cy="1341090"/>
              <a:chOff x="0" y="0"/>
              <a:chExt cx="812800" cy="711200"/>
            </a:xfrm>
          </p:grpSpPr>
          <p:sp>
            <p:nvSpPr>
              <p:cNvPr id="751" name="Google Shape;75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52" name="Google Shape;75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3" name="Google Shape;753;p18"/>
            <p:cNvGrpSpPr/>
            <p:nvPr/>
          </p:nvGrpSpPr>
          <p:grpSpPr>
            <a:xfrm>
              <a:off x="3824135" y="1341090"/>
              <a:ext cx="1532674" cy="1341090"/>
              <a:chOff x="0" y="0"/>
              <a:chExt cx="812800" cy="711200"/>
            </a:xfrm>
          </p:grpSpPr>
          <p:sp>
            <p:nvSpPr>
              <p:cNvPr id="754" name="Google Shape;75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55" name="Google Shape;75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6" name="Google Shape;756;p18"/>
            <p:cNvGrpSpPr/>
            <p:nvPr/>
          </p:nvGrpSpPr>
          <p:grpSpPr>
            <a:xfrm>
              <a:off x="757556" y="1341090"/>
              <a:ext cx="1532674" cy="1341090"/>
              <a:chOff x="0" y="0"/>
              <a:chExt cx="812800" cy="711200"/>
            </a:xfrm>
          </p:grpSpPr>
          <p:sp>
            <p:nvSpPr>
              <p:cNvPr id="757" name="Google Shape;75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58" name="Google Shape;75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9" name="Google Shape;759;p18"/>
            <p:cNvGrpSpPr/>
            <p:nvPr/>
          </p:nvGrpSpPr>
          <p:grpSpPr>
            <a:xfrm>
              <a:off x="8423387" y="1341090"/>
              <a:ext cx="1532674" cy="1341090"/>
              <a:chOff x="0" y="0"/>
              <a:chExt cx="812800" cy="711200"/>
            </a:xfrm>
          </p:grpSpPr>
          <p:sp>
            <p:nvSpPr>
              <p:cNvPr id="760" name="Google Shape;76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61" name="Google Shape;76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2" name="Google Shape;762;p18"/>
            <p:cNvGrpSpPr/>
            <p:nvPr/>
          </p:nvGrpSpPr>
          <p:grpSpPr>
            <a:xfrm>
              <a:off x="9956677" y="1341090"/>
              <a:ext cx="1532674" cy="1341090"/>
              <a:chOff x="0" y="0"/>
              <a:chExt cx="812800" cy="711200"/>
            </a:xfrm>
          </p:grpSpPr>
          <p:sp>
            <p:nvSpPr>
              <p:cNvPr id="763" name="Google Shape;76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64" name="Google Shape;76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5" name="Google Shape;765;p18"/>
            <p:cNvGrpSpPr/>
            <p:nvPr/>
          </p:nvGrpSpPr>
          <p:grpSpPr>
            <a:xfrm>
              <a:off x="6890098" y="1341090"/>
              <a:ext cx="1532674" cy="1341090"/>
              <a:chOff x="0" y="0"/>
              <a:chExt cx="812800" cy="711200"/>
            </a:xfrm>
          </p:grpSpPr>
          <p:sp>
            <p:nvSpPr>
              <p:cNvPr id="766" name="Google Shape;76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67" name="Google Shape;76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8" name="Google Shape;768;p18"/>
            <p:cNvGrpSpPr/>
            <p:nvPr/>
          </p:nvGrpSpPr>
          <p:grpSpPr>
            <a:xfrm>
              <a:off x="5356809" y="1341090"/>
              <a:ext cx="1532674" cy="1341090"/>
              <a:chOff x="0" y="0"/>
              <a:chExt cx="812800" cy="711200"/>
            </a:xfrm>
          </p:grpSpPr>
          <p:sp>
            <p:nvSpPr>
              <p:cNvPr id="769" name="Google Shape;76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70" name="Google Shape;77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1" name="Google Shape;771;p18"/>
            <p:cNvGrpSpPr/>
            <p:nvPr/>
          </p:nvGrpSpPr>
          <p:grpSpPr>
            <a:xfrm>
              <a:off x="11489351" y="1341090"/>
              <a:ext cx="1532674" cy="1341090"/>
              <a:chOff x="0" y="0"/>
              <a:chExt cx="812800" cy="711200"/>
            </a:xfrm>
          </p:grpSpPr>
          <p:sp>
            <p:nvSpPr>
              <p:cNvPr id="772" name="Google Shape;77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73" name="Google Shape;77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4" name="Google Shape;774;p18"/>
            <p:cNvGrpSpPr/>
            <p:nvPr/>
          </p:nvGrpSpPr>
          <p:grpSpPr>
            <a:xfrm>
              <a:off x="3066579" y="0"/>
              <a:ext cx="1532674" cy="1341090"/>
              <a:chOff x="0" y="0"/>
              <a:chExt cx="812800" cy="711200"/>
            </a:xfrm>
          </p:grpSpPr>
          <p:sp>
            <p:nvSpPr>
              <p:cNvPr id="775" name="Google Shape;77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76" name="Google Shape;77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7" name="Google Shape;777;p18"/>
            <p:cNvGrpSpPr/>
            <p:nvPr/>
          </p:nvGrpSpPr>
          <p:grpSpPr>
            <a:xfrm>
              <a:off x="4599868" y="0"/>
              <a:ext cx="1532674" cy="1341090"/>
              <a:chOff x="0" y="0"/>
              <a:chExt cx="812800" cy="711200"/>
            </a:xfrm>
          </p:grpSpPr>
          <p:sp>
            <p:nvSpPr>
              <p:cNvPr id="778" name="Google Shape;77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79" name="Google Shape;77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0" name="Google Shape;780;p18"/>
            <p:cNvGrpSpPr/>
            <p:nvPr/>
          </p:nvGrpSpPr>
          <p:grpSpPr>
            <a:xfrm>
              <a:off x="1533289" y="0"/>
              <a:ext cx="1532674" cy="1341090"/>
              <a:chOff x="0" y="0"/>
              <a:chExt cx="812800" cy="711200"/>
            </a:xfrm>
          </p:grpSpPr>
          <p:sp>
            <p:nvSpPr>
              <p:cNvPr id="781" name="Google Shape;78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82" name="Google Shape;78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3" name="Google Shape;783;p18"/>
            <p:cNvGrpSpPr/>
            <p:nvPr/>
          </p:nvGrpSpPr>
          <p:grpSpPr>
            <a:xfrm>
              <a:off x="0" y="0"/>
              <a:ext cx="1532674" cy="1341090"/>
              <a:chOff x="0" y="0"/>
              <a:chExt cx="812800" cy="711200"/>
            </a:xfrm>
          </p:grpSpPr>
          <p:sp>
            <p:nvSpPr>
              <p:cNvPr id="784" name="Google Shape;78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85" name="Google Shape;78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6" name="Google Shape;786;p18"/>
            <p:cNvGrpSpPr/>
            <p:nvPr/>
          </p:nvGrpSpPr>
          <p:grpSpPr>
            <a:xfrm>
              <a:off x="9199120" y="0"/>
              <a:ext cx="1532674" cy="1341090"/>
              <a:chOff x="0" y="0"/>
              <a:chExt cx="812800" cy="711200"/>
            </a:xfrm>
          </p:grpSpPr>
          <p:sp>
            <p:nvSpPr>
              <p:cNvPr id="787" name="Google Shape;78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88" name="Google Shape;78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9" name="Google Shape;789;p18"/>
            <p:cNvGrpSpPr/>
            <p:nvPr/>
          </p:nvGrpSpPr>
          <p:grpSpPr>
            <a:xfrm>
              <a:off x="10732410" y="0"/>
              <a:ext cx="1532674" cy="1341090"/>
              <a:chOff x="0" y="0"/>
              <a:chExt cx="812800" cy="711200"/>
            </a:xfrm>
          </p:grpSpPr>
          <p:sp>
            <p:nvSpPr>
              <p:cNvPr id="790" name="Google Shape;79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91" name="Google Shape;79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2" name="Google Shape;792;p18"/>
            <p:cNvGrpSpPr/>
            <p:nvPr/>
          </p:nvGrpSpPr>
          <p:grpSpPr>
            <a:xfrm>
              <a:off x="7665831" y="0"/>
              <a:ext cx="1532674" cy="1341090"/>
              <a:chOff x="0" y="0"/>
              <a:chExt cx="812800" cy="711200"/>
            </a:xfrm>
          </p:grpSpPr>
          <p:sp>
            <p:nvSpPr>
              <p:cNvPr id="793" name="Google Shape;79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94" name="Google Shape;79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5" name="Google Shape;795;p18"/>
            <p:cNvGrpSpPr/>
            <p:nvPr/>
          </p:nvGrpSpPr>
          <p:grpSpPr>
            <a:xfrm>
              <a:off x="6132542" y="0"/>
              <a:ext cx="1532674" cy="1341090"/>
              <a:chOff x="0" y="0"/>
              <a:chExt cx="812800" cy="711200"/>
            </a:xfrm>
          </p:grpSpPr>
          <p:sp>
            <p:nvSpPr>
              <p:cNvPr id="796" name="Google Shape;79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97" name="Google Shape;79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8" name="Google Shape;798;p18"/>
            <p:cNvGrpSpPr/>
            <p:nvPr/>
          </p:nvGrpSpPr>
          <p:grpSpPr>
            <a:xfrm>
              <a:off x="12265084" y="0"/>
              <a:ext cx="1532674" cy="1341090"/>
              <a:chOff x="0" y="0"/>
              <a:chExt cx="812800" cy="711200"/>
            </a:xfrm>
          </p:grpSpPr>
          <p:sp>
            <p:nvSpPr>
              <p:cNvPr id="799" name="Google Shape;79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00" name="Google Shape;80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1" name="Google Shape;801;p18"/>
            <p:cNvGrpSpPr/>
            <p:nvPr/>
          </p:nvGrpSpPr>
          <p:grpSpPr>
            <a:xfrm>
              <a:off x="14555314" y="1341090"/>
              <a:ext cx="1532674" cy="1341090"/>
              <a:chOff x="0" y="0"/>
              <a:chExt cx="812800" cy="711200"/>
            </a:xfrm>
          </p:grpSpPr>
          <p:sp>
            <p:nvSpPr>
              <p:cNvPr id="802" name="Google Shape;80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03" name="Google Shape;80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4" name="Google Shape;804;p18"/>
            <p:cNvGrpSpPr/>
            <p:nvPr/>
          </p:nvGrpSpPr>
          <p:grpSpPr>
            <a:xfrm>
              <a:off x="16088603" y="1341090"/>
              <a:ext cx="1532674" cy="1341090"/>
              <a:chOff x="0" y="0"/>
              <a:chExt cx="812800" cy="711200"/>
            </a:xfrm>
          </p:grpSpPr>
          <p:sp>
            <p:nvSpPr>
              <p:cNvPr id="805" name="Google Shape;80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06" name="Google Shape;80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7" name="Google Shape;807;p18"/>
            <p:cNvGrpSpPr/>
            <p:nvPr/>
          </p:nvGrpSpPr>
          <p:grpSpPr>
            <a:xfrm>
              <a:off x="20687856" y="1341090"/>
              <a:ext cx="1532674" cy="1341090"/>
              <a:chOff x="0" y="0"/>
              <a:chExt cx="812800" cy="711200"/>
            </a:xfrm>
          </p:grpSpPr>
          <p:sp>
            <p:nvSpPr>
              <p:cNvPr id="808" name="Google Shape;80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09" name="Google Shape;80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0" name="Google Shape;810;p18"/>
            <p:cNvGrpSpPr/>
            <p:nvPr/>
          </p:nvGrpSpPr>
          <p:grpSpPr>
            <a:xfrm>
              <a:off x="22221145" y="1341090"/>
              <a:ext cx="1532674" cy="1341090"/>
              <a:chOff x="0" y="0"/>
              <a:chExt cx="812800" cy="711200"/>
            </a:xfrm>
          </p:grpSpPr>
          <p:sp>
            <p:nvSpPr>
              <p:cNvPr id="811" name="Google Shape;81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12" name="Google Shape;81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3" name="Google Shape;813;p18"/>
            <p:cNvGrpSpPr/>
            <p:nvPr/>
          </p:nvGrpSpPr>
          <p:grpSpPr>
            <a:xfrm>
              <a:off x="19154567" y="1341090"/>
              <a:ext cx="1532674" cy="1341090"/>
              <a:chOff x="0" y="0"/>
              <a:chExt cx="812800" cy="711200"/>
            </a:xfrm>
          </p:grpSpPr>
          <p:sp>
            <p:nvSpPr>
              <p:cNvPr id="814" name="Google Shape;81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15" name="Google Shape;81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6" name="Google Shape;816;p18"/>
            <p:cNvGrpSpPr/>
            <p:nvPr/>
          </p:nvGrpSpPr>
          <p:grpSpPr>
            <a:xfrm>
              <a:off x="17621277" y="1341090"/>
              <a:ext cx="1532674" cy="1341090"/>
              <a:chOff x="0" y="0"/>
              <a:chExt cx="812800" cy="711200"/>
            </a:xfrm>
          </p:grpSpPr>
          <p:sp>
            <p:nvSpPr>
              <p:cNvPr id="817" name="Google Shape;81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18" name="Google Shape;81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9" name="Google Shape;819;p18"/>
            <p:cNvGrpSpPr/>
            <p:nvPr/>
          </p:nvGrpSpPr>
          <p:grpSpPr>
            <a:xfrm>
              <a:off x="23753819" y="1341090"/>
              <a:ext cx="1532674" cy="1341090"/>
              <a:chOff x="0" y="0"/>
              <a:chExt cx="812800" cy="711200"/>
            </a:xfrm>
          </p:grpSpPr>
          <p:sp>
            <p:nvSpPr>
              <p:cNvPr id="820" name="Google Shape;82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21" name="Google Shape;82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2" name="Google Shape;822;p18"/>
            <p:cNvGrpSpPr/>
            <p:nvPr/>
          </p:nvGrpSpPr>
          <p:grpSpPr>
            <a:xfrm>
              <a:off x="15331047" y="0"/>
              <a:ext cx="1532674" cy="1341090"/>
              <a:chOff x="0" y="0"/>
              <a:chExt cx="812800" cy="711200"/>
            </a:xfrm>
          </p:grpSpPr>
          <p:sp>
            <p:nvSpPr>
              <p:cNvPr id="823" name="Google Shape;82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24" name="Google Shape;82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5" name="Google Shape;825;p18"/>
            <p:cNvGrpSpPr/>
            <p:nvPr/>
          </p:nvGrpSpPr>
          <p:grpSpPr>
            <a:xfrm>
              <a:off x="16864336" y="0"/>
              <a:ext cx="1532674" cy="1341090"/>
              <a:chOff x="0" y="0"/>
              <a:chExt cx="812800" cy="711200"/>
            </a:xfrm>
          </p:grpSpPr>
          <p:sp>
            <p:nvSpPr>
              <p:cNvPr id="826" name="Google Shape;82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27" name="Google Shape;82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8" name="Google Shape;828;p18"/>
            <p:cNvGrpSpPr/>
            <p:nvPr/>
          </p:nvGrpSpPr>
          <p:grpSpPr>
            <a:xfrm>
              <a:off x="13797758" y="0"/>
              <a:ext cx="1532674" cy="1341090"/>
              <a:chOff x="0" y="0"/>
              <a:chExt cx="812800" cy="711200"/>
            </a:xfrm>
          </p:grpSpPr>
          <p:sp>
            <p:nvSpPr>
              <p:cNvPr id="829" name="Google Shape;82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0" name="Google Shape;83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1" name="Google Shape;831;p18"/>
            <p:cNvGrpSpPr/>
            <p:nvPr/>
          </p:nvGrpSpPr>
          <p:grpSpPr>
            <a:xfrm>
              <a:off x="21463589" y="0"/>
              <a:ext cx="1532674" cy="1341090"/>
              <a:chOff x="0" y="0"/>
              <a:chExt cx="812800" cy="711200"/>
            </a:xfrm>
          </p:grpSpPr>
          <p:sp>
            <p:nvSpPr>
              <p:cNvPr id="832" name="Google Shape;83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33" name="Google Shape;83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4" name="Google Shape;834;p18"/>
            <p:cNvGrpSpPr/>
            <p:nvPr/>
          </p:nvGrpSpPr>
          <p:grpSpPr>
            <a:xfrm>
              <a:off x="22996878" y="0"/>
              <a:ext cx="1532674" cy="1341090"/>
              <a:chOff x="0" y="0"/>
              <a:chExt cx="812800" cy="711200"/>
            </a:xfrm>
          </p:grpSpPr>
          <p:sp>
            <p:nvSpPr>
              <p:cNvPr id="835" name="Google Shape;83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6" name="Google Shape;83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7" name="Google Shape;837;p18"/>
            <p:cNvGrpSpPr/>
            <p:nvPr/>
          </p:nvGrpSpPr>
          <p:grpSpPr>
            <a:xfrm>
              <a:off x="19930300" y="0"/>
              <a:ext cx="1532674" cy="1341090"/>
              <a:chOff x="0" y="0"/>
              <a:chExt cx="812800" cy="711200"/>
            </a:xfrm>
          </p:grpSpPr>
          <p:sp>
            <p:nvSpPr>
              <p:cNvPr id="838" name="Google Shape;83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9" name="Google Shape;83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0" name="Google Shape;840;p18"/>
            <p:cNvGrpSpPr/>
            <p:nvPr/>
          </p:nvGrpSpPr>
          <p:grpSpPr>
            <a:xfrm>
              <a:off x="18397010" y="0"/>
              <a:ext cx="1532674" cy="1341090"/>
              <a:chOff x="0" y="0"/>
              <a:chExt cx="812800" cy="711200"/>
            </a:xfrm>
          </p:grpSpPr>
          <p:sp>
            <p:nvSpPr>
              <p:cNvPr id="841" name="Google Shape;84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42" name="Google Shape;84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3" name="Google Shape;843;p18"/>
            <p:cNvGrpSpPr/>
            <p:nvPr/>
          </p:nvGrpSpPr>
          <p:grpSpPr>
            <a:xfrm>
              <a:off x="24529552" y="0"/>
              <a:ext cx="1532674" cy="1341090"/>
              <a:chOff x="0" y="0"/>
              <a:chExt cx="812800" cy="711200"/>
            </a:xfrm>
          </p:grpSpPr>
          <p:sp>
            <p:nvSpPr>
              <p:cNvPr id="844" name="Google Shape;84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45" name="Google Shape;84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6" name="Google Shape;846;p18"/>
            <p:cNvGrpSpPr/>
            <p:nvPr/>
          </p:nvGrpSpPr>
          <p:grpSpPr>
            <a:xfrm>
              <a:off x="13031421" y="1341090"/>
              <a:ext cx="1532674" cy="1341090"/>
              <a:chOff x="0" y="0"/>
              <a:chExt cx="812800" cy="711200"/>
            </a:xfrm>
          </p:grpSpPr>
          <p:sp>
            <p:nvSpPr>
              <p:cNvPr id="847" name="Google Shape;84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48" name="Google Shape;84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770191410"/>
              </p:ext>
            </p:extLst>
          </p:nvPr>
        </p:nvGraphicFramePr>
        <p:xfrm>
          <a:off x="114105" y="5614737"/>
          <a:ext cx="4829465" cy="1960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435014125"/>
              </p:ext>
            </p:extLst>
          </p:nvPr>
        </p:nvGraphicFramePr>
        <p:xfrm>
          <a:off x="4731001" y="4407835"/>
          <a:ext cx="9053471" cy="4496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942502497"/>
              </p:ext>
            </p:extLst>
          </p:nvPr>
        </p:nvGraphicFramePr>
        <p:xfrm>
          <a:off x="13824119" y="5380145"/>
          <a:ext cx="4374781" cy="2948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" y="202686"/>
            <a:ext cx="5474785" cy="402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5224765" y="992655"/>
            <a:ext cx="12689162" cy="20375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881634" y="1472805"/>
            <a:ext cx="1922068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/>
            <a:r>
              <a:rPr lang="ru-RU" sz="32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Панель методик и технологий образовательной практики </a:t>
            </a:r>
          </a:p>
          <a:p>
            <a:pPr algn="ctr"/>
            <a:r>
              <a:rPr lang="ru-RU" sz="32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Марафон активного добровольчества «Исторические </a:t>
            </a:r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люди</a:t>
            </a:r>
            <a:r>
              <a:rPr lang="ru-RU" sz="32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»</a:t>
            </a:r>
            <a:endParaRPr lang="ru-RU" sz="3200" b="1" dirty="0">
              <a:ln w="9525">
                <a:solidFill>
                  <a:srgbClr val="7030A0"/>
                </a:solidFill>
                <a:prstDash val="solid"/>
              </a:ln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E0"/>
        </a:solid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" name="Google Shape;746;p18"/>
          <p:cNvGrpSpPr/>
          <p:nvPr/>
        </p:nvGrpSpPr>
        <p:grpSpPr>
          <a:xfrm>
            <a:off x="-56723" y="-538261"/>
            <a:ext cx="18287996" cy="4807305"/>
            <a:chOff x="0" y="-47625"/>
            <a:chExt cx="4816592" cy="1372864"/>
          </a:xfrm>
        </p:grpSpPr>
        <p:sp>
          <p:nvSpPr>
            <p:cNvPr id="747" name="Google Shape;747;p18"/>
            <p:cNvSpPr/>
            <p:nvPr/>
          </p:nvSpPr>
          <p:spPr>
            <a:xfrm>
              <a:off x="0" y="37062"/>
              <a:ext cx="4816592" cy="1288177"/>
            </a:xfrm>
            <a:custGeom>
              <a:avLst/>
              <a:gdLst/>
              <a:ahLst/>
              <a:cxnLst/>
              <a:rect l="l" t="t" r="r" b="b"/>
              <a:pathLst>
                <a:path w="4816592" h="132523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325239"/>
                  </a:lnTo>
                  <a:lnTo>
                    <a:pt x="0" y="1325239"/>
                  </a:lnTo>
                  <a:close/>
                </a:path>
              </a:pathLst>
            </a:custGeom>
            <a:solidFill>
              <a:srgbClr val="351B65"/>
            </a:solidFill>
            <a:ln>
              <a:noFill/>
            </a:ln>
          </p:spPr>
        </p:sp>
        <p:sp>
          <p:nvSpPr>
            <p:cNvPr id="748" name="Google Shape;748;p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9" name="Google Shape;749;p18"/>
          <p:cNvGrpSpPr/>
          <p:nvPr/>
        </p:nvGrpSpPr>
        <p:grpSpPr>
          <a:xfrm>
            <a:off x="356922" y="8376813"/>
            <a:ext cx="17350835" cy="1362150"/>
            <a:chOff x="0" y="0"/>
            <a:chExt cx="26062226" cy="2682180"/>
          </a:xfrm>
        </p:grpSpPr>
        <p:grpSp>
          <p:nvGrpSpPr>
            <p:cNvPr id="750" name="Google Shape;750;p18"/>
            <p:cNvGrpSpPr/>
            <p:nvPr/>
          </p:nvGrpSpPr>
          <p:grpSpPr>
            <a:xfrm>
              <a:off x="2290846" y="1341090"/>
              <a:ext cx="1532674" cy="1341090"/>
              <a:chOff x="0" y="0"/>
              <a:chExt cx="812800" cy="711200"/>
            </a:xfrm>
          </p:grpSpPr>
          <p:sp>
            <p:nvSpPr>
              <p:cNvPr id="751" name="Google Shape;75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52" name="Google Shape;75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3" name="Google Shape;753;p18"/>
            <p:cNvGrpSpPr/>
            <p:nvPr/>
          </p:nvGrpSpPr>
          <p:grpSpPr>
            <a:xfrm>
              <a:off x="3824135" y="1341090"/>
              <a:ext cx="1532674" cy="1341090"/>
              <a:chOff x="0" y="0"/>
              <a:chExt cx="812800" cy="711200"/>
            </a:xfrm>
          </p:grpSpPr>
          <p:sp>
            <p:nvSpPr>
              <p:cNvPr id="754" name="Google Shape;75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55" name="Google Shape;75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6" name="Google Shape;756;p18"/>
            <p:cNvGrpSpPr/>
            <p:nvPr/>
          </p:nvGrpSpPr>
          <p:grpSpPr>
            <a:xfrm>
              <a:off x="757556" y="1341090"/>
              <a:ext cx="1532674" cy="1341090"/>
              <a:chOff x="0" y="0"/>
              <a:chExt cx="812800" cy="711200"/>
            </a:xfrm>
          </p:grpSpPr>
          <p:sp>
            <p:nvSpPr>
              <p:cNvPr id="757" name="Google Shape;75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58" name="Google Shape;75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9" name="Google Shape;759;p18"/>
            <p:cNvGrpSpPr/>
            <p:nvPr/>
          </p:nvGrpSpPr>
          <p:grpSpPr>
            <a:xfrm>
              <a:off x="8423387" y="1341090"/>
              <a:ext cx="1532674" cy="1341090"/>
              <a:chOff x="0" y="0"/>
              <a:chExt cx="812800" cy="711200"/>
            </a:xfrm>
          </p:grpSpPr>
          <p:sp>
            <p:nvSpPr>
              <p:cNvPr id="760" name="Google Shape;76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61" name="Google Shape;76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2" name="Google Shape;762;p18"/>
            <p:cNvGrpSpPr/>
            <p:nvPr/>
          </p:nvGrpSpPr>
          <p:grpSpPr>
            <a:xfrm>
              <a:off x="9956677" y="1341090"/>
              <a:ext cx="1532674" cy="1341090"/>
              <a:chOff x="0" y="0"/>
              <a:chExt cx="812800" cy="711200"/>
            </a:xfrm>
          </p:grpSpPr>
          <p:sp>
            <p:nvSpPr>
              <p:cNvPr id="763" name="Google Shape;76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64" name="Google Shape;76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5" name="Google Shape;765;p18"/>
            <p:cNvGrpSpPr/>
            <p:nvPr/>
          </p:nvGrpSpPr>
          <p:grpSpPr>
            <a:xfrm>
              <a:off x="6890098" y="1341090"/>
              <a:ext cx="1532674" cy="1341090"/>
              <a:chOff x="0" y="0"/>
              <a:chExt cx="812800" cy="711200"/>
            </a:xfrm>
          </p:grpSpPr>
          <p:sp>
            <p:nvSpPr>
              <p:cNvPr id="766" name="Google Shape;76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67" name="Google Shape;76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8" name="Google Shape;768;p18"/>
            <p:cNvGrpSpPr/>
            <p:nvPr/>
          </p:nvGrpSpPr>
          <p:grpSpPr>
            <a:xfrm>
              <a:off x="5356809" y="1341090"/>
              <a:ext cx="1532674" cy="1341090"/>
              <a:chOff x="0" y="0"/>
              <a:chExt cx="812800" cy="711200"/>
            </a:xfrm>
          </p:grpSpPr>
          <p:sp>
            <p:nvSpPr>
              <p:cNvPr id="769" name="Google Shape;76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70" name="Google Shape;77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1" name="Google Shape;771;p18"/>
            <p:cNvGrpSpPr/>
            <p:nvPr/>
          </p:nvGrpSpPr>
          <p:grpSpPr>
            <a:xfrm>
              <a:off x="11489351" y="1341090"/>
              <a:ext cx="1532674" cy="1341090"/>
              <a:chOff x="0" y="0"/>
              <a:chExt cx="812800" cy="711200"/>
            </a:xfrm>
          </p:grpSpPr>
          <p:sp>
            <p:nvSpPr>
              <p:cNvPr id="772" name="Google Shape;77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73" name="Google Shape;77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4" name="Google Shape;774;p18"/>
            <p:cNvGrpSpPr/>
            <p:nvPr/>
          </p:nvGrpSpPr>
          <p:grpSpPr>
            <a:xfrm>
              <a:off x="3066579" y="0"/>
              <a:ext cx="1532674" cy="1341090"/>
              <a:chOff x="0" y="0"/>
              <a:chExt cx="812800" cy="711200"/>
            </a:xfrm>
          </p:grpSpPr>
          <p:sp>
            <p:nvSpPr>
              <p:cNvPr id="775" name="Google Shape;77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76" name="Google Shape;77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7" name="Google Shape;777;p18"/>
            <p:cNvGrpSpPr/>
            <p:nvPr/>
          </p:nvGrpSpPr>
          <p:grpSpPr>
            <a:xfrm>
              <a:off x="4599868" y="0"/>
              <a:ext cx="1532674" cy="1341090"/>
              <a:chOff x="0" y="0"/>
              <a:chExt cx="812800" cy="711200"/>
            </a:xfrm>
          </p:grpSpPr>
          <p:sp>
            <p:nvSpPr>
              <p:cNvPr id="778" name="Google Shape;77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79" name="Google Shape;77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0" name="Google Shape;780;p18"/>
            <p:cNvGrpSpPr/>
            <p:nvPr/>
          </p:nvGrpSpPr>
          <p:grpSpPr>
            <a:xfrm>
              <a:off x="1533289" y="0"/>
              <a:ext cx="1532674" cy="1341090"/>
              <a:chOff x="0" y="0"/>
              <a:chExt cx="812800" cy="711200"/>
            </a:xfrm>
          </p:grpSpPr>
          <p:sp>
            <p:nvSpPr>
              <p:cNvPr id="781" name="Google Shape;78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82" name="Google Shape;78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3" name="Google Shape;783;p18"/>
            <p:cNvGrpSpPr/>
            <p:nvPr/>
          </p:nvGrpSpPr>
          <p:grpSpPr>
            <a:xfrm>
              <a:off x="0" y="0"/>
              <a:ext cx="1532674" cy="1341090"/>
              <a:chOff x="0" y="0"/>
              <a:chExt cx="812800" cy="711200"/>
            </a:xfrm>
          </p:grpSpPr>
          <p:sp>
            <p:nvSpPr>
              <p:cNvPr id="784" name="Google Shape;78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85" name="Google Shape;78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6" name="Google Shape;786;p18"/>
            <p:cNvGrpSpPr/>
            <p:nvPr/>
          </p:nvGrpSpPr>
          <p:grpSpPr>
            <a:xfrm>
              <a:off x="9199120" y="0"/>
              <a:ext cx="1532674" cy="1341090"/>
              <a:chOff x="0" y="0"/>
              <a:chExt cx="812800" cy="711200"/>
            </a:xfrm>
          </p:grpSpPr>
          <p:sp>
            <p:nvSpPr>
              <p:cNvPr id="787" name="Google Shape;78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88" name="Google Shape;78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9" name="Google Shape;789;p18"/>
            <p:cNvGrpSpPr/>
            <p:nvPr/>
          </p:nvGrpSpPr>
          <p:grpSpPr>
            <a:xfrm>
              <a:off x="10732410" y="0"/>
              <a:ext cx="1532674" cy="1341090"/>
              <a:chOff x="0" y="0"/>
              <a:chExt cx="812800" cy="711200"/>
            </a:xfrm>
          </p:grpSpPr>
          <p:sp>
            <p:nvSpPr>
              <p:cNvPr id="790" name="Google Shape;79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91" name="Google Shape;79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2" name="Google Shape;792;p18"/>
            <p:cNvGrpSpPr/>
            <p:nvPr/>
          </p:nvGrpSpPr>
          <p:grpSpPr>
            <a:xfrm>
              <a:off x="7665831" y="0"/>
              <a:ext cx="1532674" cy="1341090"/>
              <a:chOff x="0" y="0"/>
              <a:chExt cx="812800" cy="711200"/>
            </a:xfrm>
          </p:grpSpPr>
          <p:sp>
            <p:nvSpPr>
              <p:cNvPr id="793" name="Google Shape;79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94" name="Google Shape;79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5" name="Google Shape;795;p18"/>
            <p:cNvGrpSpPr/>
            <p:nvPr/>
          </p:nvGrpSpPr>
          <p:grpSpPr>
            <a:xfrm>
              <a:off x="6132542" y="0"/>
              <a:ext cx="1532674" cy="1341090"/>
              <a:chOff x="0" y="0"/>
              <a:chExt cx="812800" cy="711200"/>
            </a:xfrm>
          </p:grpSpPr>
          <p:sp>
            <p:nvSpPr>
              <p:cNvPr id="796" name="Google Shape;79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97" name="Google Shape;79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8" name="Google Shape;798;p18"/>
            <p:cNvGrpSpPr/>
            <p:nvPr/>
          </p:nvGrpSpPr>
          <p:grpSpPr>
            <a:xfrm>
              <a:off x="12265084" y="0"/>
              <a:ext cx="1532674" cy="1341090"/>
              <a:chOff x="0" y="0"/>
              <a:chExt cx="812800" cy="711200"/>
            </a:xfrm>
          </p:grpSpPr>
          <p:sp>
            <p:nvSpPr>
              <p:cNvPr id="799" name="Google Shape;79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00" name="Google Shape;80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1" name="Google Shape;801;p18"/>
            <p:cNvGrpSpPr/>
            <p:nvPr/>
          </p:nvGrpSpPr>
          <p:grpSpPr>
            <a:xfrm>
              <a:off x="14555314" y="1341090"/>
              <a:ext cx="1532674" cy="1341090"/>
              <a:chOff x="0" y="0"/>
              <a:chExt cx="812800" cy="711200"/>
            </a:xfrm>
          </p:grpSpPr>
          <p:sp>
            <p:nvSpPr>
              <p:cNvPr id="802" name="Google Shape;80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03" name="Google Shape;80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4" name="Google Shape;804;p18"/>
            <p:cNvGrpSpPr/>
            <p:nvPr/>
          </p:nvGrpSpPr>
          <p:grpSpPr>
            <a:xfrm>
              <a:off x="16088603" y="1341090"/>
              <a:ext cx="1532674" cy="1341090"/>
              <a:chOff x="0" y="0"/>
              <a:chExt cx="812800" cy="711200"/>
            </a:xfrm>
          </p:grpSpPr>
          <p:sp>
            <p:nvSpPr>
              <p:cNvPr id="805" name="Google Shape;80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06" name="Google Shape;80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7" name="Google Shape;807;p18"/>
            <p:cNvGrpSpPr/>
            <p:nvPr/>
          </p:nvGrpSpPr>
          <p:grpSpPr>
            <a:xfrm>
              <a:off x="20687856" y="1341090"/>
              <a:ext cx="1532674" cy="1341090"/>
              <a:chOff x="0" y="0"/>
              <a:chExt cx="812800" cy="711200"/>
            </a:xfrm>
          </p:grpSpPr>
          <p:sp>
            <p:nvSpPr>
              <p:cNvPr id="808" name="Google Shape;80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09" name="Google Shape;80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0" name="Google Shape;810;p18"/>
            <p:cNvGrpSpPr/>
            <p:nvPr/>
          </p:nvGrpSpPr>
          <p:grpSpPr>
            <a:xfrm>
              <a:off x="22221145" y="1341090"/>
              <a:ext cx="1532674" cy="1341090"/>
              <a:chOff x="0" y="0"/>
              <a:chExt cx="812800" cy="711200"/>
            </a:xfrm>
          </p:grpSpPr>
          <p:sp>
            <p:nvSpPr>
              <p:cNvPr id="811" name="Google Shape;81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12" name="Google Shape;81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3" name="Google Shape;813;p18"/>
            <p:cNvGrpSpPr/>
            <p:nvPr/>
          </p:nvGrpSpPr>
          <p:grpSpPr>
            <a:xfrm>
              <a:off x="19154567" y="1341090"/>
              <a:ext cx="1532674" cy="1341090"/>
              <a:chOff x="0" y="0"/>
              <a:chExt cx="812800" cy="711200"/>
            </a:xfrm>
          </p:grpSpPr>
          <p:sp>
            <p:nvSpPr>
              <p:cNvPr id="814" name="Google Shape;81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15" name="Google Shape;81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6" name="Google Shape;816;p18"/>
            <p:cNvGrpSpPr/>
            <p:nvPr/>
          </p:nvGrpSpPr>
          <p:grpSpPr>
            <a:xfrm>
              <a:off x="17621277" y="1341090"/>
              <a:ext cx="1532674" cy="1341090"/>
              <a:chOff x="0" y="0"/>
              <a:chExt cx="812800" cy="711200"/>
            </a:xfrm>
          </p:grpSpPr>
          <p:sp>
            <p:nvSpPr>
              <p:cNvPr id="817" name="Google Shape;81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18" name="Google Shape;81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9" name="Google Shape;819;p18"/>
            <p:cNvGrpSpPr/>
            <p:nvPr/>
          </p:nvGrpSpPr>
          <p:grpSpPr>
            <a:xfrm>
              <a:off x="23753819" y="1341090"/>
              <a:ext cx="1532674" cy="1341090"/>
              <a:chOff x="0" y="0"/>
              <a:chExt cx="812800" cy="711200"/>
            </a:xfrm>
          </p:grpSpPr>
          <p:sp>
            <p:nvSpPr>
              <p:cNvPr id="820" name="Google Shape;82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21" name="Google Shape;82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2" name="Google Shape;822;p18"/>
            <p:cNvGrpSpPr/>
            <p:nvPr/>
          </p:nvGrpSpPr>
          <p:grpSpPr>
            <a:xfrm>
              <a:off x="15331047" y="0"/>
              <a:ext cx="1532674" cy="1341090"/>
              <a:chOff x="0" y="0"/>
              <a:chExt cx="812800" cy="711200"/>
            </a:xfrm>
          </p:grpSpPr>
          <p:sp>
            <p:nvSpPr>
              <p:cNvPr id="823" name="Google Shape;82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24" name="Google Shape;82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5" name="Google Shape;825;p18"/>
            <p:cNvGrpSpPr/>
            <p:nvPr/>
          </p:nvGrpSpPr>
          <p:grpSpPr>
            <a:xfrm>
              <a:off x="16864336" y="0"/>
              <a:ext cx="1532674" cy="1341090"/>
              <a:chOff x="0" y="0"/>
              <a:chExt cx="812800" cy="711200"/>
            </a:xfrm>
          </p:grpSpPr>
          <p:sp>
            <p:nvSpPr>
              <p:cNvPr id="826" name="Google Shape;82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27" name="Google Shape;82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8" name="Google Shape;828;p18"/>
            <p:cNvGrpSpPr/>
            <p:nvPr/>
          </p:nvGrpSpPr>
          <p:grpSpPr>
            <a:xfrm>
              <a:off x="13797758" y="0"/>
              <a:ext cx="1532674" cy="1341090"/>
              <a:chOff x="0" y="0"/>
              <a:chExt cx="812800" cy="711200"/>
            </a:xfrm>
          </p:grpSpPr>
          <p:sp>
            <p:nvSpPr>
              <p:cNvPr id="829" name="Google Shape;82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0" name="Google Shape;83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1" name="Google Shape;831;p18"/>
            <p:cNvGrpSpPr/>
            <p:nvPr/>
          </p:nvGrpSpPr>
          <p:grpSpPr>
            <a:xfrm>
              <a:off x="21463589" y="0"/>
              <a:ext cx="1532674" cy="1341090"/>
              <a:chOff x="0" y="0"/>
              <a:chExt cx="812800" cy="711200"/>
            </a:xfrm>
          </p:grpSpPr>
          <p:sp>
            <p:nvSpPr>
              <p:cNvPr id="832" name="Google Shape;83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33" name="Google Shape;83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4" name="Google Shape;834;p18"/>
            <p:cNvGrpSpPr/>
            <p:nvPr/>
          </p:nvGrpSpPr>
          <p:grpSpPr>
            <a:xfrm>
              <a:off x="22996878" y="0"/>
              <a:ext cx="1532674" cy="1341090"/>
              <a:chOff x="0" y="0"/>
              <a:chExt cx="812800" cy="711200"/>
            </a:xfrm>
          </p:grpSpPr>
          <p:sp>
            <p:nvSpPr>
              <p:cNvPr id="835" name="Google Shape;83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6" name="Google Shape;83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7" name="Google Shape;837;p18"/>
            <p:cNvGrpSpPr/>
            <p:nvPr/>
          </p:nvGrpSpPr>
          <p:grpSpPr>
            <a:xfrm>
              <a:off x="19930300" y="0"/>
              <a:ext cx="1532674" cy="1341090"/>
              <a:chOff x="0" y="0"/>
              <a:chExt cx="812800" cy="711200"/>
            </a:xfrm>
          </p:grpSpPr>
          <p:sp>
            <p:nvSpPr>
              <p:cNvPr id="838" name="Google Shape;83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9" name="Google Shape;83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0" name="Google Shape;840;p18"/>
            <p:cNvGrpSpPr/>
            <p:nvPr/>
          </p:nvGrpSpPr>
          <p:grpSpPr>
            <a:xfrm>
              <a:off x="18397010" y="0"/>
              <a:ext cx="1532674" cy="1341090"/>
              <a:chOff x="0" y="0"/>
              <a:chExt cx="812800" cy="711200"/>
            </a:xfrm>
          </p:grpSpPr>
          <p:sp>
            <p:nvSpPr>
              <p:cNvPr id="841" name="Google Shape;84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42" name="Google Shape;84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3" name="Google Shape;843;p18"/>
            <p:cNvGrpSpPr/>
            <p:nvPr/>
          </p:nvGrpSpPr>
          <p:grpSpPr>
            <a:xfrm>
              <a:off x="24529552" y="0"/>
              <a:ext cx="1532674" cy="1341090"/>
              <a:chOff x="0" y="0"/>
              <a:chExt cx="812800" cy="711200"/>
            </a:xfrm>
          </p:grpSpPr>
          <p:sp>
            <p:nvSpPr>
              <p:cNvPr id="844" name="Google Shape;84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45" name="Google Shape;84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6" name="Google Shape;846;p18"/>
            <p:cNvGrpSpPr/>
            <p:nvPr/>
          </p:nvGrpSpPr>
          <p:grpSpPr>
            <a:xfrm>
              <a:off x="13031421" y="1341090"/>
              <a:ext cx="1532674" cy="1341090"/>
              <a:chOff x="0" y="0"/>
              <a:chExt cx="812800" cy="711200"/>
            </a:xfrm>
          </p:grpSpPr>
          <p:sp>
            <p:nvSpPr>
              <p:cNvPr id="847" name="Google Shape;84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48" name="Google Shape;84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7639200"/>
              </p:ext>
            </p:extLst>
          </p:nvPr>
        </p:nvGraphicFramePr>
        <p:xfrm>
          <a:off x="86339" y="5724622"/>
          <a:ext cx="4347046" cy="1833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897995871"/>
              </p:ext>
            </p:extLst>
          </p:nvPr>
        </p:nvGraphicFramePr>
        <p:xfrm>
          <a:off x="4731001" y="4407835"/>
          <a:ext cx="9053471" cy="4496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449302663"/>
              </p:ext>
            </p:extLst>
          </p:nvPr>
        </p:nvGraphicFramePr>
        <p:xfrm>
          <a:off x="13824119" y="5380145"/>
          <a:ext cx="4374781" cy="2948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7975348" y="508682"/>
            <a:ext cx="9530306" cy="16467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72830" y="988002"/>
            <a:ext cx="1922068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/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Технология социального проектирования</a:t>
            </a:r>
            <a:endParaRPr lang="ru-RU" sz="3200" b="1" dirty="0">
              <a:ln w="9525">
                <a:solidFill>
                  <a:srgbClr val="7030A0"/>
                </a:solidFill>
                <a:prstDash val="solid"/>
              </a:ln>
              <a:solidFill>
                <a:schemeClr val="accent4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0311" y="228774"/>
            <a:ext cx="2661644" cy="35456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35066" y="228774"/>
            <a:ext cx="4868105" cy="35456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412604" y="2374095"/>
            <a:ext cx="2738459" cy="198864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543008" y="2226246"/>
            <a:ext cx="611761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Образовательные достижения обучающихся, занимающихся по программе «Социальное проектирование» 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за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2017-2023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гг</a:t>
            </a:r>
            <a:r>
              <a:rPr lang="ru-RU" sz="1600" b="1" dirty="0">
                <a:solidFill>
                  <a:schemeClr val="bg1"/>
                </a:solidFill>
                <a:hlinkClick r:id="rId21"/>
              </a:rPr>
              <a:t>.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19584" y="6480791"/>
            <a:ext cx="22460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FF"/>
                </a:solidFill>
                <a:hlinkClick r:id="rId22"/>
              </a:rPr>
              <a:t>Текст статьи</a:t>
            </a:r>
            <a:endParaRPr lang="ru-RU" sz="2400" b="1" dirty="0" smtClean="0">
              <a:solidFill>
                <a:srgbClr val="FFFFFF"/>
              </a:solidFill>
            </a:endParaRPr>
          </a:p>
          <a:p>
            <a:pPr algn="ctr"/>
            <a:r>
              <a:rPr lang="ru-RU" sz="1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стр. 162-166</a:t>
            </a:r>
            <a:endParaRPr lang="ru-RU" sz="1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99079" y="3266500"/>
            <a:ext cx="620658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/>
              </a:rPr>
              <a:t>Детские социальные проекты, реализуемые в рамках дополнительной общеобразовательной   программы </a:t>
            </a:r>
          </a:p>
          <a:p>
            <a:pPr algn="ctr"/>
            <a:r>
              <a:rPr lang="ru-RU" sz="1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/>
              </a:rPr>
              <a:t>«Социальное проектирование</a:t>
            </a:r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/>
              </a:rPr>
              <a:t>»</a:t>
            </a:r>
            <a:endParaRPr lang="ru-RU" sz="1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864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E0"/>
        </a:solid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" name="Google Shape;746;p18"/>
          <p:cNvGrpSpPr/>
          <p:nvPr/>
        </p:nvGrpSpPr>
        <p:grpSpPr>
          <a:xfrm>
            <a:off x="0" y="-305642"/>
            <a:ext cx="18287996" cy="4807305"/>
            <a:chOff x="0" y="-47625"/>
            <a:chExt cx="4816592" cy="1372864"/>
          </a:xfrm>
        </p:grpSpPr>
        <p:sp>
          <p:nvSpPr>
            <p:cNvPr id="747" name="Google Shape;747;p18"/>
            <p:cNvSpPr/>
            <p:nvPr/>
          </p:nvSpPr>
          <p:spPr>
            <a:xfrm>
              <a:off x="0" y="37062"/>
              <a:ext cx="4816592" cy="1288177"/>
            </a:xfrm>
            <a:custGeom>
              <a:avLst/>
              <a:gdLst/>
              <a:ahLst/>
              <a:cxnLst/>
              <a:rect l="l" t="t" r="r" b="b"/>
              <a:pathLst>
                <a:path w="4816592" h="132523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325239"/>
                  </a:lnTo>
                  <a:lnTo>
                    <a:pt x="0" y="1325239"/>
                  </a:lnTo>
                  <a:close/>
                </a:path>
              </a:pathLst>
            </a:custGeom>
            <a:solidFill>
              <a:srgbClr val="351B65"/>
            </a:solidFill>
            <a:ln>
              <a:noFill/>
            </a:ln>
          </p:spPr>
        </p:sp>
        <p:sp>
          <p:nvSpPr>
            <p:cNvPr id="748" name="Google Shape;748;p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9" name="Google Shape;749;p18"/>
          <p:cNvGrpSpPr/>
          <p:nvPr/>
        </p:nvGrpSpPr>
        <p:grpSpPr>
          <a:xfrm>
            <a:off x="356922" y="8376813"/>
            <a:ext cx="17350835" cy="1362150"/>
            <a:chOff x="0" y="0"/>
            <a:chExt cx="26062226" cy="2682180"/>
          </a:xfrm>
        </p:grpSpPr>
        <p:grpSp>
          <p:nvGrpSpPr>
            <p:cNvPr id="750" name="Google Shape;750;p18"/>
            <p:cNvGrpSpPr/>
            <p:nvPr/>
          </p:nvGrpSpPr>
          <p:grpSpPr>
            <a:xfrm>
              <a:off x="2290846" y="1341090"/>
              <a:ext cx="1532674" cy="1341090"/>
              <a:chOff x="0" y="0"/>
              <a:chExt cx="812800" cy="711200"/>
            </a:xfrm>
          </p:grpSpPr>
          <p:sp>
            <p:nvSpPr>
              <p:cNvPr id="751" name="Google Shape;75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52" name="Google Shape;75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3" name="Google Shape;753;p18"/>
            <p:cNvGrpSpPr/>
            <p:nvPr/>
          </p:nvGrpSpPr>
          <p:grpSpPr>
            <a:xfrm>
              <a:off x="3824135" y="1341090"/>
              <a:ext cx="1532674" cy="1341090"/>
              <a:chOff x="0" y="0"/>
              <a:chExt cx="812800" cy="711200"/>
            </a:xfrm>
          </p:grpSpPr>
          <p:sp>
            <p:nvSpPr>
              <p:cNvPr id="754" name="Google Shape;75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55" name="Google Shape;75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6" name="Google Shape;756;p18"/>
            <p:cNvGrpSpPr/>
            <p:nvPr/>
          </p:nvGrpSpPr>
          <p:grpSpPr>
            <a:xfrm>
              <a:off x="757556" y="1341090"/>
              <a:ext cx="1532674" cy="1341090"/>
              <a:chOff x="0" y="0"/>
              <a:chExt cx="812800" cy="711200"/>
            </a:xfrm>
          </p:grpSpPr>
          <p:sp>
            <p:nvSpPr>
              <p:cNvPr id="757" name="Google Shape;75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58" name="Google Shape;75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9" name="Google Shape;759;p18"/>
            <p:cNvGrpSpPr/>
            <p:nvPr/>
          </p:nvGrpSpPr>
          <p:grpSpPr>
            <a:xfrm>
              <a:off x="8423387" y="1341090"/>
              <a:ext cx="1532674" cy="1341090"/>
              <a:chOff x="0" y="0"/>
              <a:chExt cx="812800" cy="711200"/>
            </a:xfrm>
          </p:grpSpPr>
          <p:sp>
            <p:nvSpPr>
              <p:cNvPr id="760" name="Google Shape;76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61" name="Google Shape;76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2" name="Google Shape;762;p18"/>
            <p:cNvGrpSpPr/>
            <p:nvPr/>
          </p:nvGrpSpPr>
          <p:grpSpPr>
            <a:xfrm>
              <a:off x="9956677" y="1341090"/>
              <a:ext cx="1532674" cy="1341090"/>
              <a:chOff x="0" y="0"/>
              <a:chExt cx="812800" cy="711200"/>
            </a:xfrm>
          </p:grpSpPr>
          <p:sp>
            <p:nvSpPr>
              <p:cNvPr id="763" name="Google Shape;76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64" name="Google Shape;76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5" name="Google Shape;765;p18"/>
            <p:cNvGrpSpPr/>
            <p:nvPr/>
          </p:nvGrpSpPr>
          <p:grpSpPr>
            <a:xfrm>
              <a:off x="6890098" y="1341090"/>
              <a:ext cx="1532674" cy="1341090"/>
              <a:chOff x="0" y="0"/>
              <a:chExt cx="812800" cy="711200"/>
            </a:xfrm>
          </p:grpSpPr>
          <p:sp>
            <p:nvSpPr>
              <p:cNvPr id="766" name="Google Shape;76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67" name="Google Shape;76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8" name="Google Shape;768;p18"/>
            <p:cNvGrpSpPr/>
            <p:nvPr/>
          </p:nvGrpSpPr>
          <p:grpSpPr>
            <a:xfrm>
              <a:off x="5356809" y="1341090"/>
              <a:ext cx="1532674" cy="1341090"/>
              <a:chOff x="0" y="0"/>
              <a:chExt cx="812800" cy="711200"/>
            </a:xfrm>
          </p:grpSpPr>
          <p:sp>
            <p:nvSpPr>
              <p:cNvPr id="769" name="Google Shape;76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70" name="Google Shape;77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1" name="Google Shape;771;p18"/>
            <p:cNvGrpSpPr/>
            <p:nvPr/>
          </p:nvGrpSpPr>
          <p:grpSpPr>
            <a:xfrm>
              <a:off x="11489351" y="1341090"/>
              <a:ext cx="1532674" cy="1341090"/>
              <a:chOff x="0" y="0"/>
              <a:chExt cx="812800" cy="711200"/>
            </a:xfrm>
          </p:grpSpPr>
          <p:sp>
            <p:nvSpPr>
              <p:cNvPr id="772" name="Google Shape;77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73" name="Google Shape;77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4" name="Google Shape;774;p18"/>
            <p:cNvGrpSpPr/>
            <p:nvPr/>
          </p:nvGrpSpPr>
          <p:grpSpPr>
            <a:xfrm>
              <a:off x="3066579" y="0"/>
              <a:ext cx="1532674" cy="1341090"/>
              <a:chOff x="0" y="0"/>
              <a:chExt cx="812800" cy="711200"/>
            </a:xfrm>
          </p:grpSpPr>
          <p:sp>
            <p:nvSpPr>
              <p:cNvPr id="775" name="Google Shape;77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76" name="Google Shape;77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7" name="Google Shape;777;p18"/>
            <p:cNvGrpSpPr/>
            <p:nvPr/>
          </p:nvGrpSpPr>
          <p:grpSpPr>
            <a:xfrm>
              <a:off x="4599868" y="0"/>
              <a:ext cx="1532674" cy="1341090"/>
              <a:chOff x="0" y="0"/>
              <a:chExt cx="812800" cy="711200"/>
            </a:xfrm>
          </p:grpSpPr>
          <p:sp>
            <p:nvSpPr>
              <p:cNvPr id="778" name="Google Shape;77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79" name="Google Shape;77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0" name="Google Shape;780;p18"/>
            <p:cNvGrpSpPr/>
            <p:nvPr/>
          </p:nvGrpSpPr>
          <p:grpSpPr>
            <a:xfrm>
              <a:off x="1533289" y="0"/>
              <a:ext cx="1532674" cy="1341090"/>
              <a:chOff x="0" y="0"/>
              <a:chExt cx="812800" cy="711200"/>
            </a:xfrm>
          </p:grpSpPr>
          <p:sp>
            <p:nvSpPr>
              <p:cNvPr id="781" name="Google Shape;78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82" name="Google Shape;78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3" name="Google Shape;783;p18"/>
            <p:cNvGrpSpPr/>
            <p:nvPr/>
          </p:nvGrpSpPr>
          <p:grpSpPr>
            <a:xfrm>
              <a:off x="0" y="0"/>
              <a:ext cx="1532674" cy="1341090"/>
              <a:chOff x="0" y="0"/>
              <a:chExt cx="812800" cy="711200"/>
            </a:xfrm>
          </p:grpSpPr>
          <p:sp>
            <p:nvSpPr>
              <p:cNvPr id="784" name="Google Shape;78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85" name="Google Shape;78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6" name="Google Shape;786;p18"/>
            <p:cNvGrpSpPr/>
            <p:nvPr/>
          </p:nvGrpSpPr>
          <p:grpSpPr>
            <a:xfrm>
              <a:off x="9199120" y="0"/>
              <a:ext cx="1532674" cy="1341090"/>
              <a:chOff x="0" y="0"/>
              <a:chExt cx="812800" cy="711200"/>
            </a:xfrm>
          </p:grpSpPr>
          <p:sp>
            <p:nvSpPr>
              <p:cNvPr id="787" name="Google Shape;78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88" name="Google Shape;78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9" name="Google Shape;789;p18"/>
            <p:cNvGrpSpPr/>
            <p:nvPr/>
          </p:nvGrpSpPr>
          <p:grpSpPr>
            <a:xfrm>
              <a:off x="10732410" y="0"/>
              <a:ext cx="1532674" cy="1341090"/>
              <a:chOff x="0" y="0"/>
              <a:chExt cx="812800" cy="711200"/>
            </a:xfrm>
          </p:grpSpPr>
          <p:sp>
            <p:nvSpPr>
              <p:cNvPr id="790" name="Google Shape;79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91" name="Google Shape;79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2" name="Google Shape;792;p18"/>
            <p:cNvGrpSpPr/>
            <p:nvPr/>
          </p:nvGrpSpPr>
          <p:grpSpPr>
            <a:xfrm>
              <a:off x="7665831" y="0"/>
              <a:ext cx="1532674" cy="1341090"/>
              <a:chOff x="0" y="0"/>
              <a:chExt cx="812800" cy="711200"/>
            </a:xfrm>
          </p:grpSpPr>
          <p:sp>
            <p:nvSpPr>
              <p:cNvPr id="793" name="Google Shape;79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94" name="Google Shape;79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5" name="Google Shape;795;p18"/>
            <p:cNvGrpSpPr/>
            <p:nvPr/>
          </p:nvGrpSpPr>
          <p:grpSpPr>
            <a:xfrm>
              <a:off x="6132542" y="0"/>
              <a:ext cx="1532674" cy="1341090"/>
              <a:chOff x="0" y="0"/>
              <a:chExt cx="812800" cy="711200"/>
            </a:xfrm>
          </p:grpSpPr>
          <p:sp>
            <p:nvSpPr>
              <p:cNvPr id="796" name="Google Shape;79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97" name="Google Shape;79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8" name="Google Shape;798;p18"/>
            <p:cNvGrpSpPr/>
            <p:nvPr/>
          </p:nvGrpSpPr>
          <p:grpSpPr>
            <a:xfrm>
              <a:off x="12265084" y="0"/>
              <a:ext cx="1532674" cy="1341090"/>
              <a:chOff x="0" y="0"/>
              <a:chExt cx="812800" cy="711200"/>
            </a:xfrm>
          </p:grpSpPr>
          <p:sp>
            <p:nvSpPr>
              <p:cNvPr id="799" name="Google Shape;79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00" name="Google Shape;80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1" name="Google Shape;801;p18"/>
            <p:cNvGrpSpPr/>
            <p:nvPr/>
          </p:nvGrpSpPr>
          <p:grpSpPr>
            <a:xfrm>
              <a:off x="14555314" y="1341090"/>
              <a:ext cx="1532674" cy="1341090"/>
              <a:chOff x="0" y="0"/>
              <a:chExt cx="812800" cy="711200"/>
            </a:xfrm>
          </p:grpSpPr>
          <p:sp>
            <p:nvSpPr>
              <p:cNvPr id="802" name="Google Shape;80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03" name="Google Shape;80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4" name="Google Shape;804;p18"/>
            <p:cNvGrpSpPr/>
            <p:nvPr/>
          </p:nvGrpSpPr>
          <p:grpSpPr>
            <a:xfrm>
              <a:off x="16088603" y="1341090"/>
              <a:ext cx="1532674" cy="1341090"/>
              <a:chOff x="0" y="0"/>
              <a:chExt cx="812800" cy="711200"/>
            </a:xfrm>
          </p:grpSpPr>
          <p:sp>
            <p:nvSpPr>
              <p:cNvPr id="805" name="Google Shape;80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06" name="Google Shape;80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7" name="Google Shape;807;p18"/>
            <p:cNvGrpSpPr/>
            <p:nvPr/>
          </p:nvGrpSpPr>
          <p:grpSpPr>
            <a:xfrm>
              <a:off x="20687856" y="1341090"/>
              <a:ext cx="1532674" cy="1341090"/>
              <a:chOff x="0" y="0"/>
              <a:chExt cx="812800" cy="711200"/>
            </a:xfrm>
          </p:grpSpPr>
          <p:sp>
            <p:nvSpPr>
              <p:cNvPr id="808" name="Google Shape;80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09" name="Google Shape;80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0" name="Google Shape;810;p18"/>
            <p:cNvGrpSpPr/>
            <p:nvPr/>
          </p:nvGrpSpPr>
          <p:grpSpPr>
            <a:xfrm>
              <a:off x="22221145" y="1341090"/>
              <a:ext cx="1532674" cy="1341090"/>
              <a:chOff x="0" y="0"/>
              <a:chExt cx="812800" cy="711200"/>
            </a:xfrm>
          </p:grpSpPr>
          <p:sp>
            <p:nvSpPr>
              <p:cNvPr id="811" name="Google Shape;81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12" name="Google Shape;81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3" name="Google Shape;813;p18"/>
            <p:cNvGrpSpPr/>
            <p:nvPr/>
          </p:nvGrpSpPr>
          <p:grpSpPr>
            <a:xfrm>
              <a:off x="19154567" y="1341090"/>
              <a:ext cx="1532674" cy="1341090"/>
              <a:chOff x="0" y="0"/>
              <a:chExt cx="812800" cy="711200"/>
            </a:xfrm>
          </p:grpSpPr>
          <p:sp>
            <p:nvSpPr>
              <p:cNvPr id="814" name="Google Shape;81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15" name="Google Shape;81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6" name="Google Shape;816;p18"/>
            <p:cNvGrpSpPr/>
            <p:nvPr/>
          </p:nvGrpSpPr>
          <p:grpSpPr>
            <a:xfrm>
              <a:off x="17621277" y="1341090"/>
              <a:ext cx="1532674" cy="1341090"/>
              <a:chOff x="0" y="0"/>
              <a:chExt cx="812800" cy="711200"/>
            </a:xfrm>
          </p:grpSpPr>
          <p:sp>
            <p:nvSpPr>
              <p:cNvPr id="817" name="Google Shape;81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18" name="Google Shape;81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9" name="Google Shape;819;p18"/>
            <p:cNvGrpSpPr/>
            <p:nvPr/>
          </p:nvGrpSpPr>
          <p:grpSpPr>
            <a:xfrm>
              <a:off x="23753819" y="1341090"/>
              <a:ext cx="1532674" cy="1341090"/>
              <a:chOff x="0" y="0"/>
              <a:chExt cx="812800" cy="711200"/>
            </a:xfrm>
          </p:grpSpPr>
          <p:sp>
            <p:nvSpPr>
              <p:cNvPr id="820" name="Google Shape;82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21" name="Google Shape;82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2" name="Google Shape;822;p18"/>
            <p:cNvGrpSpPr/>
            <p:nvPr/>
          </p:nvGrpSpPr>
          <p:grpSpPr>
            <a:xfrm>
              <a:off x="15331047" y="0"/>
              <a:ext cx="1532674" cy="1341090"/>
              <a:chOff x="0" y="0"/>
              <a:chExt cx="812800" cy="711200"/>
            </a:xfrm>
          </p:grpSpPr>
          <p:sp>
            <p:nvSpPr>
              <p:cNvPr id="823" name="Google Shape;82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24" name="Google Shape;82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5" name="Google Shape;825;p18"/>
            <p:cNvGrpSpPr/>
            <p:nvPr/>
          </p:nvGrpSpPr>
          <p:grpSpPr>
            <a:xfrm>
              <a:off x="16864336" y="0"/>
              <a:ext cx="1532674" cy="1341090"/>
              <a:chOff x="0" y="0"/>
              <a:chExt cx="812800" cy="711200"/>
            </a:xfrm>
          </p:grpSpPr>
          <p:sp>
            <p:nvSpPr>
              <p:cNvPr id="826" name="Google Shape;82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27" name="Google Shape;82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8" name="Google Shape;828;p18"/>
            <p:cNvGrpSpPr/>
            <p:nvPr/>
          </p:nvGrpSpPr>
          <p:grpSpPr>
            <a:xfrm>
              <a:off x="13797758" y="0"/>
              <a:ext cx="1532674" cy="1341090"/>
              <a:chOff x="0" y="0"/>
              <a:chExt cx="812800" cy="711200"/>
            </a:xfrm>
          </p:grpSpPr>
          <p:sp>
            <p:nvSpPr>
              <p:cNvPr id="829" name="Google Shape;82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0" name="Google Shape;83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1" name="Google Shape;831;p18"/>
            <p:cNvGrpSpPr/>
            <p:nvPr/>
          </p:nvGrpSpPr>
          <p:grpSpPr>
            <a:xfrm>
              <a:off x="21463589" y="0"/>
              <a:ext cx="1532674" cy="1341090"/>
              <a:chOff x="0" y="0"/>
              <a:chExt cx="812800" cy="711200"/>
            </a:xfrm>
          </p:grpSpPr>
          <p:sp>
            <p:nvSpPr>
              <p:cNvPr id="832" name="Google Shape;83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33" name="Google Shape;83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4" name="Google Shape;834;p18"/>
            <p:cNvGrpSpPr/>
            <p:nvPr/>
          </p:nvGrpSpPr>
          <p:grpSpPr>
            <a:xfrm>
              <a:off x="22996878" y="0"/>
              <a:ext cx="1532674" cy="1341090"/>
              <a:chOff x="0" y="0"/>
              <a:chExt cx="812800" cy="711200"/>
            </a:xfrm>
          </p:grpSpPr>
          <p:sp>
            <p:nvSpPr>
              <p:cNvPr id="835" name="Google Shape;83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6" name="Google Shape;83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7" name="Google Shape;837;p18"/>
            <p:cNvGrpSpPr/>
            <p:nvPr/>
          </p:nvGrpSpPr>
          <p:grpSpPr>
            <a:xfrm>
              <a:off x="19930300" y="0"/>
              <a:ext cx="1532674" cy="1341090"/>
              <a:chOff x="0" y="0"/>
              <a:chExt cx="812800" cy="711200"/>
            </a:xfrm>
          </p:grpSpPr>
          <p:sp>
            <p:nvSpPr>
              <p:cNvPr id="838" name="Google Shape;83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9" name="Google Shape;83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0" name="Google Shape;840;p18"/>
            <p:cNvGrpSpPr/>
            <p:nvPr/>
          </p:nvGrpSpPr>
          <p:grpSpPr>
            <a:xfrm>
              <a:off x="18397010" y="0"/>
              <a:ext cx="1532674" cy="1341090"/>
              <a:chOff x="0" y="0"/>
              <a:chExt cx="812800" cy="711200"/>
            </a:xfrm>
          </p:grpSpPr>
          <p:sp>
            <p:nvSpPr>
              <p:cNvPr id="841" name="Google Shape;84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42" name="Google Shape;84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3" name="Google Shape;843;p18"/>
            <p:cNvGrpSpPr/>
            <p:nvPr/>
          </p:nvGrpSpPr>
          <p:grpSpPr>
            <a:xfrm>
              <a:off x="24529552" y="0"/>
              <a:ext cx="1532674" cy="1341090"/>
              <a:chOff x="0" y="0"/>
              <a:chExt cx="812800" cy="711200"/>
            </a:xfrm>
          </p:grpSpPr>
          <p:sp>
            <p:nvSpPr>
              <p:cNvPr id="844" name="Google Shape;84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45" name="Google Shape;84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6" name="Google Shape;846;p18"/>
            <p:cNvGrpSpPr/>
            <p:nvPr/>
          </p:nvGrpSpPr>
          <p:grpSpPr>
            <a:xfrm>
              <a:off x="13031421" y="1341090"/>
              <a:ext cx="1532674" cy="1341090"/>
              <a:chOff x="0" y="0"/>
              <a:chExt cx="812800" cy="711200"/>
            </a:xfrm>
          </p:grpSpPr>
          <p:sp>
            <p:nvSpPr>
              <p:cNvPr id="847" name="Google Shape;84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48" name="Google Shape;84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101313592"/>
              </p:ext>
            </p:extLst>
          </p:nvPr>
        </p:nvGraphicFramePr>
        <p:xfrm>
          <a:off x="177903" y="5736501"/>
          <a:ext cx="4347046" cy="1744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312348203"/>
              </p:ext>
            </p:extLst>
          </p:nvPr>
        </p:nvGraphicFramePr>
        <p:xfrm>
          <a:off x="4731001" y="4407835"/>
          <a:ext cx="9053471" cy="4496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858110757"/>
              </p:ext>
            </p:extLst>
          </p:nvPr>
        </p:nvGraphicFramePr>
        <p:xfrm>
          <a:off x="13824119" y="5380145"/>
          <a:ext cx="4374781" cy="2948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7975348" y="508682"/>
            <a:ext cx="9530306" cy="23079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72830" y="988002"/>
            <a:ext cx="1922068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/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Аксиологический</a:t>
            </a:r>
            <a:r>
              <a:rPr lang="ru-RU" sz="32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, </a:t>
            </a:r>
            <a:endParaRPr lang="ru-RU" sz="3200" b="1" dirty="0" smtClean="0">
              <a:ln w="9525">
                <a:solidFill>
                  <a:srgbClr val="7030A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ea typeface="Raleway Black"/>
              <a:cs typeface="Raleway Black"/>
              <a:sym typeface="Raleway Black"/>
            </a:endParaRPr>
          </a:p>
          <a:p>
            <a:pPr lvl="0" algn="ctr"/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личностно-ориентированный</a:t>
            </a:r>
            <a:r>
              <a:rPr lang="ru-RU" sz="32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, </a:t>
            </a:r>
            <a:endParaRPr lang="ru-RU" sz="3200" b="1" dirty="0" smtClean="0">
              <a:ln w="9525">
                <a:solidFill>
                  <a:srgbClr val="7030A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ea typeface="Raleway Black"/>
              <a:cs typeface="Raleway Black"/>
              <a:sym typeface="Raleway Black"/>
            </a:endParaRPr>
          </a:p>
          <a:p>
            <a:pPr lvl="0" algn="ctr"/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системно-</a:t>
            </a:r>
            <a:r>
              <a:rPr lang="ru-RU" sz="3200" b="1" dirty="0" err="1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деятельностный</a:t>
            </a:r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 </a:t>
            </a:r>
            <a:r>
              <a:rPr lang="ru-RU" sz="32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подходы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1" y="304060"/>
            <a:ext cx="5487509" cy="365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7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E0"/>
        </a:solid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" name="Google Shape;746;p18"/>
          <p:cNvGrpSpPr/>
          <p:nvPr/>
        </p:nvGrpSpPr>
        <p:grpSpPr>
          <a:xfrm>
            <a:off x="0" y="-305642"/>
            <a:ext cx="18287996" cy="4807305"/>
            <a:chOff x="0" y="-47625"/>
            <a:chExt cx="4816592" cy="1372864"/>
          </a:xfrm>
        </p:grpSpPr>
        <p:sp>
          <p:nvSpPr>
            <p:cNvPr id="747" name="Google Shape;747;p18"/>
            <p:cNvSpPr/>
            <p:nvPr/>
          </p:nvSpPr>
          <p:spPr>
            <a:xfrm>
              <a:off x="0" y="37062"/>
              <a:ext cx="4816592" cy="1288177"/>
            </a:xfrm>
            <a:custGeom>
              <a:avLst/>
              <a:gdLst/>
              <a:ahLst/>
              <a:cxnLst/>
              <a:rect l="l" t="t" r="r" b="b"/>
              <a:pathLst>
                <a:path w="4816592" h="132523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325239"/>
                  </a:lnTo>
                  <a:lnTo>
                    <a:pt x="0" y="1325239"/>
                  </a:lnTo>
                  <a:close/>
                </a:path>
              </a:pathLst>
            </a:custGeom>
            <a:solidFill>
              <a:srgbClr val="351B65"/>
            </a:solidFill>
            <a:ln>
              <a:noFill/>
            </a:ln>
          </p:spPr>
        </p:sp>
        <p:sp>
          <p:nvSpPr>
            <p:cNvPr id="748" name="Google Shape;748;p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9" name="Google Shape;749;p18"/>
          <p:cNvGrpSpPr/>
          <p:nvPr/>
        </p:nvGrpSpPr>
        <p:grpSpPr>
          <a:xfrm>
            <a:off x="356922" y="8376813"/>
            <a:ext cx="17350835" cy="1362150"/>
            <a:chOff x="0" y="0"/>
            <a:chExt cx="26062226" cy="2682180"/>
          </a:xfrm>
        </p:grpSpPr>
        <p:grpSp>
          <p:nvGrpSpPr>
            <p:cNvPr id="750" name="Google Shape;750;p18"/>
            <p:cNvGrpSpPr/>
            <p:nvPr/>
          </p:nvGrpSpPr>
          <p:grpSpPr>
            <a:xfrm>
              <a:off x="2290846" y="1341090"/>
              <a:ext cx="1532674" cy="1341090"/>
              <a:chOff x="0" y="0"/>
              <a:chExt cx="812800" cy="711200"/>
            </a:xfrm>
          </p:grpSpPr>
          <p:sp>
            <p:nvSpPr>
              <p:cNvPr id="751" name="Google Shape;75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52" name="Google Shape;75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3" name="Google Shape;753;p18"/>
            <p:cNvGrpSpPr/>
            <p:nvPr/>
          </p:nvGrpSpPr>
          <p:grpSpPr>
            <a:xfrm>
              <a:off x="3824135" y="1341090"/>
              <a:ext cx="1532674" cy="1341090"/>
              <a:chOff x="0" y="0"/>
              <a:chExt cx="812800" cy="711200"/>
            </a:xfrm>
          </p:grpSpPr>
          <p:sp>
            <p:nvSpPr>
              <p:cNvPr id="754" name="Google Shape;75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55" name="Google Shape;75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6" name="Google Shape;756;p18"/>
            <p:cNvGrpSpPr/>
            <p:nvPr/>
          </p:nvGrpSpPr>
          <p:grpSpPr>
            <a:xfrm>
              <a:off x="757556" y="1341090"/>
              <a:ext cx="1532674" cy="1341090"/>
              <a:chOff x="0" y="0"/>
              <a:chExt cx="812800" cy="711200"/>
            </a:xfrm>
          </p:grpSpPr>
          <p:sp>
            <p:nvSpPr>
              <p:cNvPr id="757" name="Google Shape;75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58" name="Google Shape;75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9" name="Google Shape;759;p18"/>
            <p:cNvGrpSpPr/>
            <p:nvPr/>
          </p:nvGrpSpPr>
          <p:grpSpPr>
            <a:xfrm>
              <a:off x="8423387" y="1341090"/>
              <a:ext cx="1532674" cy="1341090"/>
              <a:chOff x="0" y="0"/>
              <a:chExt cx="812800" cy="711200"/>
            </a:xfrm>
          </p:grpSpPr>
          <p:sp>
            <p:nvSpPr>
              <p:cNvPr id="760" name="Google Shape;76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61" name="Google Shape;76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2" name="Google Shape;762;p18"/>
            <p:cNvGrpSpPr/>
            <p:nvPr/>
          </p:nvGrpSpPr>
          <p:grpSpPr>
            <a:xfrm>
              <a:off x="9956677" y="1341090"/>
              <a:ext cx="1532674" cy="1341090"/>
              <a:chOff x="0" y="0"/>
              <a:chExt cx="812800" cy="711200"/>
            </a:xfrm>
          </p:grpSpPr>
          <p:sp>
            <p:nvSpPr>
              <p:cNvPr id="763" name="Google Shape;76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64" name="Google Shape;76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5" name="Google Shape;765;p18"/>
            <p:cNvGrpSpPr/>
            <p:nvPr/>
          </p:nvGrpSpPr>
          <p:grpSpPr>
            <a:xfrm>
              <a:off x="6890098" y="1341090"/>
              <a:ext cx="1532674" cy="1341090"/>
              <a:chOff x="0" y="0"/>
              <a:chExt cx="812800" cy="711200"/>
            </a:xfrm>
          </p:grpSpPr>
          <p:sp>
            <p:nvSpPr>
              <p:cNvPr id="766" name="Google Shape;76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67" name="Google Shape;76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8" name="Google Shape;768;p18"/>
            <p:cNvGrpSpPr/>
            <p:nvPr/>
          </p:nvGrpSpPr>
          <p:grpSpPr>
            <a:xfrm>
              <a:off x="5356809" y="1341090"/>
              <a:ext cx="1532674" cy="1341090"/>
              <a:chOff x="0" y="0"/>
              <a:chExt cx="812800" cy="711200"/>
            </a:xfrm>
          </p:grpSpPr>
          <p:sp>
            <p:nvSpPr>
              <p:cNvPr id="769" name="Google Shape;76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70" name="Google Shape;77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1" name="Google Shape;771;p18"/>
            <p:cNvGrpSpPr/>
            <p:nvPr/>
          </p:nvGrpSpPr>
          <p:grpSpPr>
            <a:xfrm>
              <a:off x="11489351" y="1341090"/>
              <a:ext cx="1532674" cy="1341090"/>
              <a:chOff x="0" y="0"/>
              <a:chExt cx="812800" cy="711200"/>
            </a:xfrm>
          </p:grpSpPr>
          <p:sp>
            <p:nvSpPr>
              <p:cNvPr id="772" name="Google Shape;77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73" name="Google Shape;77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4" name="Google Shape;774;p18"/>
            <p:cNvGrpSpPr/>
            <p:nvPr/>
          </p:nvGrpSpPr>
          <p:grpSpPr>
            <a:xfrm>
              <a:off x="3066579" y="0"/>
              <a:ext cx="1532674" cy="1341090"/>
              <a:chOff x="0" y="0"/>
              <a:chExt cx="812800" cy="711200"/>
            </a:xfrm>
          </p:grpSpPr>
          <p:sp>
            <p:nvSpPr>
              <p:cNvPr id="775" name="Google Shape;77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76" name="Google Shape;77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7" name="Google Shape;777;p18"/>
            <p:cNvGrpSpPr/>
            <p:nvPr/>
          </p:nvGrpSpPr>
          <p:grpSpPr>
            <a:xfrm>
              <a:off x="4599868" y="0"/>
              <a:ext cx="1532674" cy="1341090"/>
              <a:chOff x="0" y="0"/>
              <a:chExt cx="812800" cy="711200"/>
            </a:xfrm>
          </p:grpSpPr>
          <p:sp>
            <p:nvSpPr>
              <p:cNvPr id="778" name="Google Shape;77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79" name="Google Shape;77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0" name="Google Shape;780;p18"/>
            <p:cNvGrpSpPr/>
            <p:nvPr/>
          </p:nvGrpSpPr>
          <p:grpSpPr>
            <a:xfrm>
              <a:off x="1533289" y="0"/>
              <a:ext cx="1532674" cy="1341090"/>
              <a:chOff x="0" y="0"/>
              <a:chExt cx="812800" cy="711200"/>
            </a:xfrm>
          </p:grpSpPr>
          <p:sp>
            <p:nvSpPr>
              <p:cNvPr id="781" name="Google Shape;78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82" name="Google Shape;78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3" name="Google Shape;783;p18"/>
            <p:cNvGrpSpPr/>
            <p:nvPr/>
          </p:nvGrpSpPr>
          <p:grpSpPr>
            <a:xfrm>
              <a:off x="0" y="0"/>
              <a:ext cx="1532674" cy="1341090"/>
              <a:chOff x="0" y="0"/>
              <a:chExt cx="812800" cy="711200"/>
            </a:xfrm>
          </p:grpSpPr>
          <p:sp>
            <p:nvSpPr>
              <p:cNvPr id="784" name="Google Shape;78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85" name="Google Shape;78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6" name="Google Shape;786;p18"/>
            <p:cNvGrpSpPr/>
            <p:nvPr/>
          </p:nvGrpSpPr>
          <p:grpSpPr>
            <a:xfrm>
              <a:off x="9199120" y="0"/>
              <a:ext cx="1532674" cy="1341090"/>
              <a:chOff x="0" y="0"/>
              <a:chExt cx="812800" cy="711200"/>
            </a:xfrm>
          </p:grpSpPr>
          <p:sp>
            <p:nvSpPr>
              <p:cNvPr id="787" name="Google Shape;78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88" name="Google Shape;78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9" name="Google Shape;789;p18"/>
            <p:cNvGrpSpPr/>
            <p:nvPr/>
          </p:nvGrpSpPr>
          <p:grpSpPr>
            <a:xfrm>
              <a:off x="10732410" y="0"/>
              <a:ext cx="1532674" cy="1341090"/>
              <a:chOff x="0" y="0"/>
              <a:chExt cx="812800" cy="711200"/>
            </a:xfrm>
          </p:grpSpPr>
          <p:sp>
            <p:nvSpPr>
              <p:cNvPr id="790" name="Google Shape;79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91" name="Google Shape;79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2" name="Google Shape;792;p18"/>
            <p:cNvGrpSpPr/>
            <p:nvPr/>
          </p:nvGrpSpPr>
          <p:grpSpPr>
            <a:xfrm>
              <a:off x="7665831" y="0"/>
              <a:ext cx="1532674" cy="1341090"/>
              <a:chOff x="0" y="0"/>
              <a:chExt cx="812800" cy="711200"/>
            </a:xfrm>
          </p:grpSpPr>
          <p:sp>
            <p:nvSpPr>
              <p:cNvPr id="793" name="Google Shape;79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94" name="Google Shape;79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5" name="Google Shape;795;p18"/>
            <p:cNvGrpSpPr/>
            <p:nvPr/>
          </p:nvGrpSpPr>
          <p:grpSpPr>
            <a:xfrm>
              <a:off x="6132542" y="0"/>
              <a:ext cx="1532674" cy="1341090"/>
              <a:chOff x="0" y="0"/>
              <a:chExt cx="812800" cy="711200"/>
            </a:xfrm>
          </p:grpSpPr>
          <p:sp>
            <p:nvSpPr>
              <p:cNvPr id="796" name="Google Shape;79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97" name="Google Shape;79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8" name="Google Shape;798;p18"/>
            <p:cNvGrpSpPr/>
            <p:nvPr/>
          </p:nvGrpSpPr>
          <p:grpSpPr>
            <a:xfrm>
              <a:off x="12265084" y="0"/>
              <a:ext cx="1532674" cy="1341090"/>
              <a:chOff x="0" y="0"/>
              <a:chExt cx="812800" cy="711200"/>
            </a:xfrm>
          </p:grpSpPr>
          <p:sp>
            <p:nvSpPr>
              <p:cNvPr id="799" name="Google Shape;79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00" name="Google Shape;80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1" name="Google Shape;801;p18"/>
            <p:cNvGrpSpPr/>
            <p:nvPr/>
          </p:nvGrpSpPr>
          <p:grpSpPr>
            <a:xfrm>
              <a:off x="14555314" y="1341090"/>
              <a:ext cx="1532674" cy="1341090"/>
              <a:chOff x="0" y="0"/>
              <a:chExt cx="812800" cy="711200"/>
            </a:xfrm>
          </p:grpSpPr>
          <p:sp>
            <p:nvSpPr>
              <p:cNvPr id="802" name="Google Shape;80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03" name="Google Shape;80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4" name="Google Shape;804;p18"/>
            <p:cNvGrpSpPr/>
            <p:nvPr/>
          </p:nvGrpSpPr>
          <p:grpSpPr>
            <a:xfrm>
              <a:off x="16088603" y="1341090"/>
              <a:ext cx="1532674" cy="1341090"/>
              <a:chOff x="0" y="0"/>
              <a:chExt cx="812800" cy="711200"/>
            </a:xfrm>
          </p:grpSpPr>
          <p:sp>
            <p:nvSpPr>
              <p:cNvPr id="805" name="Google Shape;80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06" name="Google Shape;80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7" name="Google Shape;807;p18"/>
            <p:cNvGrpSpPr/>
            <p:nvPr/>
          </p:nvGrpSpPr>
          <p:grpSpPr>
            <a:xfrm>
              <a:off x="20687856" y="1341090"/>
              <a:ext cx="1532674" cy="1341090"/>
              <a:chOff x="0" y="0"/>
              <a:chExt cx="812800" cy="711200"/>
            </a:xfrm>
          </p:grpSpPr>
          <p:sp>
            <p:nvSpPr>
              <p:cNvPr id="808" name="Google Shape;80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09" name="Google Shape;80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0" name="Google Shape;810;p18"/>
            <p:cNvGrpSpPr/>
            <p:nvPr/>
          </p:nvGrpSpPr>
          <p:grpSpPr>
            <a:xfrm>
              <a:off x="22221145" y="1341090"/>
              <a:ext cx="1532674" cy="1341090"/>
              <a:chOff x="0" y="0"/>
              <a:chExt cx="812800" cy="711200"/>
            </a:xfrm>
          </p:grpSpPr>
          <p:sp>
            <p:nvSpPr>
              <p:cNvPr id="811" name="Google Shape;81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12" name="Google Shape;81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3" name="Google Shape;813;p18"/>
            <p:cNvGrpSpPr/>
            <p:nvPr/>
          </p:nvGrpSpPr>
          <p:grpSpPr>
            <a:xfrm>
              <a:off x="19154567" y="1341090"/>
              <a:ext cx="1532674" cy="1341090"/>
              <a:chOff x="0" y="0"/>
              <a:chExt cx="812800" cy="711200"/>
            </a:xfrm>
          </p:grpSpPr>
          <p:sp>
            <p:nvSpPr>
              <p:cNvPr id="814" name="Google Shape;81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15" name="Google Shape;81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6" name="Google Shape;816;p18"/>
            <p:cNvGrpSpPr/>
            <p:nvPr/>
          </p:nvGrpSpPr>
          <p:grpSpPr>
            <a:xfrm>
              <a:off x="17621277" y="1341090"/>
              <a:ext cx="1532674" cy="1341090"/>
              <a:chOff x="0" y="0"/>
              <a:chExt cx="812800" cy="711200"/>
            </a:xfrm>
          </p:grpSpPr>
          <p:sp>
            <p:nvSpPr>
              <p:cNvPr id="817" name="Google Shape;81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18" name="Google Shape;81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9" name="Google Shape;819;p18"/>
            <p:cNvGrpSpPr/>
            <p:nvPr/>
          </p:nvGrpSpPr>
          <p:grpSpPr>
            <a:xfrm>
              <a:off x="23753819" y="1341090"/>
              <a:ext cx="1532674" cy="1341090"/>
              <a:chOff x="0" y="0"/>
              <a:chExt cx="812800" cy="711200"/>
            </a:xfrm>
          </p:grpSpPr>
          <p:sp>
            <p:nvSpPr>
              <p:cNvPr id="820" name="Google Shape;82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21" name="Google Shape;82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2" name="Google Shape;822;p18"/>
            <p:cNvGrpSpPr/>
            <p:nvPr/>
          </p:nvGrpSpPr>
          <p:grpSpPr>
            <a:xfrm>
              <a:off x="15331047" y="0"/>
              <a:ext cx="1532674" cy="1341090"/>
              <a:chOff x="0" y="0"/>
              <a:chExt cx="812800" cy="711200"/>
            </a:xfrm>
          </p:grpSpPr>
          <p:sp>
            <p:nvSpPr>
              <p:cNvPr id="823" name="Google Shape;82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24" name="Google Shape;82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5" name="Google Shape;825;p18"/>
            <p:cNvGrpSpPr/>
            <p:nvPr/>
          </p:nvGrpSpPr>
          <p:grpSpPr>
            <a:xfrm>
              <a:off x="16864336" y="0"/>
              <a:ext cx="1532674" cy="1341090"/>
              <a:chOff x="0" y="0"/>
              <a:chExt cx="812800" cy="711200"/>
            </a:xfrm>
          </p:grpSpPr>
          <p:sp>
            <p:nvSpPr>
              <p:cNvPr id="826" name="Google Shape;82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27" name="Google Shape;82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8" name="Google Shape;828;p18"/>
            <p:cNvGrpSpPr/>
            <p:nvPr/>
          </p:nvGrpSpPr>
          <p:grpSpPr>
            <a:xfrm>
              <a:off x="13797758" y="0"/>
              <a:ext cx="1532674" cy="1341090"/>
              <a:chOff x="0" y="0"/>
              <a:chExt cx="812800" cy="711200"/>
            </a:xfrm>
          </p:grpSpPr>
          <p:sp>
            <p:nvSpPr>
              <p:cNvPr id="829" name="Google Shape;82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0" name="Google Shape;83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1" name="Google Shape;831;p18"/>
            <p:cNvGrpSpPr/>
            <p:nvPr/>
          </p:nvGrpSpPr>
          <p:grpSpPr>
            <a:xfrm>
              <a:off x="21463589" y="0"/>
              <a:ext cx="1532674" cy="1341090"/>
              <a:chOff x="0" y="0"/>
              <a:chExt cx="812800" cy="711200"/>
            </a:xfrm>
          </p:grpSpPr>
          <p:sp>
            <p:nvSpPr>
              <p:cNvPr id="832" name="Google Shape;83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33" name="Google Shape;83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4" name="Google Shape;834;p18"/>
            <p:cNvGrpSpPr/>
            <p:nvPr/>
          </p:nvGrpSpPr>
          <p:grpSpPr>
            <a:xfrm>
              <a:off x="22996878" y="0"/>
              <a:ext cx="1532674" cy="1341090"/>
              <a:chOff x="0" y="0"/>
              <a:chExt cx="812800" cy="711200"/>
            </a:xfrm>
          </p:grpSpPr>
          <p:sp>
            <p:nvSpPr>
              <p:cNvPr id="835" name="Google Shape;83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6" name="Google Shape;83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7" name="Google Shape;837;p18"/>
            <p:cNvGrpSpPr/>
            <p:nvPr/>
          </p:nvGrpSpPr>
          <p:grpSpPr>
            <a:xfrm>
              <a:off x="19930300" y="0"/>
              <a:ext cx="1532674" cy="1341090"/>
              <a:chOff x="0" y="0"/>
              <a:chExt cx="812800" cy="711200"/>
            </a:xfrm>
          </p:grpSpPr>
          <p:sp>
            <p:nvSpPr>
              <p:cNvPr id="838" name="Google Shape;83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9" name="Google Shape;83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0" name="Google Shape;840;p18"/>
            <p:cNvGrpSpPr/>
            <p:nvPr/>
          </p:nvGrpSpPr>
          <p:grpSpPr>
            <a:xfrm>
              <a:off x="18397010" y="0"/>
              <a:ext cx="1532674" cy="1341090"/>
              <a:chOff x="0" y="0"/>
              <a:chExt cx="812800" cy="711200"/>
            </a:xfrm>
          </p:grpSpPr>
          <p:sp>
            <p:nvSpPr>
              <p:cNvPr id="841" name="Google Shape;84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42" name="Google Shape;84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3" name="Google Shape;843;p18"/>
            <p:cNvGrpSpPr/>
            <p:nvPr/>
          </p:nvGrpSpPr>
          <p:grpSpPr>
            <a:xfrm>
              <a:off x="24529552" y="0"/>
              <a:ext cx="1532674" cy="1341090"/>
              <a:chOff x="0" y="0"/>
              <a:chExt cx="812800" cy="711200"/>
            </a:xfrm>
          </p:grpSpPr>
          <p:sp>
            <p:nvSpPr>
              <p:cNvPr id="844" name="Google Shape;84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45" name="Google Shape;84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6" name="Google Shape;846;p18"/>
            <p:cNvGrpSpPr/>
            <p:nvPr/>
          </p:nvGrpSpPr>
          <p:grpSpPr>
            <a:xfrm>
              <a:off x="13031421" y="1341090"/>
              <a:ext cx="1532674" cy="1341090"/>
              <a:chOff x="0" y="0"/>
              <a:chExt cx="812800" cy="711200"/>
            </a:xfrm>
          </p:grpSpPr>
          <p:sp>
            <p:nvSpPr>
              <p:cNvPr id="847" name="Google Shape;84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48" name="Google Shape;84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953991969"/>
              </p:ext>
            </p:extLst>
          </p:nvPr>
        </p:nvGraphicFramePr>
        <p:xfrm>
          <a:off x="177903" y="5736501"/>
          <a:ext cx="4347046" cy="1744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597537929"/>
              </p:ext>
            </p:extLst>
          </p:nvPr>
        </p:nvGraphicFramePr>
        <p:xfrm>
          <a:off x="4731001" y="4407835"/>
          <a:ext cx="9053471" cy="4496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809110312"/>
              </p:ext>
            </p:extLst>
          </p:nvPr>
        </p:nvGraphicFramePr>
        <p:xfrm>
          <a:off x="12949165" y="4501663"/>
          <a:ext cx="5249736" cy="3826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7975348" y="508682"/>
            <a:ext cx="9530306" cy="23079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72830" y="988002"/>
            <a:ext cx="1922068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/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Применение инструментов маркетинга </a:t>
            </a:r>
          </a:p>
          <a:p>
            <a:pPr lvl="0" algn="ctr"/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при формировании прогрессивной </a:t>
            </a:r>
          </a:p>
          <a:p>
            <a:pPr lvl="0" algn="ctr"/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организационной культуры</a:t>
            </a:r>
            <a:endParaRPr lang="ru-RU" sz="3200" b="1" dirty="0">
              <a:ln w="9525">
                <a:solidFill>
                  <a:srgbClr val="7030A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2" r="26364"/>
          <a:stretch/>
        </p:blipFill>
        <p:spPr>
          <a:xfrm>
            <a:off x="398348" y="165879"/>
            <a:ext cx="5725848" cy="41539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68440" y="4798208"/>
            <a:ext cx="45975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 организации: эмблема, форма, знамя, галстуки бело-голубого цвета.</a:t>
            </a:r>
          </a:p>
          <a:p>
            <a:endParaRPr lang="ru-RU" sz="18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практика вносит вклад в формирование </a:t>
            </a:r>
            <a:r>
              <a:rPr lang="ru-RU" sz="18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оргкультуры</a:t>
            </a:r>
            <a:r>
              <a:rPr lang="ru-RU" sz="1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организации через:</a:t>
            </a:r>
          </a:p>
          <a:p>
            <a:r>
              <a:rPr lang="ru-RU" sz="1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с Героями организации </a:t>
            </a:r>
          </a:p>
          <a:p>
            <a:endParaRPr lang="ru-RU" sz="18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новых </a:t>
            </a:r>
            <a:r>
              <a:rPr lang="ru-RU" sz="18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имиджевых</a:t>
            </a:r>
            <a:r>
              <a:rPr lang="ru-RU" sz="1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мероприятий</a:t>
            </a:r>
          </a:p>
          <a:p>
            <a:endParaRPr lang="ru-RU" sz="18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традиций организаций через ведение Книги Почета.</a:t>
            </a:r>
          </a:p>
          <a:p>
            <a:endParaRPr lang="ru-RU" sz="18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70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E0"/>
        </a:solid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" name="Google Shape;746;p18"/>
          <p:cNvGrpSpPr/>
          <p:nvPr/>
        </p:nvGrpSpPr>
        <p:grpSpPr>
          <a:xfrm>
            <a:off x="0" y="-305641"/>
            <a:ext cx="18287996" cy="3341450"/>
            <a:chOff x="0" y="-47625"/>
            <a:chExt cx="4816592" cy="1372864"/>
          </a:xfrm>
        </p:grpSpPr>
        <p:sp>
          <p:nvSpPr>
            <p:cNvPr id="747" name="Google Shape;747;p18"/>
            <p:cNvSpPr/>
            <p:nvPr/>
          </p:nvSpPr>
          <p:spPr>
            <a:xfrm>
              <a:off x="0" y="37062"/>
              <a:ext cx="4816592" cy="1288177"/>
            </a:xfrm>
            <a:custGeom>
              <a:avLst/>
              <a:gdLst/>
              <a:ahLst/>
              <a:cxnLst/>
              <a:rect l="l" t="t" r="r" b="b"/>
              <a:pathLst>
                <a:path w="4816592" h="132523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325239"/>
                  </a:lnTo>
                  <a:lnTo>
                    <a:pt x="0" y="1325239"/>
                  </a:lnTo>
                  <a:close/>
                </a:path>
              </a:pathLst>
            </a:custGeom>
            <a:solidFill>
              <a:srgbClr val="351B65"/>
            </a:solidFill>
            <a:ln>
              <a:noFill/>
            </a:ln>
          </p:spPr>
        </p:sp>
        <p:sp>
          <p:nvSpPr>
            <p:cNvPr id="748" name="Google Shape;748;p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9" name="Google Shape;749;p18"/>
          <p:cNvGrpSpPr/>
          <p:nvPr/>
        </p:nvGrpSpPr>
        <p:grpSpPr>
          <a:xfrm>
            <a:off x="7441881" y="2696111"/>
            <a:ext cx="10644436" cy="1026326"/>
            <a:chOff x="0" y="0"/>
            <a:chExt cx="26062226" cy="2682180"/>
          </a:xfrm>
        </p:grpSpPr>
        <p:grpSp>
          <p:nvGrpSpPr>
            <p:cNvPr id="750" name="Google Shape;750;p18"/>
            <p:cNvGrpSpPr/>
            <p:nvPr/>
          </p:nvGrpSpPr>
          <p:grpSpPr>
            <a:xfrm>
              <a:off x="2290846" y="1341090"/>
              <a:ext cx="1532674" cy="1341090"/>
              <a:chOff x="0" y="0"/>
              <a:chExt cx="812800" cy="711200"/>
            </a:xfrm>
          </p:grpSpPr>
          <p:sp>
            <p:nvSpPr>
              <p:cNvPr id="751" name="Google Shape;75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52" name="Google Shape;75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3" name="Google Shape;753;p18"/>
            <p:cNvGrpSpPr/>
            <p:nvPr/>
          </p:nvGrpSpPr>
          <p:grpSpPr>
            <a:xfrm>
              <a:off x="3824135" y="1341090"/>
              <a:ext cx="1532674" cy="1341090"/>
              <a:chOff x="0" y="0"/>
              <a:chExt cx="812800" cy="711200"/>
            </a:xfrm>
          </p:grpSpPr>
          <p:sp>
            <p:nvSpPr>
              <p:cNvPr id="754" name="Google Shape;75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55" name="Google Shape;75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6" name="Google Shape;756;p18"/>
            <p:cNvGrpSpPr/>
            <p:nvPr/>
          </p:nvGrpSpPr>
          <p:grpSpPr>
            <a:xfrm>
              <a:off x="757556" y="1341090"/>
              <a:ext cx="1532674" cy="1341090"/>
              <a:chOff x="0" y="0"/>
              <a:chExt cx="812800" cy="711200"/>
            </a:xfrm>
          </p:grpSpPr>
          <p:sp>
            <p:nvSpPr>
              <p:cNvPr id="757" name="Google Shape;75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58" name="Google Shape;75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9" name="Google Shape;759;p18"/>
            <p:cNvGrpSpPr/>
            <p:nvPr/>
          </p:nvGrpSpPr>
          <p:grpSpPr>
            <a:xfrm>
              <a:off x="8423387" y="1341090"/>
              <a:ext cx="1532674" cy="1341090"/>
              <a:chOff x="0" y="0"/>
              <a:chExt cx="812800" cy="711200"/>
            </a:xfrm>
          </p:grpSpPr>
          <p:sp>
            <p:nvSpPr>
              <p:cNvPr id="760" name="Google Shape;76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61" name="Google Shape;76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2" name="Google Shape;762;p18"/>
            <p:cNvGrpSpPr/>
            <p:nvPr/>
          </p:nvGrpSpPr>
          <p:grpSpPr>
            <a:xfrm>
              <a:off x="9956677" y="1341090"/>
              <a:ext cx="1532674" cy="1341090"/>
              <a:chOff x="0" y="0"/>
              <a:chExt cx="812800" cy="711200"/>
            </a:xfrm>
          </p:grpSpPr>
          <p:sp>
            <p:nvSpPr>
              <p:cNvPr id="763" name="Google Shape;76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64" name="Google Shape;76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5" name="Google Shape;765;p18"/>
            <p:cNvGrpSpPr/>
            <p:nvPr/>
          </p:nvGrpSpPr>
          <p:grpSpPr>
            <a:xfrm>
              <a:off x="6890098" y="1341090"/>
              <a:ext cx="1532674" cy="1341090"/>
              <a:chOff x="0" y="0"/>
              <a:chExt cx="812800" cy="711200"/>
            </a:xfrm>
          </p:grpSpPr>
          <p:sp>
            <p:nvSpPr>
              <p:cNvPr id="766" name="Google Shape;76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67" name="Google Shape;76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8" name="Google Shape;768;p18"/>
            <p:cNvGrpSpPr/>
            <p:nvPr/>
          </p:nvGrpSpPr>
          <p:grpSpPr>
            <a:xfrm>
              <a:off x="5356809" y="1341090"/>
              <a:ext cx="1532674" cy="1341090"/>
              <a:chOff x="0" y="0"/>
              <a:chExt cx="812800" cy="711200"/>
            </a:xfrm>
          </p:grpSpPr>
          <p:sp>
            <p:nvSpPr>
              <p:cNvPr id="769" name="Google Shape;76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70" name="Google Shape;77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1" name="Google Shape;771;p18"/>
            <p:cNvGrpSpPr/>
            <p:nvPr/>
          </p:nvGrpSpPr>
          <p:grpSpPr>
            <a:xfrm>
              <a:off x="11489351" y="1341090"/>
              <a:ext cx="1532674" cy="1341090"/>
              <a:chOff x="0" y="0"/>
              <a:chExt cx="812800" cy="711200"/>
            </a:xfrm>
          </p:grpSpPr>
          <p:sp>
            <p:nvSpPr>
              <p:cNvPr id="772" name="Google Shape;77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73" name="Google Shape;77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4" name="Google Shape;774;p18"/>
            <p:cNvGrpSpPr/>
            <p:nvPr/>
          </p:nvGrpSpPr>
          <p:grpSpPr>
            <a:xfrm>
              <a:off x="3066579" y="0"/>
              <a:ext cx="1532674" cy="1341090"/>
              <a:chOff x="0" y="0"/>
              <a:chExt cx="812800" cy="711200"/>
            </a:xfrm>
          </p:grpSpPr>
          <p:sp>
            <p:nvSpPr>
              <p:cNvPr id="775" name="Google Shape;77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76" name="Google Shape;77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7" name="Google Shape;777;p18"/>
            <p:cNvGrpSpPr/>
            <p:nvPr/>
          </p:nvGrpSpPr>
          <p:grpSpPr>
            <a:xfrm>
              <a:off x="4599868" y="0"/>
              <a:ext cx="1532674" cy="1341090"/>
              <a:chOff x="0" y="0"/>
              <a:chExt cx="812800" cy="711200"/>
            </a:xfrm>
          </p:grpSpPr>
          <p:sp>
            <p:nvSpPr>
              <p:cNvPr id="778" name="Google Shape;77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79" name="Google Shape;77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0" name="Google Shape;780;p18"/>
            <p:cNvGrpSpPr/>
            <p:nvPr/>
          </p:nvGrpSpPr>
          <p:grpSpPr>
            <a:xfrm>
              <a:off x="1533289" y="0"/>
              <a:ext cx="1532674" cy="1341090"/>
              <a:chOff x="0" y="0"/>
              <a:chExt cx="812800" cy="711200"/>
            </a:xfrm>
          </p:grpSpPr>
          <p:sp>
            <p:nvSpPr>
              <p:cNvPr id="781" name="Google Shape;78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82" name="Google Shape;78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3" name="Google Shape;783;p18"/>
            <p:cNvGrpSpPr/>
            <p:nvPr/>
          </p:nvGrpSpPr>
          <p:grpSpPr>
            <a:xfrm>
              <a:off x="0" y="0"/>
              <a:ext cx="1532674" cy="1341090"/>
              <a:chOff x="0" y="0"/>
              <a:chExt cx="812800" cy="711200"/>
            </a:xfrm>
          </p:grpSpPr>
          <p:sp>
            <p:nvSpPr>
              <p:cNvPr id="784" name="Google Shape;78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85" name="Google Shape;78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6" name="Google Shape;786;p18"/>
            <p:cNvGrpSpPr/>
            <p:nvPr/>
          </p:nvGrpSpPr>
          <p:grpSpPr>
            <a:xfrm>
              <a:off x="9199120" y="0"/>
              <a:ext cx="1532674" cy="1341090"/>
              <a:chOff x="0" y="0"/>
              <a:chExt cx="812800" cy="711200"/>
            </a:xfrm>
          </p:grpSpPr>
          <p:sp>
            <p:nvSpPr>
              <p:cNvPr id="787" name="Google Shape;78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88" name="Google Shape;78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9" name="Google Shape;789;p18"/>
            <p:cNvGrpSpPr/>
            <p:nvPr/>
          </p:nvGrpSpPr>
          <p:grpSpPr>
            <a:xfrm>
              <a:off x="10732410" y="0"/>
              <a:ext cx="1532674" cy="1341090"/>
              <a:chOff x="0" y="0"/>
              <a:chExt cx="812800" cy="711200"/>
            </a:xfrm>
          </p:grpSpPr>
          <p:sp>
            <p:nvSpPr>
              <p:cNvPr id="790" name="Google Shape;79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91" name="Google Shape;79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2" name="Google Shape;792;p18"/>
            <p:cNvGrpSpPr/>
            <p:nvPr/>
          </p:nvGrpSpPr>
          <p:grpSpPr>
            <a:xfrm>
              <a:off x="7665831" y="0"/>
              <a:ext cx="1532674" cy="1341090"/>
              <a:chOff x="0" y="0"/>
              <a:chExt cx="812800" cy="711200"/>
            </a:xfrm>
          </p:grpSpPr>
          <p:sp>
            <p:nvSpPr>
              <p:cNvPr id="793" name="Google Shape;79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94" name="Google Shape;79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5" name="Google Shape;795;p18"/>
            <p:cNvGrpSpPr/>
            <p:nvPr/>
          </p:nvGrpSpPr>
          <p:grpSpPr>
            <a:xfrm>
              <a:off x="6132542" y="0"/>
              <a:ext cx="1532674" cy="1341090"/>
              <a:chOff x="0" y="0"/>
              <a:chExt cx="812800" cy="711200"/>
            </a:xfrm>
          </p:grpSpPr>
          <p:sp>
            <p:nvSpPr>
              <p:cNvPr id="796" name="Google Shape;79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97" name="Google Shape;79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8" name="Google Shape;798;p18"/>
            <p:cNvGrpSpPr/>
            <p:nvPr/>
          </p:nvGrpSpPr>
          <p:grpSpPr>
            <a:xfrm>
              <a:off x="12265084" y="0"/>
              <a:ext cx="1532674" cy="1341090"/>
              <a:chOff x="0" y="0"/>
              <a:chExt cx="812800" cy="711200"/>
            </a:xfrm>
          </p:grpSpPr>
          <p:sp>
            <p:nvSpPr>
              <p:cNvPr id="799" name="Google Shape;79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00" name="Google Shape;80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1" name="Google Shape;801;p18"/>
            <p:cNvGrpSpPr/>
            <p:nvPr/>
          </p:nvGrpSpPr>
          <p:grpSpPr>
            <a:xfrm>
              <a:off x="14555314" y="1341090"/>
              <a:ext cx="1532674" cy="1341090"/>
              <a:chOff x="0" y="0"/>
              <a:chExt cx="812800" cy="711200"/>
            </a:xfrm>
          </p:grpSpPr>
          <p:sp>
            <p:nvSpPr>
              <p:cNvPr id="802" name="Google Shape;80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03" name="Google Shape;80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4" name="Google Shape;804;p18"/>
            <p:cNvGrpSpPr/>
            <p:nvPr/>
          </p:nvGrpSpPr>
          <p:grpSpPr>
            <a:xfrm>
              <a:off x="16088603" y="1341090"/>
              <a:ext cx="1532674" cy="1341090"/>
              <a:chOff x="0" y="0"/>
              <a:chExt cx="812800" cy="711200"/>
            </a:xfrm>
          </p:grpSpPr>
          <p:sp>
            <p:nvSpPr>
              <p:cNvPr id="805" name="Google Shape;80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06" name="Google Shape;80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7" name="Google Shape;807;p18"/>
            <p:cNvGrpSpPr/>
            <p:nvPr/>
          </p:nvGrpSpPr>
          <p:grpSpPr>
            <a:xfrm>
              <a:off x="20687856" y="1341090"/>
              <a:ext cx="1532674" cy="1341090"/>
              <a:chOff x="0" y="0"/>
              <a:chExt cx="812800" cy="711200"/>
            </a:xfrm>
          </p:grpSpPr>
          <p:sp>
            <p:nvSpPr>
              <p:cNvPr id="808" name="Google Shape;80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09" name="Google Shape;80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0" name="Google Shape;810;p18"/>
            <p:cNvGrpSpPr/>
            <p:nvPr/>
          </p:nvGrpSpPr>
          <p:grpSpPr>
            <a:xfrm>
              <a:off x="22221145" y="1341090"/>
              <a:ext cx="1532674" cy="1341090"/>
              <a:chOff x="0" y="0"/>
              <a:chExt cx="812800" cy="711200"/>
            </a:xfrm>
          </p:grpSpPr>
          <p:sp>
            <p:nvSpPr>
              <p:cNvPr id="811" name="Google Shape;81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12" name="Google Shape;81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3" name="Google Shape;813;p18"/>
            <p:cNvGrpSpPr/>
            <p:nvPr/>
          </p:nvGrpSpPr>
          <p:grpSpPr>
            <a:xfrm>
              <a:off x="19154567" y="1341090"/>
              <a:ext cx="1532674" cy="1341090"/>
              <a:chOff x="0" y="0"/>
              <a:chExt cx="812800" cy="711200"/>
            </a:xfrm>
          </p:grpSpPr>
          <p:sp>
            <p:nvSpPr>
              <p:cNvPr id="814" name="Google Shape;81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15" name="Google Shape;81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6" name="Google Shape;816;p18"/>
            <p:cNvGrpSpPr/>
            <p:nvPr/>
          </p:nvGrpSpPr>
          <p:grpSpPr>
            <a:xfrm>
              <a:off x="17621277" y="1341090"/>
              <a:ext cx="1532674" cy="1341090"/>
              <a:chOff x="0" y="0"/>
              <a:chExt cx="812800" cy="711200"/>
            </a:xfrm>
          </p:grpSpPr>
          <p:sp>
            <p:nvSpPr>
              <p:cNvPr id="817" name="Google Shape;81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18" name="Google Shape;81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9" name="Google Shape;819;p18"/>
            <p:cNvGrpSpPr/>
            <p:nvPr/>
          </p:nvGrpSpPr>
          <p:grpSpPr>
            <a:xfrm>
              <a:off x="23753819" y="1341090"/>
              <a:ext cx="1532674" cy="1341090"/>
              <a:chOff x="0" y="0"/>
              <a:chExt cx="812800" cy="711200"/>
            </a:xfrm>
          </p:grpSpPr>
          <p:sp>
            <p:nvSpPr>
              <p:cNvPr id="820" name="Google Shape;82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21" name="Google Shape;82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2" name="Google Shape;822;p18"/>
            <p:cNvGrpSpPr/>
            <p:nvPr/>
          </p:nvGrpSpPr>
          <p:grpSpPr>
            <a:xfrm>
              <a:off x="15331047" y="0"/>
              <a:ext cx="1532674" cy="1341090"/>
              <a:chOff x="0" y="0"/>
              <a:chExt cx="812800" cy="711200"/>
            </a:xfrm>
          </p:grpSpPr>
          <p:sp>
            <p:nvSpPr>
              <p:cNvPr id="823" name="Google Shape;82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24" name="Google Shape;82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5" name="Google Shape;825;p18"/>
            <p:cNvGrpSpPr/>
            <p:nvPr/>
          </p:nvGrpSpPr>
          <p:grpSpPr>
            <a:xfrm>
              <a:off x="16864336" y="0"/>
              <a:ext cx="1532674" cy="1341090"/>
              <a:chOff x="0" y="0"/>
              <a:chExt cx="812800" cy="711200"/>
            </a:xfrm>
          </p:grpSpPr>
          <p:sp>
            <p:nvSpPr>
              <p:cNvPr id="826" name="Google Shape;82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27" name="Google Shape;82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8" name="Google Shape;828;p18"/>
            <p:cNvGrpSpPr/>
            <p:nvPr/>
          </p:nvGrpSpPr>
          <p:grpSpPr>
            <a:xfrm>
              <a:off x="13797758" y="0"/>
              <a:ext cx="1532674" cy="1341090"/>
              <a:chOff x="0" y="0"/>
              <a:chExt cx="812800" cy="711200"/>
            </a:xfrm>
          </p:grpSpPr>
          <p:sp>
            <p:nvSpPr>
              <p:cNvPr id="829" name="Google Shape;82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0" name="Google Shape;83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1" name="Google Shape;831;p18"/>
            <p:cNvGrpSpPr/>
            <p:nvPr/>
          </p:nvGrpSpPr>
          <p:grpSpPr>
            <a:xfrm>
              <a:off x="21463589" y="0"/>
              <a:ext cx="1532674" cy="1341090"/>
              <a:chOff x="0" y="0"/>
              <a:chExt cx="812800" cy="711200"/>
            </a:xfrm>
          </p:grpSpPr>
          <p:sp>
            <p:nvSpPr>
              <p:cNvPr id="832" name="Google Shape;83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33" name="Google Shape;83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4" name="Google Shape;834;p18"/>
            <p:cNvGrpSpPr/>
            <p:nvPr/>
          </p:nvGrpSpPr>
          <p:grpSpPr>
            <a:xfrm>
              <a:off x="22996878" y="0"/>
              <a:ext cx="1532674" cy="1341090"/>
              <a:chOff x="0" y="0"/>
              <a:chExt cx="812800" cy="711200"/>
            </a:xfrm>
          </p:grpSpPr>
          <p:sp>
            <p:nvSpPr>
              <p:cNvPr id="835" name="Google Shape;83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6" name="Google Shape;83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7" name="Google Shape;837;p18"/>
            <p:cNvGrpSpPr/>
            <p:nvPr/>
          </p:nvGrpSpPr>
          <p:grpSpPr>
            <a:xfrm>
              <a:off x="19930300" y="0"/>
              <a:ext cx="1532674" cy="1341090"/>
              <a:chOff x="0" y="0"/>
              <a:chExt cx="812800" cy="711200"/>
            </a:xfrm>
          </p:grpSpPr>
          <p:sp>
            <p:nvSpPr>
              <p:cNvPr id="838" name="Google Shape;83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9" name="Google Shape;83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0" name="Google Shape;840;p18"/>
            <p:cNvGrpSpPr/>
            <p:nvPr/>
          </p:nvGrpSpPr>
          <p:grpSpPr>
            <a:xfrm>
              <a:off x="18397010" y="0"/>
              <a:ext cx="1532674" cy="1341090"/>
              <a:chOff x="0" y="0"/>
              <a:chExt cx="812800" cy="711200"/>
            </a:xfrm>
          </p:grpSpPr>
          <p:sp>
            <p:nvSpPr>
              <p:cNvPr id="841" name="Google Shape;84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42" name="Google Shape;84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3" name="Google Shape;843;p18"/>
            <p:cNvGrpSpPr/>
            <p:nvPr/>
          </p:nvGrpSpPr>
          <p:grpSpPr>
            <a:xfrm>
              <a:off x="24529552" y="0"/>
              <a:ext cx="1532674" cy="1341090"/>
              <a:chOff x="0" y="0"/>
              <a:chExt cx="812800" cy="711200"/>
            </a:xfrm>
          </p:grpSpPr>
          <p:sp>
            <p:nvSpPr>
              <p:cNvPr id="844" name="Google Shape;84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45" name="Google Shape;84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6" name="Google Shape;846;p18"/>
            <p:cNvGrpSpPr/>
            <p:nvPr/>
          </p:nvGrpSpPr>
          <p:grpSpPr>
            <a:xfrm>
              <a:off x="13031421" y="1341090"/>
              <a:ext cx="1532674" cy="1341090"/>
              <a:chOff x="0" y="0"/>
              <a:chExt cx="812800" cy="711200"/>
            </a:xfrm>
          </p:grpSpPr>
          <p:sp>
            <p:nvSpPr>
              <p:cNvPr id="847" name="Google Shape;84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48" name="Google Shape;84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Скругленный прямоугольник 2"/>
          <p:cNvSpPr/>
          <p:nvPr/>
        </p:nvSpPr>
        <p:spPr>
          <a:xfrm>
            <a:off x="7998946" y="249687"/>
            <a:ext cx="9530306" cy="23079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86100" y="618844"/>
            <a:ext cx="1922068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/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Результаты применения </a:t>
            </a:r>
          </a:p>
          <a:p>
            <a:pPr lvl="0" algn="ctr"/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аксиологического подхода</a:t>
            </a:r>
            <a:endParaRPr lang="ru-RU" sz="3200" b="1" dirty="0">
              <a:ln w="9525">
                <a:solidFill>
                  <a:srgbClr val="7030A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81" y="265312"/>
            <a:ext cx="6728560" cy="39124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464" y="4414382"/>
            <a:ext cx="77486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Рис.1 Сравнительная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результатов исследования мотивов участия школьников в деятельности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9359810"/>
            <a:ext cx="71486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Рис.2 Сравнительная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результатов исследования мотивов участия школьников в деятельности по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методике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Л.В.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Байбородовой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056" y="5139346"/>
            <a:ext cx="6795265" cy="406488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998946" y="3926541"/>
            <a:ext cx="998956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результатов исследования личностного критерия диагностики сформированности гражданской ответственности подростков в процессе волонтерской деятельности, используем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тест И.Ф.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Яруллина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8251" y="4845269"/>
            <a:ext cx="6189087" cy="37249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596285" y="8839200"/>
            <a:ext cx="9173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Рис.3 Сравнительная характеристика уровней сформированности гражданской ответственности у 30 участников образовательной практики по итогам тестирования в сентябре 2020 года и сентябре 2022 года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26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E0"/>
        </a:solid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" name="Google Shape;746;p18"/>
          <p:cNvGrpSpPr/>
          <p:nvPr/>
        </p:nvGrpSpPr>
        <p:grpSpPr>
          <a:xfrm>
            <a:off x="0" y="-305641"/>
            <a:ext cx="18287996" cy="3341450"/>
            <a:chOff x="0" y="-47625"/>
            <a:chExt cx="4816592" cy="1372864"/>
          </a:xfrm>
        </p:grpSpPr>
        <p:sp>
          <p:nvSpPr>
            <p:cNvPr id="747" name="Google Shape;747;p18"/>
            <p:cNvSpPr/>
            <p:nvPr/>
          </p:nvSpPr>
          <p:spPr>
            <a:xfrm>
              <a:off x="0" y="37062"/>
              <a:ext cx="4816592" cy="1288177"/>
            </a:xfrm>
            <a:custGeom>
              <a:avLst/>
              <a:gdLst/>
              <a:ahLst/>
              <a:cxnLst/>
              <a:rect l="l" t="t" r="r" b="b"/>
              <a:pathLst>
                <a:path w="4816592" h="132523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325239"/>
                  </a:lnTo>
                  <a:lnTo>
                    <a:pt x="0" y="1325239"/>
                  </a:lnTo>
                  <a:close/>
                </a:path>
              </a:pathLst>
            </a:custGeom>
            <a:solidFill>
              <a:srgbClr val="351B65"/>
            </a:solidFill>
            <a:ln>
              <a:noFill/>
            </a:ln>
          </p:spPr>
        </p:sp>
        <p:sp>
          <p:nvSpPr>
            <p:cNvPr id="748" name="Google Shape;748;p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9" name="Google Shape;749;p18"/>
          <p:cNvGrpSpPr/>
          <p:nvPr/>
        </p:nvGrpSpPr>
        <p:grpSpPr>
          <a:xfrm>
            <a:off x="7441881" y="2696111"/>
            <a:ext cx="10644436" cy="1026326"/>
            <a:chOff x="0" y="0"/>
            <a:chExt cx="26062226" cy="2682180"/>
          </a:xfrm>
        </p:grpSpPr>
        <p:grpSp>
          <p:nvGrpSpPr>
            <p:cNvPr id="750" name="Google Shape;750;p18"/>
            <p:cNvGrpSpPr/>
            <p:nvPr/>
          </p:nvGrpSpPr>
          <p:grpSpPr>
            <a:xfrm>
              <a:off x="2290846" y="1341090"/>
              <a:ext cx="1532674" cy="1341090"/>
              <a:chOff x="0" y="0"/>
              <a:chExt cx="812800" cy="711200"/>
            </a:xfrm>
          </p:grpSpPr>
          <p:sp>
            <p:nvSpPr>
              <p:cNvPr id="751" name="Google Shape;75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52" name="Google Shape;75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3" name="Google Shape;753;p18"/>
            <p:cNvGrpSpPr/>
            <p:nvPr/>
          </p:nvGrpSpPr>
          <p:grpSpPr>
            <a:xfrm>
              <a:off x="3824135" y="1341090"/>
              <a:ext cx="1532674" cy="1341090"/>
              <a:chOff x="0" y="0"/>
              <a:chExt cx="812800" cy="711200"/>
            </a:xfrm>
          </p:grpSpPr>
          <p:sp>
            <p:nvSpPr>
              <p:cNvPr id="754" name="Google Shape;75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55" name="Google Shape;75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6" name="Google Shape;756;p18"/>
            <p:cNvGrpSpPr/>
            <p:nvPr/>
          </p:nvGrpSpPr>
          <p:grpSpPr>
            <a:xfrm>
              <a:off x="757556" y="1341090"/>
              <a:ext cx="1532674" cy="1341090"/>
              <a:chOff x="0" y="0"/>
              <a:chExt cx="812800" cy="711200"/>
            </a:xfrm>
          </p:grpSpPr>
          <p:sp>
            <p:nvSpPr>
              <p:cNvPr id="757" name="Google Shape;75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58" name="Google Shape;75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9" name="Google Shape;759;p18"/>
            <p:cNvGrpSpPr/>
            <p:nvPr/>
          </p:nvGrpSpPr>
          <p:grpSpPr>
            <a:xfrm>
              <a:off x="8423387" y="1341090"/>
              <a:ext cx="1532674" cy="1341090"/>
              <a:chOff x="0" y="0"/>
              <a:chExt cx="812800" cy="711200"/>
            </a:xfrm>
          </p:grpSpPr>
          <p:sp>
            <p:nvSpPr>
              <p:cNvPr id="760" name="Google Shape;76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61" name="Google Shape;76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2" name="Google Shape;762;p18"/>
            <p:cNvGrpSpPr/>
            <p:nvPr/>
          </p:nvGrpSpPr>
          <p:grpSpPr>
            <a:xfrm>
              <a:off x="9956677" y="1341090"/>
              <a:ext cx="1532674" cy="1341090"/>
              <a:chOff x="0" y="0"/>
              <a:chExt cx="812800" cy="711200"/>
            </a:xfrm>
          </p:grpSpPr>
          <p:sp>
            <p:nvSpPr>
              <p:cNvPr id="763" name="Google Shape;76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64" name="Google Shape;76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5" name="Google Shape;765;p18"/>
            <p:cNvGrpSpPr/>
            <p:nvPr/>
          </p:nvGrpSpPr>
          <p:grpSpPr>
            <a:xfrm>
              <a:off x="6890098" y="1341090"/>
              <a:ext cx="1532674" cy="1341090"/>
              <a:chOff x="0" y="0"/>
              <a:chExt cx="812800" cy="711200"/>
            </a:xfrm>
          </p:grpSpPr>
          <p:sp>
            <p:nvSpPr>
              <p:cNvPr id="766" name="Google Shape;76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67" name="Google Shape;76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8" name="Google Shape;768;p18"/>
            <p:cNvGrpSpPr/>
            <p:nvPr/>
          </p:nvGrpSpPr>
          <p:grpSpPr>
            <a:xfrm>
              <a:off x="5356809" y="1341090"/>
              <a:ext cx="1532674" cy="1341090"/>
              <a:chOff x="0" y="0"/>
              <a:chExt cx="812800" cy="711200"/>
            </a:xfrm>
          </p:grpSpPr>
          <p:sp>
            <p:nvSpPr>
              <p:cNvPr id="769" name="Google Shape;76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70" name="Google Shape;77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1" name="Google Shape;771;p18"/>
            <p:cNvGrpSpPr/>
            <p:nvPr/>
          </p:nvGrpSpPr>
          <p:grpSpPr>
            <a:xfrm>
              <a:off x="11489351" y="1341090"/>
              <a:ext cx="1532674" cy="1341090"/>
              <a:chOff x="0" y="0"/>
              <a:chExt cx="812800" cy="711200"/>
            </a:xfrm>
          </p:grpSpPr>
          <p:sp>
            <p:nvSpPr>
              <p:cNvPr id="772" name="Google Shape;77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73" name="Google Shape;77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4" name="Google Shape;774;p18"/>
            <p:cNvGrpSpPr/>
            <p:nvPr/>
          </p:nvGrpSpPr>
          <p:grpSpPr>
            <a:xfrm>
              <a:off x="3066579" y="0"/>
              <a:ext cx="1532674" cy="1341090"/>
              <a:chOff x="0" y="0"/>
              <a:chExt cx="812800" cy="711200"/>
            </a:xfrm>
          </p:grpSpPr>
          <p:sp>
            <p:nvSpPr>
              <p:cNvPr id="775" name="Google Shape;77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76" name="Google Shape;77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7" name="Google Shape;777;p18"/>
            <p:cNvGrpSpPr/>
            <p:nvPr/>
          </p:nvGrpSpPr>
          <p:grpSpPr>
            <a:xfrm>
              <a:off x="4599868" y="0"/>
              <a:ext cx="1532674" cy="1341090"/>
              <a:chOff x="0" y="0"/>
              <a:chExt cx="812800" cy="711200"/>
            </a:xfrm>
          </p:grpSpPr>
          <p:sp>
            <p:nvSpPr>
              <p:cNvPr id="778" name="Google Shape;77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79" name="Google Shape;77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0" name="Google Shape;780;p18"/>
            <p:cNvGrpSpPr/>
            <p:nvPr/>
          </p:nvGrpSpPr>
          <p:grpSpPr>
            <a:xfrm>
              <a:off x="1533289" y="0"/>
              <a:ext cx="1532674" cy="1341090"/>
              <a:chOff x="0" y="0"/>
              <a:chExt cx="812800" cy="711200"/>
            </a:xfrm>
          </p:grpSpPr>
          <p:sp>
            <p:nvSpPr>
              <p:cNvPr id="781" name="Google Shape;78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82" name="Google Shape;78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3" name="Google Shape;783;p18"/>
            <p:cNvGrpSpPr/>
            <p:nvPr/>
          </p:nvGrpSpPr>
          <p:grpSpPr>
            <a:xfrm>
              <a:off x="0" y="0"/>
              <a:ext cx="1532674" cy="1341090"/>
              <a:chOff x="0" y="0"/>
              <a:chExt cx="812800" cy="711200"/>
            </a:xfrm>
          </p:grpSpPr>
          <p:sp>
            <p:nvSpPr>
              <p:cNvPr id="784" name="Google Shape;78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85" name="Google Shape;78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6" name="Google Shape;786;p18"/>
            <p:cNvGrpSpPr/>
            <p:nvPr/>
          </p:nvGrpSpPr>
          <p:grpSpPr>
            <a:xfrm>
              <a:off x="9199120" y="0"/>
              <a:ext cx="1532674" cy="1341090"/>
              <a:chOff x="0" y="0"/>
              <a:chExt cx="812800" cy="711200"/>
            </a:xfrm>
          </p:grpSpPr>
          <p:sp>
            <p:nvSpPr>
              <p:cNvPr id="787" name="Google Shape;78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88" name="Google Shape;78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9" name="Google Shape;789;p18"/>
            <p:cNvGrpSpPr/>
            <p:nvPr/>
          </p:nvGrpSpPr>
          <p:grpSpPr>
            <a:xfrm>
              <a:off x="10732410" y="0"/>
              <a:ext cx="1532674" cy="1341090"/>
              <a:chOff x="0" y="0"/>
              <a:chExt cx="812800" cy="711200"/>
            </a:xfrm>
          </p:grpSpPr>
          <p:sp>
            <p:nvSpPr>
              <p:cNvPr id="790" name="Google Shape;79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91" name="Google Shape;79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2" name="Google Shape;792;p18"/>
            <p:cNvGrpSpPr/>
            <p:nvPr/>
          </p:nvGrpSpPr>
          <p:grpSpPr>
            <a:xfrm>
              <a:off x="7665831" y="0"/>
              <a:ext cx="1532674" cy="1341090"/>
              <a:chOff x="0" y="0"/>
              <a:chExt cx="812800" cy="711200"/>
            </a:xfrm>
          </p:grpSpPr>
          <p:sp>
            <p:nvSpPr>
              <p:cNvPr id="793" name="Google Shape;79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94" name="Google Shape;79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5" name="Google Shape;795;p18"/>
            <p:cNvGrpSpPr/>
            <p:nvPr/>
          </p:nvGrpSpPr>
          <p:grpSpPr>
            <a:xfrm>
              <a:off x="6132542" y="0"/>
              <a:ext cx="1532674" cy="1341090"/>
              <a:chOff x="0" y="0"/>
              <a:chExt cx="812800" cy="711200"/>
            </a:xfrm>
          </p:grpSpPr>
          <p:sp>
            <p:nvSpPr>
              <p:cNvPr id="796" name="Google Shape;79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97" name="Google Shape;79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8" name="Google Shape;798;p18"/>
            <p:cNvGrpSpPr/>
            <p:nvPr/>
          </p:nvGrpSpPr>
          <p:grpSpPr>
            <a:xfrm>
              <a:off x="12265084" y="0"/>
              <a:ext cx="1532674" cy="1341090"/>
              <a:chOff x="0" y="0"/>
              <a:chExt cx="812800" cy="711200"/>
            </a:xfrm>
          </p:grpSpPr>
          <p:sp>
            <p:nvSpPr>
              <p:cNvPr id="799" name="Google Shape;79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00" name="Google Shape;80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1" name="Google Shape;801;p18"/>
            <p:cNvGrpSpPr/>
            <p:nvPr/>
          </p:nvGrpSpPr>
          <p:grpSpPr>
            <a:xfrm>
              <a:off x="14555314" y="1341090"/>
              <a:ext cx="1532674" cy="1341090"/>
              <a:chOff x="0" y="0"/>
              <a:chExt cx="812800" cy="711200"/>
            </a:xfrm>
          </p:grpSpPr>
          <p:sp>
            <p:nvSpPr>
              <p:cNvPr id="802" name="Google Shape;80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03" name="Google Shape;80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4" name="Google Shape;804;p18"/>
            <p:cNvGrpSpPr/>
            <p:nvPr/>
          </p:nvGrpSpPr>
          <p:grpSpPr>
            <a:xfrm>
              <a:off x="16088603" y="1341090"/>
              <a:ext cx="1532674" cy="1341090"/>
              <a:chOff x="0" y="0"/>
              <a:chExt cx="812800" cy="711200"/>
            </a:xfrm>
          </p:grpSpPr>
          <p:sp>
            <p:nvSpPr>
              <p:cNvPr id="805" name="Google Shape;80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06" name="Google Shape;80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7" name="Google Shape;807;p18"/>
            <p:cNvGrpSpPr/>
            <p:nvPr/>
          </p:nvGrpSpPr>
          <p:grpSpPr>
            <a:xfrm>
              <a:off x="20687856" y="1341090"/>
              <a:ext cx="1532674" cy="1341090"/>
              <a:chOff x="0" y="0"/>
              <a:chExt cx="812800" cy="711200"/>
            </a:xfrm>
          </p:grpSpPr>
          <p:sp>
            <p:nvSpPr>
              <p:cNvPr id="808" name="Google Shape;80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09" name="Google Shape;80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0" name="Google Shape;810;p18"/>
            <p:cNvGrpSpPr/>
            <p:nvPr/>
          </p:nvGrpSpPr>
          <p:grpSpPr>
            <a:xfrm>
              <a:off x="22221145" y="1341090"/>
              <a:ext cx="1532674" cy="1341090"/>
              <a:chOff x="0" y="0"/>
              <a:chExt cx="812800" cy="711200"/>
            </a:xfrm>
          </p:grpSpPr>
          <p:sp>
            <p:nvSpPr>
              <p:cNvPr id="811" name="Google Shape;81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12" name="Google Shape;81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3" name="Google Shape;813;p18"/>
            <p:cNvGrpSpPr/>
            <p:nvPr/>
          </p:nvGrpSpPr>
          <p:grpSpPr>
            <a:xfrm>
              <a:off x="19154567" y="1341090"/>
              <a:ext cx="1532674" cy="1341090"/>
              <a:chOff x="0" y="0"/>
              <a:chExt cx="812800" cy="711200"/>
            </a:xfrm>
          </p:grpSpPr>
          <p:sp>
            <p:nvSpPr>
              <p:cNvPr id="814" name="Google Shape;81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15" name="Google Shape;81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6" name="Google Shape;816;p18"/>
            <p:cNvGrpSpPr/>
            <p:nvPr/>
          </p:nvGrpSpPr>
          <p:grpSpPr>
            <a:xfrm>
              <a:off x="17621277" y="1341090"/>
              <a:ext cx="1532674" cy="1341090"/>
              <a:chOff x="0" y="0"/>
              <a:chExt cx="812800" cy="711200"/>
            </a:xfrm>
          </p:grpSpPr>
          <p:sp>
            <p:nvSpPr>
              <p:cNvPr id="817" name="Google Shape;81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18" name="Google Shape;81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9" name="Google Shape;819;p18"/>
            <p:cNvGrpSpPr/>
            <p:nvPr/>
          </p:nvGrpSpPr>
          <p:grpSpPr>
            <a:xfrm>
              <a:off x="23753819" y="1341090"/>
              <a:ext cx="1532674" cy="1341090"/>
              <a:chOff x="0" y="0"/>
              <a:chExt cx="812800" cy="711200"/>
            </a:xfrm>
          </p:grpSpPr>
          <p:sp>
            <p:nvSpPr>
              <p:cNvPr id="820" name="Google Shape;82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21" name="Google Shape;82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2" name="Google Shape;822;p18"/>
            <p:cNvGrpSpPr/>
            <p:nvPr/>
          </p:nvGrpSpPr>
          <p:grpSpPr>
            <a:xfrm>
              <a:off x="15331047" y="0"/>
              <a:ext cx="1532674" cy="1341090"/>
              <a:chOff x="0" y="0"/>
              <a:chExt cx="812800" cy="711200"/>
            </a:xfrm>
          </p:grpSpPr>
          <p:sp>
            <p:nvSpPr>
              <p:cNvPr id="823" name="Google Shape;82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24" name="Google Shape;82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5" name="Google Shape;825;p18"/>
            <p:cNvGrpSpPr/>
            <p:nvPr/>
          </p:nvGrpSpPr>
          <p:grpSpPr>
            <a:xfrm>
              <a:off x="16864336" y="0"/>
              <a:ext cx="1532674" cy="1341090"/>
              <a:chOff x="0" y="0"/>
              <a:chExt cx="812800" cy="711200"/>
            </a:xfrm>
          </p:grpSpPr>
          <p:sp>
            <p:nvSpPr>
              <p:cNvPr id="826" name="Google Shape;82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27" name="Google Shape;82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8" name="Google Shape;828;p18"/>
            <p:cNvGrpSpPr/>
            <p:nvPr/>
          </p:nvGrpSpPr>
          <p:grpSpPr>
            <a:xfrm>
              <a:off x="13797758" y="0"/>
              <a:ext cx="1532674" cy="1341090"/>
              <a:chOff x="0" y="0"/>
              <a:chExt cx="812800" cy="711200"/>
            </a:xfrm>
          </p:grpSpPr>
          <p:sp>
            <p:nvSpPr>
              <p:cNvPr id="829" name="Google Shape;82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0" name="Google Shape;83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1" name="Google Shape;831;p18"/>
            <p:cNvGrpSpPr/>
            <p:nvPr/>
          </p:nvGrpSpPr>
          <p:grpSpPr>
            <a:xfrm>
              <a:off x="21463589" y="0"/>
              <a:ext cx="1532674" cy="1341090"/>
              <a:chOff x="0" y="0"/>
              <a:chExt cx="812800" cy="711200"/>
            </a:xfrm>
          </p:grpSpPr>
          <p:sp>
            <p:nvSpPr>
              <p:cNvPr id="832" name="Google Shape;83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33" name="Google Shape;83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4" name="Google Shape;834;p18"/>
            <p:cNvGrpSpPr/>
            <p:nvPr/>
          </p:nvGrpSpPr>
          <p:grpSpPr>
            <a:xfrm>
              <a:off x="22996878" y="0"/>
              <a:ext cx="1532674" cy="1341090"/>
              <a:chOff x="0" y="0"/>
              <a:chExt cx="812800" cy="711200"/>
            </a:xfrm>
          </p:grpSpPr>
          <p:sp>
            <p:nvSpPr>
              <p:cNvPr id="835" name="Google Shape;83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6" name="Google Shape;83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7" name="Google Shape;837;p18"/>
            <p:cNvGrpSpPr/>
            <p:nvPr/>
          </p:nvGrpSpPr>
          <p:grpSpPr>
            <a:xfrm>
              <a:off x="19930300" y="0"/>
              <a:ext cx="1532674" cy="1341090"/>
              <a:chOff x="0" y="0"/>
              <a:chExt cx="812800" cy="711200"/>
            </a:xfrm>
          </p:grpSpPr>
          <p:sp>
            <p:nvSpPr>
              <p:cNvPr id="838" name="Google Shape;83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9" name="Google Shape;83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0" name="Google Shape;840;p18"/>
            <p:cNvGrpSpPr/>
            <p:nvPr/>
          </p:nvGrpSpPr>
          <p:grpSpPr>
            <a:xfrm>
              <a:off x="18397010" y="0"/>
              <a:ext cx="1532674" cy="1341090"/>
              <a:chOff x="0" y="0"/>
              <a:chExt cx="812800" cy="711200"/>
            </a:xfrm>
          </p:grpSpPr>
          <p:sp>
            <p:nvSpPr>
              <p:cNvPr id="841" name="Google Shape;84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42" name="Google Shape;84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3" name="Google Shape;843;p18"/>
            <p:cNvGrpSpPr/>
            <p:nvPr/>
          </p:nvGrpSpPr>
          <p:grpSpPr>
            <a:xfrm>
              <a:off x="24529552" y="0"/>
              <a:ext cx="1532674" cy="1341090"/>
              <a:chOff x="0" y="0"/>
              <a:chExt cx="812800" cy="711200"/>
            </a:xfrm>
          </p:grpSpPr>
          <p:sp>
            <p:nvSpPr>
              <p:cNvPr id="844" name="Google Shape;84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45" name="Google Shape;84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6" name="Google Shape;846;p18"/>
            <p:cNvGrpSpPr/>
            <p:nvPr/>
          </p:nvGrpSpPr>
          <p:grpSpPr>
            <a:xfrm>
              <a:off x="13031421" y="1341090"/>
              <a:ext cx="1532674" cy="1341090"/>
              <a:chOff x="0" y="0"/>
              <a:chExt cx="812800" cy="711200"/>
            </a:xfrm>
          </p:grpSpPr>
          <p:sp>
            <p:nvSpPr>
              <p:cNvPr id="847" name="Google Shape;84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48" name="Google Shape;84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Скругленный прямоугольник 2"/>
          <p:cNvSpPr/>
          <p:nvPr/>
        </p:nvSpPr>
        <p:spPr>
          <a:xfrm>
            <a:off x="7998946" y="249687"/>
            <a:ext cx="9530306" cy="23079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86100" y="618844"/>
            <a:ext cx="1922068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/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Результаты применения  </a:t>
            </a:r>
          </a:p>
          <a:p>
            <a:pPr lvl="0" algn="ctr"/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личностно-ориентированного и</a:t>
            </a:r>
          </a:p>
          <a:p>
            <a:pPr lvl="0" algn="ctr"/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системно-</a:t>
            </a:r>
            <a:r>
              <a:rPr lang="ru-RU" sz="3200" b="1" dirty="0" err="1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деятельностного</a:t>
            </a:r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 подходов</a:t>
            </a:r>
            <a:endParaRPr lang="ru-RU" sz="3200" b="1" dirty="0">
              <a:ln w="9525">
                <a:solidFill>
                  <a:srgbClr val="7030A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80" y="3360626"/>
            <a:ext cx="6263253" cy="37696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53424" y="7541121"/>
            <a:ext cx="5107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Рис.4 Динамика изменения активности участия в мероприятиях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8635" y="3991138"/>
            <a:ext cx="9260252" cy="33857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085850" y="7662189"/>
            <a:ext cx="5707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Рис.5 Оценка личностных качеств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21988" y="8348817"/>
            <a:ext cx="934081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ежегодно в сентябре и мае. По результатам диагностики по итогам обучения по программе наиболее развиты такие качества личности обучающихся как креативность, активность благодаря применению на занятиях метода творческих проектов, проведению тематических и творческих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мероприятий. Используется как инструмент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карта личностного роста обучающихся.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75380" y="8355106"/>
            <a:ext cx="66425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оценки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 применения системно-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деятельностного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подхода, проанализированы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успехи в творческой и познавательной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сферах участников образовательной практики, где было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выявлено повышение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количества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в мероприятиях социальной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направленности у 30 волонтеров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366" y="0"/>
            <a:ext cx="4009020" cy="316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0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E0"/>
        </a:solid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" name="Google Shape;746;p18"/>
          <p:cNvGrpSpPr/>
          <p:nvPr/>
        </p:nvGrpSpPr>
        <p:grpSpPr>
          <a:xfrm>
            <a:off x="4" y="-200581"/>
            <a:ext cx="18287996" cy="4553920"/>
            <a:chOff x="0" y="-47625"/>
            <a:chExt cx="4816592" cy="1372864"/>
          </a:xfrm>
        </p:grpSpPr>
        <p:sp>
          <p:nvSpPr>
            <p:cNvPr id="747" name="Google Shape;747;p18"/>
            <p:cNvSpPr/>
            <p:nvPr/>
          </p:nvSpPr>
          <p:spPr>
            <a:xfrm>
              <a:off x="0" y="37062"/>
              <a:ext cx="4816592" cy="1288177"/>
            </a:xfrm>
            <a:custGeom>
              <a:avLst/>
              <a:gdLst/>
              <a:ahLst/>
              <a:cxnLst/>
              <a:rect l="l" t="t" r="r" b="b"/>
              <a:pathLst>
                <a:path w="4816592" h="132523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325239"/>
                  </a:lnTo>
                  <a:lnTo>
                    <a:pt x="0" y="1325239"/>
                  </a:lnTo>
                  <a:close/>
                </a:path>
              </a:pathLst>
            </a:custGeom>
            <a:solidFill>
              <a:srgbClr val="351B65"/>
            </a:solidFill>
            <a:ln>
              <a:noFill/>
            </a:ln>
          </p:spPr>
        </p:sp>
        <p:sp>
          <p:nvSpPr>
            <p:cNvPr id="748" name="Google Shape;748;p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9" name="Google Shape;749;p18"/>
          <p:cNvGrpSpPr/>
          <p:nvPr/>
        </p:nvGrpSpPr>
        <p:grpSpPr>
          <a:xfrm>
            <a:off x="4" y="8854314"/>
            <a:ext cx="18287996" cy="1432685"/>
            <a:chOff x="0" y="0"/>
            <a:chExt cx="26062226" cy="2682180"/>
          </a:xfrm>
        </p:grpSpPr>
        <p:grpSp>
          <p:nvGrpSpPr>
            <p:cNvPr id="750" name="Google Shape;750;p18"/>
            <p:cNvGrpSpPr/>
            <p:nvPr/>
          </p:nvGrpSpPr>
          <p:grpSpPr>
            <a:xfrm>
              <a:off x="2290846" y="1341090"/>
              <a:ext cx="1532674" cy="1341090"/>
              <a:chOff x="0" y="0"/>
              <a:chExt cx="812800" cy="711200"/>
            </a:xfrm>
          </p:grpSpPr>
          <p:sp>
            <p:nvSpPr>
              <p:cNvPr id="751" name="Google Shape;75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52" name="Google Shape;75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3" name="Google Shape;753;p18"/>
            <p:cNvGrpSpPr/>
            <p:nvPr/>
          </p:nvGrpSpPr>
          <p:grpSpPr>
            <a:xfrm>
              <a:off x="3824135" y="1341090"/>
              <a:ext cx="1532674" cy="1341090"/>
              <a:chOff x="0" y="0"/>
              <a:chExt cx="812800" cy="711200"/>
            </a:xfrm>
          </p:grpSpPr>
          <p:sp>
            <p:nvSpPr>
              <p:cNvPr id="754" name="Google Shape;75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55" name="Google Shape;75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6" name="Google Shape;756;p18"/>
            <p:cNvGrpSpPr/>
            <p:nvPr/>
          </p:nvGrpSpPr>
          <p:grpSpPr>
            <a:xfrm>
              <a:off x="757556" y="1341090"/>
              <a:ext cx="1532674" cy="1341090"/>
              <a:chOff x="0" y="0"/>
              <a:chExt cx="812800" cy="711200"/>
            </a:xfrm>
          </p:grpSpPr>
          <p:sp>
            <p:nvSpPr>
              <p:cNvPr id="757" name="Google Shape;75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58" name="Google Shape;75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9" name="Google Shape;759;p18"/>
            <p:cNvGrpSpPr/>
            <p:nvPr/>
          </p:nvGrpSpPr>
          <p:grpSpPr>
            <a:xfrm>
              <a:off x="8423387" y="1341090"/>
              <a:ext cx="1532674" cy="1341090"/>
              <a:chOff x="0" y="0"/>
              <a:chExt cx="812800" cy="711200"/>
            </a:xfrm>
          </p:grpSpPr>
          <p:sp>
            <p:nvSpPr>
              <p:cNvPr id="760" name="Google Shape;76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61" name="Google Shape;76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2" name="Google Shape;762;p18"/>
            <p:cNvGrpSpPr/>
            <p:nvPr/>
          </p:nvGrpSpPr>
          <p:grpSpPr>
            <a:xfrm>
              <a:off x="9956677" y="1341090"/>
              <a:ext cx="1532674" cy="1341090"/>
              <a:chOff x="0" y="0"/>
              <a:chExt cx="812800" cy="711200"/>
            </a:xfrm>
          </p:grpSpPr>
          <p:sp>
            <p:nvSpPr>
              <p:cNvPr id="763" name="Google Shape;76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64" name="Google Shape;76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5" name="Google Shape;765;p18"/>
            <p:cNvGrpSpPr/>
            <p:nvPr/>
          </p:nvGrpSpPr>
          <p:grpSpPr>
            <a:xfrm>
              <a:off x="6890098" y="1341090"/>
              <a:ext cx="1532674" cy="1341090"/>
              <a:chOff x="0" y="0"/>
              <a:chExt cx="812800" cy="711200"/>
            </a:xfrm>
          </p:grpSpPr>
          <p:sp>
            <p:nvSpPr>
              <p:cNvPr id="766" name="Google Shape;76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67" name="Google Shape;76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8" name="Google Shape;768;p18"/>
            <p:cNvGrpSpPr/>
            <p:nvPr/>
          </p:nvGrpSpPr>
          <p:grpSpPr>
            <a:xfrm>
              <a:off x="5356809" y="1341090"/>
              <a:ext cx="1532674" cy="1341090"/>
              <a:chOff x="0" y="0"/>
              <a:chExt cx="812800" cy="711200"/>
            </a:xfrm>
          </p:grpSpPr>
          <p:sp>
            <p:nvSpPr>
              <p:cNvPr id="769" name="Google Shape;76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70" name="Google Shape;77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1" name="Google Shape;771;p18"/>
            <p:cNvGrpSpPr/>
            <p:nvPr/>
          </p:nvGrpSpPr>
          <p:grpSpPr>
            <a:xfrm>
              <a:off x="11489351" y="1341090"/>
              <a:ext cx="1532674" cy="1341090"/>
              <a:chOff x="0" y="0"/>
              <a:chExt cx="812800" cy="711200"/>
            </a:xfrm>
          </p:grpSpPr>
          <p:sp>
            <p:nvSpPr>
              <p:cNvPr id="772" name="Google Shape;77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73" name="Google Shape;77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4" name="Google Shape;774;p18"/>
            <p:cNvGrpSpPr/>
            <p:nvPr/>
          </p:nvGrpSpPr>
          <p:grpSpPr>
            <a:xfrm>
              <a:off x="3066579" y="0"/>
              <a:ext cx="1532674" cy="1341090"/>
              <a:chOff x="0" y="0"/>
              <a:chExt cx="812800" cy="711200"/>
            </a:xfrm>
          </p:grpSpPr>
          <p:sp>
            <p:nvSpPr>
              <p:cNvPr id="775" name="Google Shape;77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76" name="Google Shape;77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7" name="Google Shape;777;p18"/>
            <p:cNvGrpSpPr/>
            <p:nvPr/>
          </p:nvGrpSpPr>
          <p:grpSpPr>
            <a:xfrm>
              <a:off x="4599868" y="0"/>
              <a:ext cx="1532674" cy="1341090"/>
              <a:chOff x="0" y="0"/>
              <a:chExt cx="812800" cy="711200"/>
            </a:xfrm>
          </p:grpSpPr>
          <p:sp>
            <p:nvSpPr>
              <p:cNvPr id="778" name="Google Shape;77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79" name="Google Shape;77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0" name="Google Shape;780;p18"/>
            <p:cNvGrpSpPr/>
            <p:nvPr/>
          </p:nvGrpSpPr>
          <p:grpSpPr>
            <a:xfrm>
              <a:off x="1533289" y="0"/>
              <a:ext cx="1532674" cy="1341090"/>
              <a:chOff x="0" y="0"/>
              <a:chExt cx="812800" cy="711200"/>
            </a:xfrm>
          </p:grpSpPr>
          <p:sp>
            <p:nvSpPr>
              <p:cNvPr id="781" name="Google Shape;78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82" name="Google Shape;78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3" name="Google Shape;783;p18"/>
            <p:cNvGrpSpPr/>
            <p:nvPr/>
          </p:nvGrpSpPr>
          <p:grpSpPr>
            <a:xfrm>
              <a:off x="0" y="0"/>
              <a:ext cx="1532674" cy="1341090"/>
              <a:chOff x="0" y="0"/>
              <a:chExt cx="812800" cy="711200"/>
            </a:xfrm>
          </p:grpSpPr>
          <p:sp>
            <p:nvSpPr>
              <p:cNvPr id="784" name="Google Shape;78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85" name="Google Shape;78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6" name="Google Shape;786;p18"/>
            <p:cNvGrpSpPr/>
            <p:nvPr/>
          </p:nvGrpSpPr>
          <p:grpSpPr>
            <a:xfrm>
              <a:off x="9199120" y="0"/>
              <a:ext cx="1532674" cy="1341090"/>
              <a:chOff x="0" y="0"/>
              <a:chExt cx="812800" cy="711200"/>
            </a:xfrm>
          </p:grpSpPr>
          <p:sp>
            <p:nvSpPr>
              <p:cNvPr id="787" name="Google Shape;78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88" name="Google Shape;78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9" name="Google Shape;789;p18"/>
            <p:cNvGrpSpPr/>
            <p:nvPr/>
          </p:nvGrpSpPr>
          <p:grpSpPr>
            <a:xfrm>
              <a:off x="10732410" y="0"/>
              <a:ext cx="1532674" cy="1341090"/>
              <a:chOff x="0" y="0"/>
              <a:chExt cx="812800" cy="711200"/>
            </a:xfrm>
          </p:grpSpPr>
          <p:sp>
            <p:nvSpPr>
              <p:cNvPr id="790" name="Google Shape;79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91" name="Google Shape;79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2" name="Google Shape;792;p18"/>
            <p:cNvGrpSpPr/>
            <p:nvPr/>
          </p:nvGrpSpPr>
          <p:grpSpPr>
            <a:xfrm>
              <a:off x="7665831" y="0"/>
              <a:ext cx="1532674" cy="1341090"/>
              <a:chOff x="0" y="0"/>
              <a:chExt cx="812800" cy="711200"/>
            </a:xfrm>
          </p:grpSpPr>
          <p:sp>
            <p:nvSpPr>
              <p:cNvPr id="793" name="Google Shape;79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94" name="Google Shape;79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5" name="Google Shape;795;p18"/>
            <p:cNvGrpSpPr/>
            <p:nvPr/>
          </p:nvGrpSpPr>
          <p:grpSpPr>
            <a:xfrm>
              <a:off x="6132542" y="0"/>
              <a:ext cx="1532674" cy="1341090"/>
              <a:chOff x="0" y="0"/>
              <a:chExt cx="812800" cy="711200"/>
            </a:xfrm>
          </p:grpSpPr>
          <p:sp>
            <p:nvSpPr>
              <p:cNvPr id="796" name="Google Shape;79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97" name="Google Shape;79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8" name="Google Shape;798;p18"/>
            <p:cNvGrpSpPr/>
            <p:nvPr/>
          </p:nvGrpSpPr>
          <p:grpSpPr>
            <a:xfrm>
              <a:off x="12265084" y="0"/>
              <a:ext cx="1532674" cy="1341090"/>
              <a:chOff x="0" y="0"/>
              <a:chExt cx="812800" cy="711200"/>
            </a:xfrm>
          </p:grpSpPr>
          <p:sp>
            <p:nvSpPr>
              <p:cNvPr id="799" name="Google Shape;79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00" name="Google Shape;80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1" name="Google Shape;801;p18"/>
            <p:cNvGrpSpPr/>
            <p:nvPr/>
          </p:nvGrpSpPr>
          <p:grpSpPr>
            <a:xfrm>
              <a:off x="14555314" y="1341090"/>
              <a:ext cx="1532674" cy="1341090"/>
              <a:chOff x="0" y="0"/>
              <a:chExt cx="812800" cy="711200"/>
            </a:xfrm>
          </p:grpSpPr>
          <p:sp>
            <p:nvSpPr>
              <p:cNvPr id="802" name="Google Shape;80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03" name="Google Shape;80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4" name="Google Shape;804;p18"/>
            <p:cNvGrpSpPr/>
            <p:nvPr/>
          </p:nvGrpSpPr>
          <p:grpSpPr>
            <a:xfrm>
              <a:off x="16088603" y="1341090"/>
              <a:ext cx="1532674" cy="1341090"/>
              <a:chOff x="0" y="0"/>
              <a:chExt cx="812800" cy="711200"/>
            </a:xfrm>
          </p:grpSpPr>
          <p:sp>
            <p:nvSpPr>
              <p:cNvPr id="805" name="Google Shape;80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06" name="Google Shape;80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7" name="Google Shape;807;p18"/>
            <p:cNvGrpSpPr/>
            <p:nvPr/>
          </p:nvGrpSpPr>
          <p:grpSpPr>
            <a:xfrm>
              <a:off x="20687856" y="1341090"/>
              <a:ext cx="1532674" cy="1341090"/>
              <a:chOff x="0" y="0"/>
              <a:chExt cx="812800" cy="711200"/>
            </a:xfrm>
          </p:grpSpPr>
          <p:sp>
            <p:nvSpPr>
              <p:cNvPr id="808" name="Google Shape;80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09" name="Google Shape;80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0" name="Google Shape;810;p18"/>
            <p:cNvGrpSpPr/>
            <p:nvPr/>
          </p:nvGrpSpPr>
          <p:grpSpPr>
            <a:xfrm>
              <a:off x="22221145" y="1341090"/>
              <a:ext cx="1532674" cy="1341090"/>
              <a:chOff x="0" y="0"/>
              <a:chExt cx="812800" cy="711200"/>
            </a:xfrm>
          </p:grpSpPr>
          <p:sp>
            <p:nvSpPr>
              <p:cNvPr id="811" name="Google Shape;81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12" name="Google Shape;81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3" name="Google Shape;813;p18"/>
            <p:cNvGrpSpPr/>
            <p:nvPr/>
          </p:nvGrpSpPr>
          <p:grpSpPr>
            <a:xfrm>
              <a:off x="19154567" y="1341090"/>
              <a:ext cx="1532674" cy="1341090"/>
              <a:chOff x="0" y="0"/>
              <a:chExt cx="812800" cy="711200"/>
            </a:xfrm>
          </p:grpSpPr>
          <p:sp>
            <p:nvSpPr>
              <p:cNvPr id="814" name="Google Shape;81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15" name="Google Shape;81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6" name="Google Shape;816;p18"/>
            <p:cNvGrpSpPr/>
            <p:nvPr/>
          </p:nvGrpSpPr>
          <p:grpSpPr>
            <a:xfrm>
              <a:off x="17621277" y="1341090"/>
              <a:ext cx="1532674" cy="1341090"/>
              <a:chOff x="0" y="0"/>
              <a:chExt cx="812800" cy="711200"/>
            </a:xfrm>
          </p:grpSpPr>
          <p:sp>
            <p:nvSpPr>
              <p:cNvPr id="817" name="Google Shape;81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18" name="Google Shape;81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9" name="Google Shape;819;p18"/>
            <p:cNvGrpSpPr/>
            <p:nvPr/>
          </p:nvGrpSpPr>
          <p:grpSpPr>
            <a:xfrm>
              <a:off x="23753819" y="1341090"/>
              <a:ext cx="1532674" cy="1341090"/>
              <a:chOff x="0" y="0"/>
              <a:chExt cx="812800" cy="711200"/>
            </a:xfrm>
          </p:grpSpPr>
          <p:sp>
            <p:nvSpPr>
              <p:cNvPr id="820" name="Google Shape;82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21" name="Google Shape;82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2" name="Google Shape;822;p18"/>
            <p:cNvGrpSpPr/>
            <p:nvPr/>
          </p:nvGrpSpPr>
          <p:grpSpPr>
            <a:xfrm>
              <a:off x="15331047" y="0"/>
              <a:ext cx="1532674" cy="1341090"/>
              <a:chOff x="0" y="0"/>
              <a:chExt cx="812800" cy="711200"/>
            </a:xfrm>
          </p:grpSpPr>
          <p:sp>
            <p:nvSpPr>
              <p:cNvPr id="823" name="Google Shape;82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24" name="Google Shape;82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5" name="Google Shape;825;p18"/>
            <p:cNvGrpSpPr/>
            <p:nvPr/>
          </p:nvGrpSpPr>
          <p:grpSpPr>
            <a:xfrm>
              <a:off x="16864336" y="0"/>
              <a:ext cx="1532674" cy="1341090"/>
              <a:chOff x="0" y="0"/>
              <a:chExt cx="812800" cy="711200"/>
            </a:xfrm>
          </p:grpSpPr>
          <p:sp>
            <p:nvSpPr>
              <p:cNvPr id="826" name="Google Shape;82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27" name="Google Shape;82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8" name="Google Shape;828;p18"/>
            <p:cNvGrpSpPr/>
            <p:nvPr/>
          </p:nvGrpSpPr>
          <p:grpSpPr>
            <a:xfrm>
              <a:off x="13797758" y="0"/>
              <a:ext cx="1532674" cy="1341090"/>
              <a:chOff x="0" y="0"/>
              <a:chExt cx="812800" cy="711200"/>
            </a:xfrm>
          </p:grpSpPr>
          <p:sp>
            <p:nvSpPr>
              <p:cNvPr id="829" name="Google Shape;82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0" name="Google Shape;83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1" name="Google Shape;831;p18"/>
            <p:cNvGrpSpPr/>
            <p:nvPr/>
          </p:nvGrpSpPr>
          <p:grpSpPr>
            <a:xfrm>
              <a:off x="21463589" y="0"/>
              <a:ext cx="1532674" cy="1341090"/>
              <a:chOff x="0" y="0"/>
              <a:chExt cx="812800" cy="711200"/>
            </a:xfrm>
          </p:grpSpPr>
          <p:sp>
            <p:nvSpPr>
              <p:cNvPr id="832" name="Google Shape;83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33" name="Google Shape;83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4" name="Google Shape;834;p18"/>
            <p:cNvGrpSpPr/>
            <p:nvPr/>
          </p:nvGrpSpPr>
          <p:grpSpPr>
            <a:xfrm>
              <a:off x="22996878" y="0"/>
              <a:ext cx="1532674" cy="1341090"/>
              <a:chOff x="0" y="0"/>
              <a:chExt cx="812800" cy="711200"/>
            </a:xfrm>
          </p:grpSpPr>
          <p:sp>
            <p:nvSpPr>
              <p:cNvPr id="835" name="Google Shape;83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6" name="Google Shape;83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7" name="Google Shape;837;p18"/>
            <p:cNvGrpSpPr/>
            <p:nvPr/>
          </p:nvGrpSpPr>
          <p:grpSpPr>
            <a:xfrm>
              <a:off x="19930300" y="0"/>
              <a:ext cx="1532674" cy="1341090"/>
              <a:chOff x="0" y="0"/>
              <a:chExt cx="812800" cy="711200"/>
            </a:xfrm>
          </p:grpSpPr>
          <p:sp>
            <p:nvSpPr>
              <p:cNvPr id="838" name="Google Shape;83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9" name="Google Shape;83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0" name="Google Shape;840;p18"/>
            <p:cNvGrpSpPr/>
            <p:nvPr/>
          </p:nvGrpSpPr>
          <p:grpSpPr>
            <a:xfrm>
              <a:off x="18397010" y="0"/>
              <a:ext cx="1532674" cy="1341090"/>
              <a:chOff x="0" y="0"/>
              <a:chExt cx="812800" cy="711200"/>
            </a:xfrm>
          </p:grpSpPr>
          <p:sp>
            <p:nvSpPr>
              <p:cNvPr id="841" name="Google Shape;84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42" name="Google Shape;84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3" name="Google Shape;843;p18"/>
            <p:cNvGrpSpPr/>
            <p:nvPr/>
          </p:nvGrpSpPr>
          <p:grpSpPr>
            <a:xfrm>
              <a:off x="24529552" y="0"/>
              <a:ext cx="1532674" cy="1341090"/>
              <a:chOff x="0" y="0"/>
              <a:chExt cx="812800" cy="711200"/>
            </a:xfrm>
          </p:grpSpPr>
          <p:sp>
            <p:nvSpPr>
              <p:cNvPr id="844" name="Google Shape;84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45" name="Google Shape;84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6" name="Google Shape;846;p18"/>
            <p:cNvGrpSpPr/>
            <p:nvPr/>
          </p:nvGrpSpPr>
          <p:grpSpPr>
            <a:xfrm>
              <a:off x="13031421" y="1341090"/>
              <a:ext cx="1532674" cy="1341090"/>
              <a:chOff x="0" y="0"/>
              <a:chExt cx="812800" cy="711200"/>
            </a:xfrm>
          </p:grpSpPr>
          <p:sp>
            <p:nvSpPr>
              <p:cNvPr id="847" name="Google Shape;84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48" name="Google Shape;84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Скругленный прямоугольник 2"/>
          <p:cNvSpPr/>
          <p:nvPr/>
        </p:nvSpPr>
        <p:spPr>
          <a:xfrm>
            <a:off x="7839329" y="251326"/>
            <a:ext cx="9989561" cy="23079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783346" y="348725"/>
            <a:ext cx="9958676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/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Результаты применения  </a:t>
            </a:r>
          </a:p>
          <a:p>
            <a:pPr lvl="0" algn="ctr"/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инструментов маркетинга при формировании </a:t>
            </a:r>
          </a:p>
          <a:p>
            <a:pPr lvl="0" algn="ctr"/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прогрессивной организационной</a:t>
            </a:r>
          </a:p>
          <a:p>
            <a:pPr lvl="0" algn="ctr"/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культуры организации</a:t>
            </a:r>
            <a:endParaRPr lang="ru-RU" sz="3200" b="1" dirty="0">
              <a:ln w="9525">
                <a:solidFill>
                  <a:srgbClr val="7030A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ea typeface="Raleway Black"/>
              <a:cs typeface="Raleway Black"/>
              <a:sym typeface="Raleway Black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01" y="371222"/>
            <a:ext cx="4832410" cy="36243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38" y="4618770"/>
            <a:ext cx="2862620" cy="38777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" r="2357"/>
          <a:stretch/>
        </p:blipFill>
        <p:spPr>
          <a:xfrm>
            <a:off x="3395800" y="4651512"/>
            <a:ext cx="2845974" cy="38983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" r="4085" b="1539"/>
          <a:stretch/>
        </p:blipFill>
        <p:spPr>
          <a:xfrm>
            <a:off x="6557634" y="4640847"/>
            <a:ext cx="2672923" cy="3909004"/>
          </a:xfrm>
          <a:prstGeom prst="rect">
            <a:avLst/>
          </a:prstGeom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216507039"/>
              </p:ext>
            </p:extLst>
          </p:nvPr>
        </p:nvGraphicFramePr>
        <p:xfrm>
          <a:off x="9339493" y="4456545"/>
          <a:ext cx="7704977" cy="4132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46455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6E0"/>
        </a:solid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" name="Google Shape;746;p18"/>
          <p:cNvGrpSpPr/>
          <p:nvPr/>
        </p:nvGrpSpPr>
        <p:grpSpPr>
          <a:xfrm>
            <a:off x="33021" y="-249359"/>
            <a:ext cx="18287996" cy="3341450"/>
            <a:chOff x="0" y="-47625"/>
            <a:chExt cx="4816592" cy="1372864"/>
          </a:xfrm>
        </p:grpSpPr>
        <p:sp>
          <p:nvSpPr>
            <p:cNvPr id="747" name="Google Shape;747;p18"/>
            <p:cNvSpPr/>
            <p:nvPr/>
          </p:nvSpPr>
          <p:spPr>
            <a:xfrm>
              <a:off x="0" y="37062"/>
              <a:ext cx="4816592" cy="1288177"/>
            </a:xfrm>
            <a:custGeom>
              <a:avLst/>
              <a:gdLst/>
              <a:ahLst/>
              <a:cxnLst/>
              <a:rect l="l" t="t" r="r" b="b"/>
              <a:pathLst>
                <a:path w="4816592" h="132523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325239"/>
                  </a:lnTo>
                  <a:lnTo>
                    <a:pt x="0" y="1325239"/>
                  </a:lnTo>
                  <a:close/>
                </a:path>
              </a:pathLst>
            </a:custGeom>
            <a:solidFill>
              <a:srgbClr val="351B65"/>
            </a:solidFill>
            <a:ln>
              <a:noFill/>
            </a:ln>
          </p:spPr>
        </p:sp>
        <p:sp>
          <p:nvSpPr>
            <p:cNvPr id="748" name="Google Shape;748;p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9" name="Google Shape;749;p18"/>
          <p:cNvGrpSpPr/>
          <p:nvPr/>
        </p:nvGrpSpPr>
        <p:grpSpPr>
          <a:xfrm>
            <a:off x="0" y="8494238"/>
            <a:ext cx="18288000" cy="1792762"/>
            <a:chOff x="0" y="0"/>
            <a:chExt cx="26062226" cy="2682180"/>
          </a:xfrm>
        </p:grpSpPr>
        <p:grpSp>
          <p:nvGrpSpPr>
            <p:cNvPr id="750" name="Google Shape;750;p18"/>
            <p:cNvGrpSpPr/>
            <p:nvPr/>
          </p:nvGrpSpPr>
          <p:grpSpPr>
            <a:xfrm>
              <a:off x="2290846" y="1341090"/>
              <a:ext cx="1532674" cy="1341090"/>
              <a:chOff x="0" y="0"/>
              <a:chExt cx="812800" cy="711200"/>
            </a:xfrm>
          </p:grpSpPr>
          <p:sp>
            <p:nvSpPr>
              <p:cNvPr id="751" name="Google Shape;75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52" name="Google Shape;75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3" name="Google Shape;753;p18"/>
            <p:cNvGrpSpPr/>
            <p:nvPr/>
          </p:nvGrpSpPr>
          <p:grpSpPr>
            <a:xfrm>
              <a:off x="3824135" y="1341090"/>
              <a:ext cx="1532674" cy="1341090"/>
              <a:chOff x="0" y="0"/>
              <a:chExt cx="812800" cy="711200"/>
            </a:xfrm>
          </p:grpSpPr>
          <p:sp>
            <p:nvSpPr>
              <p:cNvPr id="754" name="Google Shape;75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55" name="Google Shape;75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6" name="Google Shape;756;p18"/>
            <p:cNvGrpSpPr/>
            <p:nvPr/>
          </p:nvGrpSpPr>
          <p:grpSpPr>
            <a:xfrm>
              <a:off x="757556" y="1341090"/>
              <a:ext cx="1532674" cy="1341090"/>
              <a:chOff x="0" y="0"/>
              <a:chExt cx="812800" cy="711200"/>
            </a:xfrm>
          </p:grpSpPr>
          <p:sp>
            <p:nvSpPr>
              <p:cNvPr id="757" name="Google Shape;75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58" name="Google Shape;75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9" name="Google Shape;759;p18"/>
            <p:cNvGrpSpPr/>
            <p:nvPr/>
          </p:nvGrpSpPr>
          <p:grpSpPr>
            <a:xfrm>
              <a:off x="8423387" y="1341090"/>
              <a:ext cx="1532674" cy="1341090"/>
              <a:chOff x="0" y="0"/>
              <a:chExt cx="812800" cy="711200"/>
            </a:xfrm>
          </p:grpSpPr>
          <p:sp>
            <p:nvSpPr>
              <p:cNvPr id="760" name="Google Shape;76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61" name="Google Shape;76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2" name="Google Shape;762;p18"/>
            <p:cNvGrpSpPr/>
            <p:nvPr/>
          </p:nvGrpSpPr>
          <p:grpSpPr>
            <a:xfrm>
              <a:off x="9956677" y="1341090"/>
              <a:ext cx="1532674" cy="1341090"/>
              <a:chOff x="0" y="0"/>
              <a:chExt cx="812800" cy="711200"/>
            </a:xfrm>
          </p:grpSpPr>
          <p:sp>
            <p:nvSpPr>
              <p:cNvPr id="763" name="Google Shape;76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64" name="Google Shape;76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5" name="Google Shape;765;p18"/>
            <p:cNvGrpSpPr/>
            <p:nvPr/>
          </p:nvGrpSpPr>
          <p:grpSpPr>
            <a:xfrm>
              <a:off x="6890098" y="1341090"/>
              <a:ext cx="1532674" cy="1341090"/>
              <a:chOff x="0" y="0"/>
              <a:chExt cx="812800" cy="711200"/>
            </a:xfrm>
          </p:grpSpPr>
          <p:sp>
            <p:nvSpPr>
              <p:cNvPr id="766" name="Google Shape;76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767" name="Google Shape;76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8" name="Google Shape;768;p18"/>
            <p:cNvGrpSpPr/>
            <p:nvPr/>
          </p:nvGrpSpPr>
          <p:grpSpPr>
            <a:xfrm>
              <a:off x="5356809" y="1341090"/>
              <a:ext cx="1532674" cy="1341090"/>
              <a:chOff x="0" y="0"/>
              <a:chExt cx="812800" cy="711200"/>
            </a:xfrm>
          </p:grpSpPr>
          <p:sp>
            <p:nvSpPr>
              <p:cNvPr id="769" name="Google Shape;76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70" name="Google Shape;77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1" name="Google Shape;771;p18"/>
            <p:cNvGrpSpPr/>
            <p:nvPr/>
          </p:nvGrpSpPr>
          <p:grpSpPr>
            <a:xfrm>
              <a:off x="11489351" y="1341090"/>
              <a:ext cx="1532674" cy="1341090"/>
              <a:chOff x="0" y="0"/>
              <a:chExt cx="812800" cy="711200"/>
            </a:xfrm>
          </p:grpSpPr>
          <p:sp>
            <p:nvSpPr>
              <p:cNvPr id="772" name="Google Shape;77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773" name="Google Shape;77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4" name="Google Shape;774;p18"/>
            <p:cNvGrpSpPr/>
            <p:nvPr/>
          </p:nvGrpSpPr>
          <p:grpSpPr>
            <a:xfrm>
              <a:off x="3066579" y="0"/>
              <a:ext cx="1532674" cy="1341090"/>
              <a:chOff x="0" y="0"/>
              <a:chExt cx="812800" cy="711200"/>
            </a:xfrm>
          </p:grpSpPr>
          <p:sp>
            <p:nvSpPr>
              <p:cNvPr id="775" name="Google Shape;77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76" name="Google Shape;77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7" name="Google Shape;777;p18"/>
            <p:cNvGrpSpPr/>
            <p:nvPr/>
          </p:nvGrpSpPr>
          <p:grpSpPr>
            <a:xfrm>
              <a:off x="4599868" y="0"/>
              <a:ext cx="1532674" cy="1341090"/>
              <a:chOff x="0" y="0"/>
              <a:chExt cx="812800" cy="711200"/>
            </a:xfrm>
          </p:grpSpPr>
          <p:sp>
            <p:nvSpPr>
              <p:cNvPr id="778" name="Google Shape;77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79" name="Google Shape;77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0" name="Google Shape;780;p18"/>
            <p:cNvGrpSpPr/>
            <p:nvPr/>
          </p:nvGrpSpPr>
          <p:grpSpPr>
            <a:xfrm>
              <a:off x="1533289" y="0"/>
              <a:ext cx="1532674" cy="1341090"/>
              <a:chOff x="0" y="0"/>
              <a:chExt cx="812800" cy="711200"/>
            </a:xfrm>
          </p:grpSpPr>
          <p:sp>
            <p:nvSpPr>
              <p:cNvPr id="781" name="Google Shape;78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82" name="Google Shape;78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3" name="Google Shape;783;p18"/>
            <p:cNvGrpSpPr/>
            <p:nvPr/>
          </p:nvGrpSpPr>
          <p:grpSpPr>
            <a:xfrm>
              <a:off x="0" y="0"/>
              <a:ext cx="1532674" cy="1341090"/>
              <a:chOff x="0" y="0"/>
              <a:chExt cx="812800" cy="711200"/>
            </a:xfrm>
          </p:grpSpPr>
          <p:sp>
            <p:nvSpPr>
              <p:cNvPr id="784" name="Google Shape;78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85" name="Google Shape;78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6" name="Google Shape;786;p18"/>
            <p:cNvGrpSpPr/>
            <p:nvPr/>
          </p:nvGrpSpPr>
          <p:grpSpPr>
            <a:xfrm>
              <a:off x="9199120" y="0"/>
              <a:ext cx="1532674" cy="1341090"/>
              <a:chOff x="0" y="0"/>
              <a:chExt cx="812800" cy="711200"/>
            </a:xfrm>
          </p:grpSpPr>
          <p:sp>
            <p:nvSpPr>
              <p:cNvPr id="787" name="Google Shape;78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88" name="Google Shape;78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9" name="Google Shape;789;p18"/>
            <p:cNvGrpSpPr/>
            <p:nvPr/>
          </p:nvGrpSpPr>
          <p:grpSpPr>
            <a:xfrm>
              <a:off x="10732410" y="0"/>
              <a:ext cx="1532674" cy="1341090"/>
              <a:chOff x="0" y="0"/>
              <a:chExt cx="812800" cy="711200"/>
            </a:xfrm>
          </p:grpSpPr>
          <p:sp>
            <p:nvSpPr>
              <p:cNvPr id="790" name="Google Shape;79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91" name="Google Shape;79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2" name="Google Shape;792;p18"/>
            <p:cNvGrpSpPr/>
            <p:nvPr/>
          </p:nvGrpSpPr>
          <p:grpSpPr>
            <a:xfrm>
              <a:off x="7665831" y="0"/>
              <a:ext cx="1532674" cy="1341090"/>
              <a:chOff x="0" y="0"/>
              <a:chExt cx="812800" cy="711200"/>
            </a:xfrm>
          </p:grpSpPr>
          <p:sp>
            <p:nvSpPr>
              <p:cNvPr id="793" name="Google Shape;79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794" name="Google Shape;79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5" name="Google Shape;795;p18"/>
            <p:cNvGrpSpPr/>
            <p:nvPr/>
          </p:nvGrpSpPr>
          <p:grpSpPr>
            <a:xfrm>
              <a:off x="6132542" y="0"/>
              <a:ext cx="1532674" cy="1341090"/>
              <a:chOff x="0" y="0"/>
              <a:chExt cx="812800" cy="711200"/>
            </a:xfrm>
          </p:grpSpPr>
          <p:sp>
            <p:nvSpPr>
              <p:cNvPr id="796" name="Google Shape;79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797" name="Google Shape;79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8" name="Google Shape;798;p18"/>
            <p:cNvGrpSpPr/>
            <p:nvPr/>
          </p:nvGrpSpPr>
          <p:grpSpPr>
            <a:xfrm>
              <a:off x="12265084" y="0"/>
              <a:ext cx="1532674" cy="1341090"/>
              <a:chOff x="0" y="0"/>
              <a:chExt cx="812800" cy="711200"/>
            </a:xfrm>
          </p:grpSpPr>
          <p:sp>
            <p:nvSpPr>
              <p:cNvPr id="799" name="Google Shape;79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00" name="Google Shape;80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1" name="Google Shape;801;p18"/>
            <p:cNvGrpSpPr/>
            <p:nvPr/>
          </p:nvGrpSpPr>
          <p:grpSpPr>
            <a:xfrm>
              <a:off x="14555314" y="1341090"/>
              <a:ext cx="1532674" cy="1341090"/>
              <a:chOff x="0" y="0"/>
              <a:chExt cx="812800" cy="711200"/>
            </a:xfrm>
          </p:grpSpPr>
          <p:sp>
            <p:nvSpPr>
              <p:cNvPr id="802" name="Google Shape;80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03" name="Google Shape;80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4" name="Google Shape;804;p18"/>
            <p:cNvGrpSpPr/>
            <p:nvPr/>
          </p:nvGrpSpPr>
          <p:grpSpPr>
            <a:xfrm>
              <a:off x="16088603" y="1341090"/>
              <a:ext cx="1532674" cy="1341090"/>
              <a:chOff x="0" y="0"/>
              <a:chExt cx="812800" cy="711200"/>
            </a:xfrm>
          </p:grpSpPr>
          <p:sp>
            <p:nvSpPr>
              <p:cNvPr id="805" name="Google Shape;80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06" name="Google Shape;80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7" name="Google Shape;807;p18"/>
            <p:cNvGrpSpPr/>
            <p:nvPr/>
          </p:nvGrpSpPr>
          <p:grpSpPr>
            <a:xfrm>
              <a:off x="20687856" y="1341090"/>
              <a:ext cx="1532674" cy="1341090"/>
              <a:chOff x="0" y="0"/>
              <a:chExt cx="812800" cy="711200"/>
            </a:xfrm>
          </p:grpSpPr>
          <p:sp>
            <p:nvSpPr>
              <p:cNvPr id="808" name="Google Shape;80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09" name="Google Shape;80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0" name="Google Shape;810;p18"/>
            <p:cNvGrpSpPr/>
            <p:nvPr/>
          </p:nvGrpSpPr>
          <p:grpSpPr>
            <a:xfrm>
              <a:off x="22221145" y="1341090"/>
              <a:ext cx="1532674" cy="1341090"/>
              <a:chOff x="0" y="0"/>
              <a:chExt cx="812800" cy="711200"/>
            </a:xfrm>
          </p:grpSpPr>
          <p:sp>
            <p:nvSpPr>
              <p:cNvPr id="811" name="Google Shape;81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12" name="Google Shape;81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3" name="Google Shape;813;p18"/>
            <p:cNvGrpSpPr/>
            <p:nvPr/>
          </p:nvGrpSpPr>
          <p:grpSpPr>
            <a:xfrm>
              <a:off x="19154567" y="1341090"/>
              <a:ext cx="1532674" cy="1341090"/>
              <a:chOff x="0" y="0"/>
              <a:chExt cx="812800" cy="711200"/>
            </a:xfrm>
          </p:grpSpPr>
          <p:sp>
            <p:nvSpPr>
              <p:cNvPr id="814" name="Google Shape;81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15" name="Google Shape;81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6" name="Google Shape;816;p18"/>
            <p:cNvGrpSpPr/>
            <p:nvPr/>
          </p:nvGrpSpPr>
          <p:grpSpPr>
            <a:xfrm>
              <a:off x="17621277" y="1341090"/>
              <a:ext cx="1532674" cy="1341090"/>
              <a:chOff x="0" y="0"/>
              <a:chExt cx="812800" cy="711200"/>
            </a:xfrm>
          </p:grpSpPr>
          <p:sp>
            <p:nvSpPr>
              <p:cNvPr id="817" name="Google Shape;81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18" name="Google Shape;81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9" name="Google Shape;819;p18"/>
            <p:cNvGrpSpPr/>
            <p:nvPr/>
          </p:nvGrpSpPr>
          <p:grpSpPr>
            <a:xfrm>
              <a:off x="23753819" y="1341090"/>
              <a:ext cx="1532674" cy="1341090"/>
              <a:chOff x="0" y="0"/>
              <a:chExt cx="812800" cy="711200"/>
            </a:xfrm>
          </p:grpSpPr>
          <p:sp>
            <p:nvSpPr>
              <p:cNvPr id="820" name="Google Shape;820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51B65"/>
              </a:solidFill>
              <a:ln>
                <a:noFill/>
              </a:ln>
            </p:spPr>
          </p:sp>
          <p:sp>
            <p:nvSpPr>
              <p:cNvPr id="821" name="Google Shape;821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2" name="Google Shape;822;p18"/>
            <p:cNvGrpSpPr/>
            <p:nvPr/>
          </p:nvGrpSpPr>
          <p:grpSpPr>
            <a:xfrm>
              <a:off x="15331047" y="0"/>
              <a:ext cx="1532674" cy="1341090"/>
              <a:chOff x="0" y="0"/>
              <a:chExt cx="812800" cy="711200"/>
            </a:xfrm>
          </p:grpSpPr>
          <p:sp>
            <p:nvSpPr>
              <p:cNvPr id="823" name="Google Shape;823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24" name="Google Shape;824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5" name="Google Shape;825;p18"/>
            <p:cNvGrpSpPr/>
            <p:nvPr/>
          </p:nvGrpSpPr>
          <p:grpSpPr>
            <a:xfrm>
              <a:off x="16864336" y="0"/>
              <a:ext cx="1532674" cy="1341090"/>
              <a:chOff x="0" y="0"/>
              <a:chExt cx="812800" cy="711200"/>
            </a:xfrm>
          </p:grpSpPr>
          <p:sp>
            <p:nvSpPr>
              <p:cNvPr id="826" name="Google Shape;826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27" name="Google Shape;827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8" name="Google Shape;828;p18"/>
            <p:cNvGrpSpPr/>
            <p:nvPr/>
          </p:nvGrpSpPr>
          <p:grpSpPr>
            <a:xfrm>
              <a:off x="13797758" y="0"/>
              <a:ext cx="1532674" cy="1341090"/>
              <a:chOff x="0" y="0"/>
              <a:chExt cx="812800" cy="711200"/>
            </a:xfrm>
          </p:grpSpPr>
          <p:sp>
            <p:nvSpPr>
              <p:cNvPr id="829" name="Google Shape;829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0" name="Google Shape;830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1" name="Google Shape;831;p18"/>
            <p:cNvGrpSpPr/>
            <p:nvPr/>
          </p:nvGrpSpPr>
          <p:grpSpPr>
            <a:xfrm>
              <a:off x="21463589" y="0"/>
              <a:ext cx="1532674" cy="1341090"/>
              <a:chOff x="0" y="0"/>
              <a:chExt cx="812800" cy="711200"/>
            </a:xfrm>
          </p:grpSpPr>
          <p:sp>
            <p:nvSpPr>
              <p:cNvPr id="832" name="Google Shape;832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33" name="Google Shape;833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4" name="Google Shape;834;p18"/>
            <p:cNvGrpSpPr/>
            <p:nvPr/>
          </p:nvGrpSpPr>
          <p:grpSpPr>
            <a:xfrm>
              <a:off x="22996878" y="0"/>
              <a:ext cx="1532674" cy="1341090"/>
              <a:chOff x="0" y="0"/>
              <a:chExt cx="812800" cy="711200"/>
            </a:xfrm>
          </p:grpSpPr>
          <p:sp>
            <p:nvSpPr>
              <p:cNvPr id="835" name="Google Shape;835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6" name="Google Shape;836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7" name="Google Shape;837;p18"/>
            <p:cNvGrpSpPr/>
            <p:nvPr/>
          </p:nvGrpSpPr>
          <p:grpSpPr>
            <a:xfrm>
              <a:off x="19930300" y="0"/>
              <a:ext cx="1532674" cy="1341090"/>
              <a:chOff x="0" y="0"/>
              <a:chExt cx="812800" cy="711200"/>
            </a:xfrm>
          </p:grpSpPr>
          <p:sp>
            <p:nvSpPr>
              <p:cNvPr id="838" name="Google Shape;838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B1D2"/>
              </a:solidFill>
              <a:ln>
                <a:noFill/>
              </a:ln>
            </p:spPr>
          </p:sp>
          <p:sp>
            <p:nvSpPr>
              <p:cNvPr id="839" name="Google Shape;839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0" name="Google Shape;840;p18"/>
            <p:cNvGrpSpPr/>
            <p:nvPr/>
          </p:nvGrpSpPr>
          <p:grpSpPr>
            <a:xfrm>
              <a:off x="18397010" y="0"/>
              <a:ext cx="1532674" cy="1341090"/>
              <a:chOff x="0" y="0"/>
              <a:chExt cx="812800" cy="711200"/>
            </a:xfrm>
          </p:grpSpPr>
          <p:sp>
            <p:nvSpPr>
              <p:cNvPr id="841" name="Google Shape;841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42" name="Google Shape;842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3" name="Google Shape;843;p18"/>
            <p:cNvGrpSpPr/>
            <p:nvPr/>
          </p:nvGrpSpPr>
          <p:grpSpPr>
            <a:xfrm>
              <a:off x="24529552" y="0"/>
              <a:ext cx="1532674" cy="1341090"/>
              <a:chOff x="0" y="0"/>
              <a:chExt cx="812800" cy="711200"/>
            </a:xfrm>
          </p:grpSpPr>
          <p:sp>
            <p:nvSpPr>
              <p:cNvPr id="844" name="Google Shape;844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2E60"/>
              </a:solidFill>
              <a:ln>
                <a:noFill/>
              </a:ln>
            </p:spPr>
          </p:sp>
          <p:sp>
            <p:nvSpPr>
              <p:cNvPr id="845" name="Google Shape;845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6" name="Google Shape;846;p18"/>
            <p:cNvGrpSpPr/>
            <p:nvPr/>
          </p:nvGrpSpPr>
          <p:grpSpPr>
            <a:xfrm>
              <a:off x="13031421" y="1341090"/>
              <a:ext cx="1532674" cy="1341090"/>
              <a:chOff x="0" y="0"/>
              <a:chExt cx="812800" cy="711200"/>
            </a:xfrm>
          </p:grpSpPr>
          <p:sp>
            <p:nvSpPr>
              <p:cNvPr id="847" name="Google Shape;847;p1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BC1D"/>
              </a:solidFill>
              <a:ln>
                <a:noFill/>
              </a:ln>
            </p:spPr>
          </p:sp>
          <p:sp>
            <p:nvSpPr>
              <p:cNvPr id="848" name="Google Shape;848;p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44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" name="Скругленный прямоугольник 2"/>
          <p:cNvSpPr/>
          <p:nvPr/>
        </p:nvSpPr>
        <p:spPr>
          <a:xfrm>
            <a:off x="8087718" y="267379"/>
            <a:ext cx="9530306" cy="23079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50047" y="348725"/>
            <a:ext cx="19220681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/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Новизна и потенциал развития </a:t>
            </a:r>
          </a:p>
          <a:p>
            <a:pPr lvl="0" algn="ctr"/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образовательной практики</a:t>
            </a:r>
          </a:p>
          <a:p>
            <a:pPr lvl="0" algn="ctr"/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Марафон активного добровольчества </a:t>
            </a:r>
          </a:p>
          <a:p>
            <a:pPr lvl="0" algn="ctr"/>
            <a:r>
              <a:rPr lang="ru-RU" sz="32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Raleway Black"/>
                <a:cs typeface="Raleway Black"/>
                <a:sym typeface="Raleway Black"/>
              </a:rPr>
              <a:t>«Исторические люди»</a:t>
            </a:r>
            <a:endParaRPr lang="ru-RU" sz="3200" b="1" dirty="0">
              <a:ln w="9525">
                <a:solidFill>
                  <a:srgbClr val="7030A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ea typeface="Raleway Black"/>
              <a:cs typeface="Raleway Black"/>
              <a:sym typeface="Raleway Black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993886335"/>
              </p:ext>
            </p:extLst>
          </p:nvPr>
        </p:nvGraphicFramePr>
        <p:xfrm>
          <a:off x="699626" y="3429000"/>
          <a:ext cx="16680934" cy="5065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328631" y="5638800"/>
            <a:ext cx="30519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FFFFFF"/>
                </a:solidFill>
              </a:rPr>
              <a:t>Предоставление возможности проявить собственные силы и способности, реализовать внутренний потенциал через реализацию собственных идей</a:t>
            </a:r>
            <a:r>
              <a:rPr lang="ru-RU" dirty="0">
                <a:solidFill>
                  <a:srgbClr val="FFFFFF"/>
                </a:solidFill>
              </a:rPr>
              <a:t>.</a:t>
            </a:r>
          </a:p>
          <a:p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72" y="167712"/>
            <a:ext cx="3938220" cy="27134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3358" y="7670125"/>
            <a:ext cx="14321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0101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 развития в формировании прогрессивной организационной культуры добровольческой организации «Детский орден милосердия»</a:t>
            </a:r>
            <a:endParaRPr lang="ru-RU" sz="1800" dirty="0">
              <a:solidFill>
                <a:srgbClr val="0101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98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Yellow and Pink Geometric Opportunity Roadmap Presentation">
  <a:themeElements>
    <a:clrScheme name="Office">
      <a:dk1>
        <a:srgbClr val="282D6C"/>
      </a:dk1>
      <a:lt1>
        <a:srgbClr val="FEF6E0"/>
      </a:lt1>
      <a:dk2>
        <a:srgbClr val="FEBC1D"/>
      </a:dk2>
      <a:lt2>
        <a:srgbClr val="00B1D2"/>
      </a:lt2>
      <a:accent1>
        <a:srgbClr val="282D6C"/>
      </a:accent1>
      <a:accent2>
        <a:srgbClr val="185897"/>
      </a:accent2>
      <a:accent3>
        <a:srgbClr val="FE2E60"/>
      </a:accent3>
      <a:accent4>
        <a:srgbClr val="25003C"/>
      </a:accent4>
      <a:accent5>
        <a:srgbClr val="351B65"/>
      </a:accent5>
      <a:accent6>
        <a:srgbClr val="185897"/>
      </a:accent6>
      <a:hlink>
        <a:srgbClr val="0084B9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636</Words>
  <Application>Microsoft Office PowerPoint</Application>
  <PresentationFormat>Произвольный</PresentationFormat>
  <Paragraphs>97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Times New Roman</vt:lpstr>
      <vt:lpstr>Arial</vt:lpstr>
      <vt:lpstr>Cabin</vt:lpstr>
      <vt:lpstr>Raleway Black</vt:lpstr>
      <vt:lpstr>Calibri</vt:lpstr>
      <vt:lpstr>Blue Yellow and Pink Geometric Opportunity Roadmap 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Куликова С.И.</cp:lastModifiedBy>
  <cp:revision>58</cp:revision>
  <dcterms:modified xsi:type="dcterms:W3CDTF">2023-04-24T13:32:41Z</dcterms:modified>
</cp:coreProperties>
</file>