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82" r:id="rId2"/>
  </p:sldMasterIdLst>
  <p:notesMasterIdLst>
    <p:notesMasterId r:id="rId13"/>
  </p:notesMasterIdLst>
  <p:sldIdLst>
    <p:sldId id="2607" r:id="rId3"/>
    <p:sldId id="2608" r:id="rId4"/>
    <p:sldId id="2603" r:id="rId5"/>
    <p:sldId id="2598" r:id="rId6"/>
    <p:sldId id="2601" r:id="rId7"/>
    <p:sldId id="2600" r:id="rId8"/>
    <p:sldId id="2599" r:id="rId9"/>
    <p:sldId id="2602" r:id="rId10"/>
    <p:sldId id="2605" r:id="rId11"/>
    <p:sldId id="260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FF"/>
    <a:srgbClr val="44546A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7DC0A-CCF0-45C0-BEC8-264066D6E47A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5AB37-8D45-49E4-A3A6-B95A6D501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2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12266-6B86-4DDF-BED6-690D97913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A17F4A-B773-4CEA-B947-7A894D442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A5BBD7-EB5C-4D26-B49B-C83750E8E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2903" y="6356350"/>
            <a:ext cx="7420897" cy="365125"/>
          </a:xfrm>
        </p:spPr>
        <p:txBody>
          <a:bodyPr/>
          <a:lstStyle/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BE473-1D60-4704-AF2F-3AA251CF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25C63C6-1990-4CF1-B6C6-5F21AB3DF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027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5850A19-07B2-4913-B6DC-24BD4976E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DE40-BCDE-4AB1-BA38-A1E15DC7F45E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9584D9-3F2E-4899-8C5E-58B1F698E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2281CC-A359-449A-981C-C5B3AB9E6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6AA-1F1D-42D6-B2AE-B6A5C16F15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63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9439F-B42F-4D14-8719-7789E191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CBD8ED-8D81-4CF8-A701-0450C4AE5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97CE9E-1DCF-4DBD-A6A7-A33D28181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14476C-FD12-46F8-B4F1-EABC03747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DE40-BCDE-4AB1-BA38-A1E15DC7F45E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171620-67F7-4301-82A8-9DC99A378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7F6B6E-5B68-4335-962F-7118FD5C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6AA-1F1D-42D6-B2AE-B6A5C16F15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037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E1259-6901-46B1-9517-6052D849B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D8CEE6-9776-40FB-ABC2-A9EE9C04B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128E95-28C0-4498-8F14-5384AE003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32AC07-2349-4141-82DC-8EA28E5E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DE40-BCDE-4AB1-BA38-A1E15DC7F45E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2880ED-B75B-41B7-9EF3-90A35247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65A15B-E7BC-44A5-A016-B393BB0C9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6AA-1F1D-42D6-B2AE-B6A5C16F15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40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970D0-A76F-457E-9FA8-8FC8DCE0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86A44F-D42D-425F-8994-AC33FFF25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FD0CD-1677-4521-BB59-38CA0CE16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DE40-BCDE-4AB1-BA38-A1E15DC7F45E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03956-F942-467E-A9B5-7291E62A2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8670AF-8C72-4047-9F4C-A3CE8C708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6AA-1F1D-42D6-B2AE-B6A5C16F15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84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0B77A9-9C39-4212-AD75-87751BF71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FD1301-6010-4CFE-8F90-373BC3069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521318-A369-433A-974F-369F1C7B8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DE40-BCDE-4AB1-BA38-A1E15DC7F45E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189213-6647-4206-95A4-B1C0D54E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4D8326-5A48-404C-AD41-A55CCCD7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6AA-1F1D-42D6-B2AE-B6A5C16F15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09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F8669-6629-4BDF-9F0A-74A045CE4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8FD29B-4992-46CF-B0EB-685896717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C96432-21A6-401F-8B41-01C584040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C91E96-666E-4E5D-AEDA-3C68C7D14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86632" y="6356350"/>
            <a:ext cx="6467168" cy="365125"/>
          </a:xfrm>
        </p:spPr>
        <p:txBody>
          <a:bodyPr/>
          <a:lstStyle/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D940B1-30B6-481B-BBD5-F702FBC3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25C63C6-1990-4CF1-B6C6-5F21AB3DF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7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FDD93-AAFF-4E97-961C-E1DBEAAC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40884"/>
            <a:ext cx="9533244" cy="1007806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F7212E-332C-458F-A8FC-888549B54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1789471"/>
            <a:ext cx="10517188" cy="34904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F7FBDC-86CB-4C18-8453-DEE50BBE8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503863"/>
            <a:ext cx="3932237" cy="3651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F0DFB6-FB00-45B0-9F69-A84224B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32B5F0-C35E-45DD-A4E5-40DE84A1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25C63C6-1990-4CF1-B6C6-5F21AB3DF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D20B3-63C6-4582-A7B3-9ED59A772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13D733-9115-4246-A440-096BB32BF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A35978-6625-4036-995E-A45CAC621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DE40-BCDE-4AB1-BA38-A1E15DC7F45E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5FBB5F-F58F-4F46-A95B-1DD291BE5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31330-B49B-4C24-8250-6F67D7A53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6AA-1F1D-42D6-B2AE-B6A5C16F15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61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280AA-81CD-4A47-9D7F-44214887F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434EF3-4FB3-464B-A5CF-F9E0E0146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1A5029-1AD2-4FEC-9866-491C1081B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DE40-BCDE-4AB1-BA38-A1E15DC7F45E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715ACF-CBFB-42D4-9920-38D5D195A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0F5791-D077-4A93-A642-996DEAD5D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6AA-1F1D-42D6-B2AE-B6A5C16F15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88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9EE7D-947D-495C-96C7-D376B9EE6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49E1B7-75DC-4E53-BBE8-D03B94979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1C50E6-691E-4357-A95B-49E2D45B9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DE40-BCDE-4AB1-BA38-A1E15DC7F45E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83F08-3916-4CFB-B473-5FE3BB6C4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7F65C3-1BCB-480F-A785-0C697D933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6AA-1F1D-42D6-B2AE-B6A5C16F15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78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1B742-EE42-4BF2-A8DB-A09D154F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F47ECA-F896-4BAF-ABE7-C541DBCE8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F6163B-2EF9-4B8E-9467-0BB8EB7CF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A736D7-C9F3-4DDB-9763-EF4146E8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DE40-BCDE-4AB1-BA38-A1E15DC7F45E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788CFC-6A1F-4C70-9BCF-DA9EAC0D9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C644C3-11FC-434A-9FBD-518253C5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6AA-1F1D-42D6-B2AE-B6A5C16F15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53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12109-1391-452A-82C9-86E0B1912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B22E11-583D-40E1-92BD-2BBA718E0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0CA057-EDC4-4215-9A47-C9CE5FCA0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6A3011-091F-4A68-AF3E-F2B27EF2B6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337DD5-96EC-4012-A86B-4E0018675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29F1D0-B8A4-4790-B9D6-544FF23FC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DE40-BCDE-4AB1-BA38-A1E15DC7F45E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D71C1B-D7BE-4C4E-AFB2-AFE0E9AA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4B9316-9C47-4A34-B76F-50C7716EF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6AA-1F1D-42D6-B2AE-B6A5C16F15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20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D1326-32AA-4050-8CB7-637891A22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E9C762-25C6-4927-A17A-B0F0F897C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DE40-BCDE-4AB1-BA38-A1E15DC7F45E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3A70A8-4A65-4D5A-A0A0-1A7180A26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CBF2B8-31E1-43FC-8E1B-1C314F1B9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6AA-1F1D-42D6-B2AE-B6A5C16F15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1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20CEC-BE11-42E7-AB3E-89667B1B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975"/>
            <a:ext cx="10515600" cy="795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EB9936-7E17-4E7E-BEE4-00DCA5F30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1236F1-7C49-4418-BAA1-EC77EE702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356350"/>
            <a:ext cx="769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AB25C7-EB59-4942-94E1-1CBFA6F76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C63C6-1990-4CF1-B6C6-5F21AB3DF6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19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7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43558-FC70-4AE7-8D5C-AA9209C07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1B9142-AD63-4320-8820-CD764DBB0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9275B9-F18D-4DC1-BC28-939F45134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4DE40-BCDE-4AB1-BA38-A1E15DC7F45E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DEDCC4-99DB-4035-8867-68335A2BF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B152A4-00A2-41F2-A6C1-7C8A6D359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E06AA-1F1D-42D6-B2AE-B6A5C16F15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50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7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08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2862"/>
            <a:ext cx="1200150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1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9331"/>
            <a:ext cx="12184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9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2" y="0"/>
            <a:ext cx="12044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9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2" y="0"/>
            <a:ext cx="1204479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81"/>
            <a:ext cx="12192000" cy="678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28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" y="0"/>
            <a:ext cx="12142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54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" y="0"/>
            <a:ext cx="12132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8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1" y="0"/>
            <a:ext cx="12151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49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1" y="0"/>
            <a:ext cx="12151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15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" y="0"/>
            <a:ext cx="12191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49837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Corbel</vt:lpstr>
      <vt:lpstr>Специальное оформление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MNS</dc:creator>
  <cp:lastModifiedBy>user</cp:lastModifiedBy>
  <cp:revision>88</cp:revision>
  <dcterms:created xsi:type="dcterms:W3CDTF">2020-04-24T12:23:13Z</dcterms:created>
  <dcterms:modified xsi:type="dcterms:W3CDTF">2023-04-24T09:08:56Z</dcterms:modified>
</cp:coreProperties>
</file>