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3" r:id="rId2"/>
    <p:sldId id="295" r:id="rId3"/>
    <p:sldId id="319" r:id="rId4"/>
    <p:sldId id="311" r:id="rId5"/>
    <p:sldId id="285" r:id="rId6"/>
    <p:sldId id="315" r:id="rId7"/>
    <p:sldId id="312" r:id="rId8"/>
    <p:sldId id="314" r:id="rId9"/>
    <p:sldId id="309" r:id="rId10"/>
    <p:sldId id="318" r:id="rId11"/>
  </p:sldIdLst>
  <p:sldSz cx="9144000" cy="6858000" type="screen4x3"/>
  <p:notesSz cx="6858000" cy="9144000"/>
  <p:custDataLst>
    <p:tags r:id="rId1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0099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73" autoAdjust="0"/>
  </p:normalViewPr>
  <p:slideViewPr>
    <p:cSldViewPr>
      <p:cViewPr varScale="1">
        <p:scale>
          <a:sx n="83" d="100"/>
          <a:sy n="83" d="100"/>
        </p:scale>
        <p:origin x="153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714D0-2AF4-4585-BE7D-C7817A716F0B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B4AD6-7A8B-48FC-BF1B-016AB921D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15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4AD6-7A8B-48FC-BF1B-016AB921DAF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941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120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375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777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450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765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800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393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782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37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732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A3D77-E0EF-4F78-BFBC-252CFA2060E1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764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nogoborez.r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35.jpeg"/><Relationship Id="rId7" Type="http://schemas.openxmlformats.org/officeDocument/2006/relationships/image" Target="../media/image38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7.jpeg"/><Relationship Id="rId10" Type="http://schemas.openxmlformats.org/officeDocument/2006/relationships/image" Target="../media/image40.jpg"/><Relationship Id="rId4" Type="http://schemas.openxmlformats.org/officeDocument/2006/relationships/image" Target="../media/image36.pn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4.jpe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53A8CF-4926-44A4-9FF2-7529BBF88F29}"/>
              </a:ext>
            </a:extLst>
          </p:cNvPr>
          <p:cNvSpPr txBox="1"/>
          <p:nvPr/>
        </p:nvSpPr>
        <p:spPr>
          <a:xfrm>
            <a:off x="-180528" y="2095257"/>
            <a:ext cx="9418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Краткосрочная программа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 смены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«Многоборец» </a:t>
            </a:r>
            <a:endParaRPr lang="ru-RU" sz="2400" b="1" dirty="0">
              <a:solidFill>
                <a:srgbClr val="00206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20E79EA-3433-46F7-AF4B-148BA99C36CE}"/>
              </a:ext>
            </a:extLst>
          </p:cNvPr>
          <p:cNvSpPr txBox="1"/>
          <p:nvPr/>
        </p:nvSpPr>
        <p:spPr>
          <a:xfrm>
            <a:off x="231841" y="4640000"/>
            <a:ext cx="88835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Шестакова Наталья Владимировна,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педагог-организатор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МБУДО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ЦДО «Алые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паруса»,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Новосибирская область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E5A1B1-EFE9-4391-A94F-7DD2CF31DA60}"/>
              </a:ext>
            </a:extLst>
          </p:cNvPr>
          <p:cNvSpPr txBox="1"/>
          <p:nvPr/>
        </p:nvSpPr>
        <p:spPr>
          <a:xfrm>
            <a:off x="4067944" y="6306088"/>
            <a:ext cx="5370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30806B1-1B00-4523-987E-A00AB207B6BD}"/>
              </a:ext>
            </a:extLst>
          </p:cNvPr>
          <p:cNvSpPr txBox="1"/>
          <p:nvPr/>
        </p:nvSpPr>
        <p:spPr>
          <a:xfrm>
            <a:off x="242252" y="2926254"/>
            <a:ext cx="8572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физкультурно-спортивная направленность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«Виды спорта – в мире профессий»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20E79EA-3433-46F7-AF4B-148BA99C36CE}"/>
              </a:ext>
            </a:extLst>
          </p:cNvPr>
          <p:cNvSpPr txBox="1"/>
          <p:nvPr/>
        </p:nvSpPr>
        <p:spPr>
          <a:xfrm>
            <a:off x="1027681" y="3682676"/>
            <a:ext cx="79920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Руднев Олег Иванович,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педагог-организатор, педагог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</a:p>
          <a:p>
            <a:pPr algn="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МБУДО ЦДО «Алые паруса», Новосибирск; </a:t>
            </a:r>
          </a:p>
          <a:p>
            <a:pPr algn="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НОО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«Федерация современного пятиборья и 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полиатлона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Новосибирская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5" y="5351134"/>
            <a:ext cx="20553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http://mnogoborez.ru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mnogoborec.nsk@mail.ru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360" y="182350"/>
            <a:ext cx="1585392" cy="11112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796"/>
            <a:ext cx="1371600" cy="1371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20E79EA-3433-46F7-AF4B-148BA99C36CE}"/>
              </a:ext>
            </a:extLst>
          </p:cNvPr>
          <p:cNvSpPr txBox="1"/>
          <p:nvPr/>
        </p:nvSpPr>
        <p:spPr>
          <a:xfrm>
            <a:off x="275912" y="5346592"/>
            <a:ext cx="88835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Акентьева Елена Анатольевна,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МБУДО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ЦДО «Алые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паруса»,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Новосибирская область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30806B1-1B00-4523-987E-A00AB207B6BD}"/>
              </a:ext>
            </a:extLst>
          </p:cNvPr>
          <p:cNvSpPr txBox="1"/>
          <p:nvPr/>
        </p:nvSpPr>
        <p:spPr>
          <a:xfrm>
            <a:off x="1369368" y="77205"/>
            <a:ext cx="62247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образовательных практик по обновлению содержания и технологий дополнительного образования в соответствии с приоритетными направлениями, в т.ч. каникулярных профориентационных школ, организованных образовательными организациями</a:t>
            </a:r>
          </a:p>
        </p:txBody>
      </p:sp>
    </p:spTree>
    <p:extLst>
      <p:ext uri="{BB962C8B-B14F-4D97-AF65-F5344CB8AC3E}">
        <p14:creationId xmlns:p14="http://schemas.microsoft.com/office/powerpoint/2010/main" val="3964733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11" y="2436688"/>
            <a:ext cx="1705635" cy="14619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48" y="3805827"/>
            <a:ext cx="4668256" cy="305217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-993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Партнеры смены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EA92509-A54D-4423-91E1-FB14E2465CD9}"/>
              </a:ext>
            </a:extLst>
          </p:cNvPr>
          <p:cNvSpPr/>
          <p:nvPr/>
        </p:nvSpPr>
        <p:spPr>
          <a:xfrm>
            <a:off x="1196578" y="883459"/>
            <a:ext cx="6750844" cy="34289"/>
          </a:xfrm>
          <a:prstGeom prst="rect">
            <a:avLst/>
          </a:prstGeom>
          <a:solidFill>
            <a:srgbClr val="EB670A"/>
          </a:solidFill>
          <a:ln>
            <a:solidFill>
              <a:srgbClr val="EB67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08" y="917748"/>
            <a:ext cx="1369139" cy="13691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106" y="3789974"/>
            <a:ext cx="5518894" cy="30680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1" y="983911"/>
            <a:ext cx="2394002" cy="28219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63" y="3789974"/>
            <a:ext cx="1108409" cy="201529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41" y="993193"/>
            <a:ext cx="1981200" cy="23050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268" y="1001216"/>
            <a:ext cx="1957183" cy="225587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831" y="766840"/>
            <a:ext cx="2093137" cy="64887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275856" y="3250564"/>
            <a:ext cx="584659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Приглашаем Вас к сотрудничеству!</a:t>
            </a:r>
            <a:endParaRPr lang="ru-RU" sz="2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48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7905" y="134646"/>
            <a:ext cx="7861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Отличия практики</a:t>
            </a:r>
            <a:endParaRPr lang="ru-RU" sz="3600" b="1" dirty="0">
              <a:solidFill>
                <a:srgbClr val="002060"/>
              </a:solidFill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780977"/>
            <a:ext cx="9193436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18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в летний период обучающихся </a:t>
            </a:r>
            <a:r>
              <a:rPr lang="ru-RU" sz="18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разными образовательными потребностями в активную спортивную деятельность в дисциплинах многоборий, достижение реального спортивного результата в условиях интенсификации занятий спортивной </a:t>
            </a:r>
            <a:r>
              <a:rPr lang="ru-RU" sz="18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подготовкой, оздоровления ребенка и </a:t>
            </a:r>
            <a:r>
              <a:rPr lang="ru-RU" sz="18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знакомства с профессиями спортивного и военно-прикладного </a:t>
            </a:r>
            <a:r>
              <a:rPr lang="ru-RU" sz="18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профиля (ежегодно обновляемый перечень) </a:t>
            </a:r>
            <a:r>
              <a:rPr lang="ru-RU" sz="18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требованиями к поступлению в профильные </a:t>
            </a:r>
            <a:r>
              <a:rPr lang="ru-RU" sz="18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вузы в рамках профориентационных мастер-классов и </a:t>
            </a:r>
            <a:r>
              <a:rPr lang="ru-RU" sz="185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профпроб</a:t>
            </a:r>
            <a:endParaRPr lang="ru-RU" sz="18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18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8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спортивного наставничества </a:t>
            </a:r>
            <a:r>
              <a:rPr lang="ru-RU" sz="18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 коллектива объединения «Многоборье» </a:t>
            </a:r>
            <a:r>
              <a:rPr lang="ru-RU" sz="18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социализации юных спортсменов в спортивном коллективе, основанной на принципах патриотического воспитания и наставничества.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18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 на участие в соревнованиях Регионального и Всероссийского уровней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ru-RU" sz="185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EA92509-A54D-4423-91E1-FB14E2465CD9}"/>
              </a:ext>
            </a:extLst>
          </p:cNvPr>
          <p:cNvSpPr/>
          <p:nvPr/>
        </p:nvSpPr>
        <p:spPr>
          <a:xfrm>
            <a:off x="1393402" y="780978"/>
            <a:ext cx="6750844" cy="34289"/>
          </a:xfrm>
          <a:prstGeom prst="rect">
            <a:avLst/>
          </a:prstGeom>
          <a:solidFill>
            <a:srgbClr val="EB670A"/>
          </a:solidFill>
          <a:ln>
            <a:solidFill>
              <a:srgbClr val="EB67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966" y="4221089"/>
            <a:ext cx="3831797" cy="26536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2166" t="8848" r="12973" b="16972"/>
          <a:stretch/>
        </p:blipFill>
        <p:spPr>
          <a:xfrm>
            <a:off x="234708" y="4221089"/>
            <a:ext cx="4898314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2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1812" y="761898"/>
            <a:ext cx="4040188" cy="639762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2631" y="1294160"/>
            <a:ext cx="4167957" cy="3951288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нескольких человек, направленная на достижение общих целей,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человек думает не только о собственном благе, но, в равной мере и о благе тех, кто рядом с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ним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родителей, как помощников и участников спортивной жизни ребят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95042" y="752834"/>
            <a:ext cx="4041775" cy="639762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Развивающее наставничество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24400" y="1302050"/>
            <a:ext cx="4041775" cy="3575618"/>
          </a:xfrm>
        </p:spPr>
        <p:txBody>
          <a:bodyPr>
            <a:normAutofit lnSpcReduction="10000"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наставничество, при котором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мотивирует, отслеживает и сопровождает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 проведения юным наставником работ с непосредственными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наставляемыми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Практики наставничества: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качестве судей на этапах </a:t>
            </a:r>
          </a:p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качестве организаторов команды </a:t>
            </a:r>
          </a:p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качестве кураторов и организаторов педагогически ориентированного досуга</a:t>
            </a:r>
            <a:endParaRPr lang="ru-RU" sz="1800" dirty="0">
              <a:solidFill>
                <a:srgbClr val="002060"/>
              </a:solidFill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59110" y="980728"/>
            <a:ext cx="3285226" cy="4525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0515" t="14153" r="8130" b="10616"/>
          <a:stretch/>
        </p:blipFill>
        <p:spPr>
          <a:xfrm>
            <a:off x="4520194" y="4574814"/>
            <a:ext cx="4391470" cy="22831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6365" t="24127" r="28609" b="9332"/>
          <a:stretch/>
        </p:blipFill>
        <p:spPr>
          <a:xfrm>
            <a:off x="589672" y="4110898"/>
            <a:ext cx="3915595" cy="273530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EA92509-A54D-4423-91E1-FB14E2465CD9}"/>
              </a:ext>
            </a:extLst>
          </p:cNvPr>
          <p:cNvSpPr/>
          <p:nvPr/>
        </p:nvSpPr>
        <p:spPr>
          <a:xfrm>
            <a:off x="1196578" y="965028"/>
            <a:ext cx="6750844" cy="34289"/>
          </a:xfrm>
          <a:prstGeom prst="rect">
            <a:avLst/>
          </a:prstGeom>
          <a:solidFill>
            <a:srgbClr val="EB670A"/>
          </a:solidFill>
          <a:ln>
            <a:solidFill>
              <a:srgbClr val="EB67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Панель методик и технологий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326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008" y="-143683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будни смены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14098"/>
            <a:ext cx="5652120" cy="3710374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EA92509-A54D-4423-91E1-FB14E2465CD9}"/>
              </a:ext>
            </a:extLst>
          </p:cNvPr>
          <p:cNvSpPr/>
          <p:nvPr/>
        </p:nvSpPr>
        <p:spPr>
          <a:xfrm>
            <a:off x="1196578" y="764704"/>
            <a:ext cx="6750844" cy="34289"/>
          </a:xfrm>
          <a:prstGeom prst="rect">
            <a:avLst/>
          </a:prstGeom>
          <a:solidFill>
            <a:srgbClr val="EB670A"/>
          </a:solidFill>
          <a:ln>
            <a:solidFill>
              <a:srgbClr val="EB67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3" r="29961"/>
          <a:stretch/>
        </p:blipFill>
        <p:spPr>
          <a:xfrm>
            <a:off x="5640546" y="822143"/>
            <a:ext cx="3510803" cy="49268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3" t="15116"/>
          <a:stretch/>
        </p:blipFill>
        <p:spPr>
          <a:xfrm>
            <a:off x="1" y="3775180"/>
            <a:ext cx="5004047" cy="31224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53240"/>
            <a:ext cx="4139952" cy="27067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6" t="27022" r="34428"/>
          <a:stretch/>
        </p:blipFill>
        <p:spPr>
          <a:xfrm>
            <a:off x="7234465" y="4153240"/>
            <a:ext cx="1909535" cy="271688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76493" y="5221155"/>
            <a:ext cx="7310958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Смена строится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основе комплекса «Готов к труду и защите Отечества» (военный аналог ГТО) и современного пятиборья, так называемого «офицерского олимпийского пятиборья», которые являются одними из важнейших военно-прикладных предметов в деле воспитания будущих защитников Отечества. 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76493" y="5200307"/>
            <a:ext cx="7310958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Смена строится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основе комплекса «Готов к труду и защите Отечества» (военный аналог ГТО) и современного пятиборья, так называемого «офицерского олимпийского пятиборья», которые являются одними из важнейших военно-прикладных предметов в деле воспитания будущих защитников Отечества. 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558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214349" y="880081"/>
            <a:ext cx="4050818" cy="123398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40784" y="2140593"/>
            <a:ext cx="3340552" cy="405071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добровольческой деятельности, которая позволяет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оказать помощь людям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одной из самых значимых областей -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получении знаний, передаче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"/>
          <a:stretch/>
        </p:blipFill>
        <p:spPr>
          <a:xfrm>
            <a:off x="3555339" y="1819871"/>
            <a:ext cx="5588661" cy="35502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6264" y="1108574"/>
            <a:ext cx="5670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«Спортивная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карьера в любительском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спорте»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56655" y="5435057"/>
            <a:ext cx="49403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Анна Некрасова, выпускница 2019 года, 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единственная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девушка за Уралом -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 по современному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пятиборью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Профориентационные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мастер-классы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EA92509-A54D-4423-91E1-FB14E2465CD9}"/>
              </a:ext>
            </a:extLst>
          </p:cNvPr>
          <p:cNvSpPr/>
          <p:nvPr/>
        </p:nvSpPr>
        <p:spPr>
          <a:xfrm>
            <a:off x="1196578" y="883459"/>
            <a:ext cx="6750844" cy="34289"/>
          </a:xfrm>
          <a:prstGeom prst="rect">
            <a:avLst/>
          </a:prstGeom>
          <a:solidFill>
            <a:srgbClr val="EB670A"/>
          </a:solidFill>
          <a:ln>
            <a:solidFill>
              <a:srgbClr val="EB67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240385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83" y="908720"/>
            <a:ext cx="5291555" cy="3528392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3258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Профориентационные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мастер-классы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EA92509-A54D-4423-91E1-FB14E2465CD9}"/>
              </a:ext>
            </a:extLst>
          </p:cNvPr>
          <p:cNvSpPr/>
          <p:nvPr/>
        </p:nvSpPr>
        <p:spPr>
          <a:xfrm>
            <a:off x="1196578" y="883459"/>
            <a:ext cx="6750844" cy="34289"/>
          </a:xfrm>
          <a:prstGeom prst="rect">
            <a:avLst/>
          </a:prstGeom>
          <a:solidFill>
            <a:srgbClr val="EB670A"/>
          </a:solidFill>
          <a:ln>
            <a:solidFill>
              <a:srgbClr val="EB67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1"/>
          <a:stretch/>
        </p:blipFill>
        <p:spPr>
          <a:xfrm>
            <a:off x="-58302" y="4221088"/>
            <a:ext cx="5242798" cy="26369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497" y="912510"/>
            <a:ext cx="3957851" cy="59634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29" y="922974"/>
            <a:ext cx="1280768" cy="14901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766" y="4995708"/>
            <a:ext cx="1623518" cy="187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1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726" y="1696796"/>
            <a:ext cx="3969540" cy="29771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Профориентационные пробы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" r="12221"/>
          <a:stretch/>
        </p:blipFill>
        <p:spPr>
          <a:xfrm>
            <a:off x="3685536" y="4233216"/>
            <a:ext cx="3820932" cy="262478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EA92509-A54D-4423-91E1-FB14E2465CD9}"/>
              </a:ext>
            </a:extLst>
          </p:cNvPr>
          <p:cNvSpPr/>
          <p:nvPr/>
        </p:nvSpPr>
        <p:spPr>
          <a:xfrm>
            <a:off x="1196578" y="965028"/>
            <a:ext cx="6750844" cy="34289"/>
          </a:xfrm>
          <a:prstGeom prst="rect">
            <a:avLst/>
          </a:prstGeom>
          <a:solidFill>
            <a:srgbClr val="EB670A"/>
          </a:solidFill>
          <a:ln>
            <a:solidFill>
              <a:srgbClr val="EB67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4742830" cy="316250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101331"/>
            <a:ext cx="2144251" cy="27566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6"/>
          <a:stretch/>
        </p:blipFill>
        <p:spPr>
          <a:xfrm>
            <a:off x="2119494" y="3789040"/>
            <a:ext cx="1859310" cy="30689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79342" y="976969"/>
            <a:ext cx="4580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журналистика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создание медиа проектов в сфере спорта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87309" y="5762805"/>
            <a:ext cx="50678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журналист, ведущий </a:t>
            </a:r>
            <a:r>
              <a:rPr lang="ru-RU" sz="1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спортивных программ, </a:t>
            </a:r>
            <a:r>
              <a:rPr 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сотрудник </a:t>
            </a:r>
            <a:r>
              <a:rPr lang="ru-RU" sz="1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пресс-центра Министерства физической культуры и спорта Новосибирской области, </a:t>
            </a:r>
            <a:r>
              <a:rPr 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мастер </a:t>
            </a:r>
            <a:r>
              <a:rPr lang="ru-RU" sz="1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спорта по бадминтону Евгения Савченко</a:t>
            </a:r>
            <a:endParaRPr lang="ru-RU" sz="1600" i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67944" y="5780781"/>
            <a:ext cx="50678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журналист, ведущий 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спортивных программ, 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сотрудник 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пресс-центра Министерства физической культуры и спорта Новосибирской области, 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мастер 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спорта по бадминтону Евгения Савченко</a:t>
            </a:r>
            <a:endParaRPr lang="ru-RU" sz="16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099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3569331"/>
            <a:ext cx="4932040" cy="3288669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 организованный досуг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EA92509-A54D-4423-91E1-FB14E2465CD9}"/>
              </a:ext>
            </a:extLst>
          </p:cNvPr>
          <p:cNvSpPr/>
          <p:nvPr/>
        </p:nvSpPr>
        <p:spPr>
          <a:xfrm>
            <a:off x="1196578" y="821012"/>
            <a:ext cx="6750844" cy="34289"/>
          </a:xfrm>
          <a:prstGeom prst="rect">
            <a:avLst/>
          </a:prstGeom>
          <a:solidFill>
            <a:srgbClr val="EB670A"/>
          </a:solidFill>
          <a:ln>
            <a:solidFill>
              <a:srgbClr val="EB67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r="11035"/>
          <a:stretch/>
        </p:blipFill>
        <p:spPr>
          <a:xfrm>
            <a:off x="0" y="3284984"/>
            <a:ext cx="4582868" cy="357301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" y="875869"/>
            <a:ext cx="4566280" cy="304299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639429"/>
            <a:ext cx="1463716" cy="10259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"/>
          <a:stretch/>
        </p:blipFill>
        <p:spPr>
          <a:xfrm>
            <a:off x="4582868" y="862875"/>
            <a:ext cx="4555412" cy="33334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3"/>
          <a:stretch/>
        </p:blipFill>
        <p:spPr>
          <a:xfrm>
            <a:off x="4231348" y="3142629"/>
            <a:ext cx="1434559" cy="107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58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6"/>
          <a:stretch/>
        </p:blipFill>
        <p:spPr>
          <a:xfrm>
            <a:off x="2714017" y="844311"/>
            <a:ext cx="3640398" cy="600880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3000"/>
                  <a:lumMod val="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</a:gradFill>
        </p:spPr>
      </p:pic>
      <p:sp>
        <p:nvSpPr>
          <p:cNvPr id="22" name="Прямоугольник 21"/>
          <p:cNvSpPr/>
          <p:nvPr/>
        </p:nvSpPr>
        <p:spPr>
          <a:xfrm>
            <a:off x="4572000" y="1208025"/>
            <a:ext cx="4555150" cy="3885524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  <a:alpha val="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6" b="1701"/>
          <a:stretch/>
        </p:blipFill>
        <p:spPr>
          <a:xfrm>
            <a:off x="7659630" y="-24315"/>
            <a:ext cx="1505304" cy="208484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1377" y="1204303"/>
            <a:ext cx="4555150" cy="3885524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  <a:alpha val="24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2743629"/>
              </p:ext>
            </p:extLst>
          </p:nvPr>
        </p:nvGraphicFramePr>
        <p:xfrm>
          <a:off x="-9628" y="-24315"/>
          <a:ext cx="1600900" cy="2324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5" imgW="5495857" imgH="7981860" progId="AcroExch.Document.DC">
                  <p:embed/>
                </p:oleObj>
              </mc:Choice>
              <mc:Fallback>
                <p:oleObj name="Acrobat Document" r:id="rId5" imgW="5495857" imgH="79818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9628" y="-24315"/>
                        <a:ext cx="1600900" cy="2324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71600" y="188640"/>
            <a:ext cx="708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смены</a:t>
            </a:r>
            <a:endParaRPr lang="ru-RU" sz="3600" b="1" dirty="0">
              <a:solidFill>
                <a:srgbClr val="002060"/>
              </a:solidFill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EA92509-A54D-4423-91E1-FB14E2465CD9}"/>
              </a:ext>
            </a:extLst>
          </p:cNvPr>
          <p:cNvSpPr/>
          <p:nvPr/>
        </p:nvSpPr>
        <p:spPr>
          <a:xfrm>
            <a:off x="1650207" y="801405"/>
            <a:ext cx="6750844" cy="34289"/>
          </a:xfrm>
          <a:prstGeom prst="rect">
            <a:avLst/>
          </a:prstGeom>
          <a:solidFill>
            <a:srgbClr val="EB670A"/>
          </a:solidFill>
          <a:ln>
            <a:solidFill>
              <a:srgbClr val="EB67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187881"/>
            <a:ext cx="451106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командная работа позволила каждому ребенку найти свою спортивную работу и сделать его успешным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спорте и жизни;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старшие ребята приняли участие в различных формах наставнической деятельности, что мотивировало их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осознанной социально и общественно значимой деятельности;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профориентационные мастер-классы, позволяющие определить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 место в мире спортивных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профессий, оказались очень востребованы;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опроса участников, 100% оказались нацелены на ведение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 образа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жизни, осознают свою роль и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к труду и обороне на благо Отечества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8038" y="844311"/>
            <a:ext cx="3861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Воспитательный потенциал смены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19825" y="834971"/>
            <a:ext cx="3971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 смены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617327" y="1187881"/>
            <a:ext cx="449117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юные участники смены продемонстрировали высокие результаты в Первенстве по плаванию и полиатлону Новосибирской области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80% начинающих и юных многоборцев поставили перед собой цель получить Золотой значок ГТО;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Областном Финале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ВФСК «ГТО»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личном зачете многоборцы Станислав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Журавлев,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Лилия Мишура, Ольга Лапшина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заняли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пьедестале два первых и одно второе место и единственные из 5 команд города получили почетное право представлять Новосибирск в сборной команде Новосибирской области в Артеке в сентябре 2022 года, где покорили пьедестал в личном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зачете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" y="5092513"/>
            <a:ext cx="2708113" cy="178017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415" y="5089827"/>
            <a:ext cx="2789585" cy="1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151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cef3bc534f037c4db718c2dc5ecc2b18f7ce9ac"/>
</p:tagLst>
</file>

<file path=ppt/theme/theme1.xml><?xml version="1.0" encoding="utf-8"?>
<a:theme xmlns:a="http://schemas.openxmlformats.org/drawingml/2006/main" name="Тема Office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678</Words>
  <Application>Microsoft Office PowerPoint</Application>
  <PresentationFormat>Экран (4:3)</PresentationFormat>
  <Paragraphs>62</Paragraphs>
  <Slides>10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Тема Office</vt:lpstr>
      <vt:lpstr>Acrobat Document</vt:lpstr>
      <vt:lpstr>Презентация PowerPoint</vt:lpstr>
      <vt:lpstr>Презентация PowerPoint</vt:lpstr>
      <vt:lpstr>Панель методик и технологий</vt:lpstr>
      <vt:lpstr>Спортивные будни смены</vt:lpstr>
      <vt:lpstr>Образовательное волонтерство</vt:lpstr>
      <vt:lpstr>Презентация PowerPoint</vt:lpstr>
      <vt:lpstr>Профориентационные пробы</vt:lpstr>
      <vt:lpstr>Презентация PowerPoint</vt:lpstr>
      <vt:lpstr>Презентация PowerPoint</vt:lpstr>
      <vt:lpstr>Презентация PowerPoint</vt:lpstr>
    </vt:vector>
  </TitlesOfParts>
  <Company>http://presentation-creation.ru/</Company>
  <LinksUpToDate>false</LinksUpToDate>
  <SharedDoc>false</SharedDoc>
  <HyperlinkBase>http://presentation-creation.ru/powerpoint-templates.html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Разноцветный кадр</dc:title>
  <dc:creator>obstinate</dc:creator>
  <cp:keywords>шаблоны презентаций, темы оформления презентаций</cp:keywords>
  <cp:lastModifiedBy>user</cp:lastModifiedBy>
  <cp:revision>73</cp:revision>
  <dcterms:created xsi:type="dcterms:W3CDTF">2017-09-24T17:07:20Z</dcterms:created>
  <dcterms:modified xsi:type="dcterms:W3CDTF">2023-04-24T16:15:19Z</dcterms:modified>
</cp:coreProperties>
</file>