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7" autoAdjust="0"/>
    <p:restoredTop sz="94638" autoAdjust="0"/>
  </p:normalViewPr>
  <p:slideViewPr>
    <p:cSldViewPr>
      <p:cViewPr varScale="1">
        <p:scale>
          <a:sx n="115" d="100"/>
          <a:sy n="115" d="100"/>
        </p:scale>
        <p:origin x="-678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рафический дизайн - новое направление в дополнительном образовании детей, копия 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рафический дизайн - новое направление в дополнительном образовании детей, копия(10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фический дизайн - новое направление в дополнительном образовании детей, копия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рафический дизайн - новое направление в дополнительном образовании детей, копия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рафический дизайн - новое направление в дополнительном образовании детей, копия(3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рафический дизайн - новое направление в дополнительном образовании детей, копия(4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рафический дизайн - новое направление в дополнительном образовании детей, копия(5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рафический дизайн - новое направление в дополнительном образовании детей, копия(6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рафический дизайн - новое направление в дополнительном образовании детей, копия(7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рафический дизайн - новое направление в дополнительном образовании детей, копия(9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Экран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Елена-Артур</dc:creator>
  <cp:lastModifiedBy>Елена-Артур</cp:lastModifiedBy>
  <cp:revision>1</cp:revision>
  <dcterms:created xsi:type="dcterms:W3CDTF">2023-04-26T18:24:45Z</dcterms:created>
  <dcterms:modified xsi:type="dcterms:W3CDTF">2023-04-26T18:31:09Z</dcterms:modified>
</cp:coreProperties>
</file>