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6" r:id="rId4"/>
    <p:sldId id="259" r:id="rId5"/>
    <p:sldId id="260" r:id="rId6"/>
    <p:sldId id="261" r:id="rId7"/>
    <p:sldId id="262" r:id="rId8"/>
    <p:sldId id="263" r:id="rId9"/>
    <p:sldId id="270" r:id="rId10"/>
    <p:sldId id="27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71" d="100"/>
          <a:sy n="71" d="100"/>
        </p:scale>
        <p:origin x="-708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96035" y="1"/>
            <a:ext cx="10295965" cy="126372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Муниципальное общеобразовательное  учреждение «</a:t>
            </a:r>
            <a:r>
              <a:rPr lang="ru-RU" sz="3200" dirty="0" err="1" smtClean="0"/>
              <a:t>Новоржевская</a:t>
            </a:r>
            <a:r>
              <a:rPr lang="ru-RU" sz="3200" dirty="0" smtClean="0"/>
              <a:t> средняя школа»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8670" y="1882588"/>
            <a:ext cx="8209051" cy="2083238"/>
          </a:xfrm>
        </p:spPr>
        <p:txBody>
          <a:bodyPr>
            <a:normAutofit fontScale="25000" lnSpcReduction="20000"/>
          </a:bodyPr>
          <a:lstStyle/>
          <a:p>
            <a:r>
              <a:rPr lang="ru-RU" sz="7200" b="1" i="1" dirty="0" smtClean="0">
                <a:solidFill>
                  <a:schemeClr val="bg1"/>
                </a:solidFill>
              </a:rPr>
              <a:t>Всероссийский конкурс образовательных практик по обновлению содержания и технологий дополнительного образования в соответствии с приоритетными направлениями, в том числе каникулярных </a:t>
            </a:r>
            <a:r>
              <a:rPr lang="ru-RU" sz="7200" b="1" i="1" dirty="0" err="1" smtClean="0">
                <a:solidFill>
                  <a:schemeClr val="bg1"/>
                </a:solidFill>
              </a:rPr>
              <a:t>профориентационных</a:t>
            </a:r>
            <a:r>
              <a:rPr lang="ru-RU" sz="7200" b="1" i="1" dirty="0" smtClean="0">
                <a:solidFill>
                  <a:schemeClr val="bg1"/>
                </a:solidFill>
              </a:rPr>
              <a:t> школ, организованных образовательными организациями</a:t>
            </a:r>
          </a:p>
          <a:p>
            <a:r>
              <a:rPr lang="ru-RU" sz="12800" b="1" i="1" dirty="0" smtClean="0">
                <a:solidFill>
                  <a:schemeClr val="tx1"/>
                </a:solidFill>
              </a:rPr>
              <a:t>«Панель методик и технологий образовательной практики»</a:t>
            </a:r>
            <a:endParaRPr lang="ru-RU" sz="12800" b="1" i="1" dirty="0" smtClean="0">
              <a:solidFill>
                <a:schemeClr val="tx1"/>
              </a:solidFill>
            </a:endParaRPr>
          </a:p>
          <a:p>
            <a:pPr algn="r"/>
            <a:endParaRPr lang="ru-RU" sz="9600" b="1" i="1" dirty="0" smtClean="0">
              <a:solidFill>
                <a:schemeClr val="tx1"/>
              </a:solidFill>
            </a:endParaRPr>
          </a:p>
          <a:p>
            <a:pPr algn="r"/>
            <a:r>
              <a:rPr lang="ru-RU" sz="9600" b="1" i="1" dirty="0" smtClean="0">
                <a:solidFill>
                  <a:schemeClr val="tx1"/>
                </a:solidFill>
              </a:rPr>
              <a:t>Составитель</a:t>
            </a:r>
            <a:r>
              <a:rPr lang="ru-RU" sz="9600" b="1" i="1" dirty="0" smtClean="0">
                <a:solidFill>
                  <a:schemeClr val="tx1"/>
                </a:solidFill>
              </a:rPr>
              <a:t>: Рыбакова Екатерина Викторовна, </a:t>
            </a:r>
          </a:p>
          <a:p>
            <a:pPr algn="r"/>
            <a:r>
              <a:rPr lang="ru-RU" sz="9600" b="1" i="1" dirty="0" smtClean="0">
                <a:solidFill>
                  <a:schemeClr val="tx1"/>
                </a:solidFill>
              </a:rPr>
              <a:t>учитель физической культуры </a:t>
            </a:r>
          </a:p>
          <a:p>
            <a:endParaRPr lang="ru-RU" sz="3200" b="1" i="1" dirty="0" smtClean="0">
              <a:solidFill>
                <a:schemeClr val="tx1"/>
              </a:solidFill>
            </a:endParaRPr>
          </a:p>
          <a:p>
            <a:endParaRPr lang="ru-RU" sz="3200" b="1" i="1" dirty="0">
              <a:solidFill>
                <a:schemeClr val="tx1"/>
              </a:solidFill>
            </a:endParaRPr>
          </a:p>
          <a:p>
            <a:endParaRPr lang="ru-RU" sz="32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72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97285" y="1"/>
            <a:ext cx="9650126" cy="1196788"/>
          </a:xfrm>
        </p:spPr>
        <p:txBody>
          <a:bodyPr>
            <a:normAutofit/>
          </a:bodyPr>
          <a:lstStyle/>
          <a:p>
            <a:pPr algn="ctr"/>
            <a:r>
              <a:rPr lang="ru-RU" sz="1800" b="1" i="1" dirty="0" smtClean="0">
                <a:solidFill>
                  <a:schemeClr val="tx1">
                    <a:lumMod val="50000"/>
                  </a:schemeClr>
                </a:solidFill>
              </a:rPr>
              <a:t>Достигнутые результаты учащихся школьного спортивного клуба «чемпион»</a:t>
            </a:r>
            <a:endParaRPr lang="ru-RU" sz="1800" b="1" i="1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766482"/>
            <a:ext cx="9905999" cy="5024719"/>
          </a:xfrm>
        </p:spPr>
        <p:txBody>
          <a:bodyPr>
            <a:noAutofit/>
          </a:bodyPr>
          <a:lstStyle/>
          <a:p>
            <a:r>
              <a:rPr lang="ru-RU" sz="1400" dirty="0"/>
              <a:t>В 2020-2021 учебном году </a:t>
            </a:r>
            <a:r>
              <a:rPr lang="ru-RU" sz="1400" dirty="0" smtClean="0"/>
              <a:t>учащиеся школьного спортивного клуба «чемпион» </a:t>
            </a:r>
            <a:r>
              <a:rPr lang="ru-RU" sz="1400" dirty="0" err="1" smtClean="0"/>
              <a:t>Новоржевской</a:t>
            </a:r>
            <a:r>
              <a:rPr lang="ru-RU" sz="1400" dirty="0" smtClean="0"/>
              <a:t> средней школы приняли </a:t>
            </a:r>
            <a:r>
              <a:rPr lang="ru-RU" sz="1400" dirty="0"/>
              <a:t>участие во Всероссийском фестивале «Футбол в школе» среди обучающихся образовательных организаций Российской Федерации. Учащиеся школы, под руководством Рыбаковой Е.В., приняли активное участие в данном фестивале </a:t>
            </a:r>
            <a:r>
              <a:rPr lang="ru-RU" sz="1400" dirty="0" smtClean="0"/>
              <a:t>. </a:t>
            </a:r>
            <a:r>
              <a:rPr lang="ru-RU" sz="1400" dirty="0"/>
              <a:t>П</a:t>
            </a:r>
            <a:r>
              <a:rPr lang="ru-RU" sz="1400" dirty="0" smtClean="0"/>
              <a:t>о </a:t>
            </a:r>
            <a:r>
              <a:rPr lang="ru-RU" sz="1400" dirty="0"/>
              <a:t>итогам 1 этапа школа вошла в 4 лучших школ Псковской области и в 60 лучших школ по России. В ноябре 2021 года, по результатам 2 этапа, в школу поступил спортинвентарь: 10 футбольных мячей, насос, сетка для мячей</a:t>
            </a:r>
            <a:r>
              <a:rPr lang="ru-RU" sz="1400" dirty="0"/>
              <a:t>. Сертификат участника 2020 -  Результат спортивных достижений обучающихся </a:t>
            </a:r>
          </a:p>
          <a:p>
            <a:r>
              <a:rPr lang="ru-RU" sz="1400" dirty="0"/>
              <a:t>Школьного спортивного клуба «Чемпион» во Всероссийских играх Школьных спортивных клубов (ШСК</a:t>
            </a:r>
            <a:r>
              <a:rPr lang="ru-RU" sz="1400" dirty="0" smtClean="0"/>
              <a:t>)</a:t>
            </a:r>
            <a:endParaRPr lang="ru-RU" sz="1400" dirty="0"/>
          </a:p>
          <a:p>
            <a:r>
              <a:rPr lang="ru-RU" sz="1400" dirty="0"/>
              <a:t>Грамота за 1 место - тестирование уровня знаний в области физической культуры и спорта). </a:t>
            </a:r>
          </a:p>
          <a:p>
            <a:r>
              <a:rPr lang="ru-RU" sz="1400" dirty="0"/>
              <a:t>Областной летний Фестиваль Всероссийского физкультурно-спортивного комплекса "Готов к труду и обороне" среди обучающихся образовательных организаций, посвященному 90-летию создания Всесоюзного комплекса ГТО. (июнь 2021 г.)</a:t>
            </a:r>
          </a:p>
          <a:p>
            <a:r>
              <a:rPr lang="ru-RU" sz="1400" dirty="0"/>
              <a:t>. Областные соревнования по физической подготовке среди юнармейцев — 1 место(2), 3 место (1)</a:t>
            </a:r>
          </a:p>
          <a:p>
            <a:r>
              <a:rPr lang="ru-RU" sz="1400" dirty="0"/>
              <a:t>7. Областные соревнования по пулевой стрельбе в зачет Спартакиады учащихся — 1 место</a:t>
            </a:r>
          </a:p>
          <a:p>
            <a:r>
              <a:rPr lang="ru-RU" sz="1400" dirty="0"/>
              <a:t>8.Межрайонное первенство по военно-спортивному многоборью, посвященное памяти 6 роты — 3 место</a:t>
            </a:r>
          </a:p>
          <a:p>
            <a:r>
              <a:rPr lang="ru-RU" sz="1400" dirty="0"/>
              <a:t>9. Зональные соревнования чемпионата Псковской области по волейболу — 2 место </a:t>
            </a:r>
          </a:p>
          <a:p>
            <a:r>
              <a:rPr lang="ru-RU" sz="1400" dirty="0"/>
              <a:t>10. Зональные соревнования по волейболу (девушки) в рамках 13-й областной Спартакиады –  3 место</a:t>
            </a:r>
          </a:p>
          <a:p>
            <a:r>
              <a:rPr lang="ru-RU" sz="1400" dirty="0"/>
              <a:t>11. Первенство школьной лиги по мини — футболу среди команд образовательных организаций Псковской области- 3 место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76125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1412" y="1037690"/>
            <a:ext cx="9905999" cy="4753511"/>
          </a:xfrm>
        </p:spPr>
        <p:txBody>
          <a:bodyPr>
            <a:normAutofit fontScale="77500" lnSpcReduction="20000"/>
          </a:bodyPr>
          <a:lstStyle/>
          <a:p>
            <a:r>
              <a:rPr lang="ru-RU" sz="3100" b="1" i="1" u="sng" dirty="0"/>
              <a:t>Проблема:</a:t>
            </a:r>
            <a:r>
              <a:rPr lang="ru-RU" dirty="0"/>
              <a:t> спортивные мероприятия, проводимые в школе, разрозненны, не объединены в систему развития физической культуры учащихся.</a:t>
            </a:r>
          </a:p>
          <a:p>
            <a:endParaRPr lang="ru-RU" dirty="0"/>
          </a:p>
          <a:p>
            <a:r>
              <a:rPr lang="ru-RU" sz="2600" b="1" i="1" u="sng" dirty="0"/>
              <a:t>Актуальность:  </a:t>
            </a:r>
            <a:r>
              <a:rPr lang="ru-RU" dirty="0"/>
              <a:t>со стороны учащихся поступает запрос о необходимости создания организации, объединяющей все проводимые в школе программы и мероприятия, связанные со спортом</a:t>
            </a:r>
          </a:p>
          <a:p>
            <a:endParaRPr lang="ru-RU" dirty="0"/>
          </a:p>
          <a:p>
            <a:r>
              <a:rPr lang="ru-RU" sz="2600" b="1" i="1" u="sng" dirty="0"/>
              <a:t>Новизна:  </a:t>
            </a:r>
            <a:r>
              <a:rPr lang="ru-RU" dirty="0"/>
              <a:t>в школе ещё не существует организации, аккумулирующей прилагаемые усилия по развитию физической подготовки учащихся</a:t>
            </a:r>
          </a:p>
          <a:p>
            <a:endParaRPr lang="ru-RU" dirty="0"/>
          </a:p>
          <a:p>
            <a:r>
              <a:rPr lang="ru-RU" sz="2600" b="1" i="1" u="sng" dirty="0"/>
              <a:t>Цель:</a:t>
            </a:r>
            <a:r>
              <a:rPr lang="ru-RU" dirty="0"/>
              <a:t> создать в школе спортивный клуб, объединяющий все действующие спортивные секции школы, а также спортивные мероприятия и информирующий всех учащихся о доступных спортивных мероприятиях и программах.</a:t>
            </a:r>
          </a:p>
        </p:txBody>
      </p:sp>
    </p:spTree>
    <p:extLst>
      <p:ext uri="{BB962C8B-B14F-4D97-AF65-F5344CB8AC3E}">
        <p14:creationId xmlns:p14="http://schemas.microsoft.com/office/powerpoint/2010/main" val="371337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школьный спортивный клуб?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ru-RU" dirty="0" smtClean="0"/>
              <a:t>Школьный </a:t>
            </a:r>
            <a:r>
              <a:rPr lang="ru-RU" dirty="0"/>
              <a:t>спортивный клуб </a:t>
            </a:r>
            <a:r>
              <a:rPr lang="ru-RU" dirty="0" smtClean="0"/>
              <a:t> </a:t>
            </a:r>
            <a:r>
              <a:rPr lang="ru-RU" dirty="0"/>
              <a:t>- общественная организация учителей и учащихся, способствующая развитию физической культуры и спорта в школе. </a:t>
            </a:r>
            <a:endParaRPr lang="ru-RU" dirty="0" smtClean="0"/>
          </a:p>
          <a:p>
            <a:r>
              <a:rPr lang="ru-RU" dirty="0"/>
              <a:t>Основные цели клуба - воспитание у детей и подростков устойчивого интереса к систематическим занятиям физической культуры, к здоровому образу жизни; укрепление и сохранение здоровья при помощи регулярных занятий в спортивных кружках и секциях, участие в оздоровительных мероприятиях; организация здорового досуга детей.</a:t>
            </a:r>
          </a:p>
        </p:txBody>
      </p:sp>
    </p:spTree>
    <p:extLst>
      <p:ext uri="{BB962C8B-B14F-4D97-AF65-F5344CB8AC3E}">
        <p14:creationId xmlns:p14="http://schemas.microsoft.com/office/powerpoint/2010/main" val="1993034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458549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Ожидаемые  </a:t>
            </a:r>
            <a:r>
              <a:rPr lang="ru-RU" dirty="0" smtClean="0"/>
              <a:t>результаты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1. В </a:t>
            </a:r>
            <a:r>
              <a:rPr lang="ru-RU" dirty="0"/>
              <a:t>школе появится организация (клуб), систематизирующая спортивную жизнь школы</a:t>
            </a:r>
            <a:br>
              <a:rPr lang="ru-RU" dirty="0"/>
            </a:br>
            <a:r>
              <a:rPr lang="ru-RU" dirty="0" smtClean="0"/>
              <a:t>2. Повысится </a:t>
            </a:r>
            <a:r>
              <a:rPr lang="ru-RU" dirty="0"/>
              <a:t>число учащихся, вовлеченных в спортивную жизнь школы и занимающихся спортом</a:t>
            </a:r>
            <a:br>
              <a:rPr lang="ru-RU" dirty="0"/>
            </a:br>
            <a:r>
              <a:rPr lang="ru-RU" dirty="0" smtClean="0"/>
              <a:t>3. Учащиеся </a:t>
            </a:r>
            <a:r>
              <a:rPr lang="ru-RU" dirty="0"/>
              <a:t>получат удобный инструмент для определения способа своего физического </a:t>
            </a:r>
            <a:r>
              <a:rPr lang="ru-RU" dirty="0" smtClean="0"/>
              <a:t>развития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6292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468782"/>
              </p:ext>
            </p:extLst>
          </p:nvPr>
        </p:nvGraphicFramePr>
        <p:xfrm>
          <a:off x="349322" y="0"/>
          <a:ext cx="10828961" cy="82162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0020"/>
                <a:gridCol w="1470060"/>
                <a:gridCol w="3246634"/>
                <a:gridCol w="3082247"/>
              </a:tblGrid>
              <a:tr h="48180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Мероприятие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Сроки выполнения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Характеристика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Ответственные лица</a:t>
                      </a:r>
                      <a:endParaRPr lang="ru-RU" sz="1200" dirty="0"/>
                    </a:p>
                  </a:txBody>
                  <a:tcPr/>
                </a:tc>
              </a:tr>
              <a:tr h="62780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1. Собрать инициативную группу</a:t>
                      </a:r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2-6 февраля 2018</a:t>
                      </a:r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Сформировать команду заинтересованных учащихся и работников школы, которые готовы участвовать в создании клуба </a:t>
                      </a:r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Учитель физкультуры</a:t>
                      </a:r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80096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2. Разработать опрос</a:t>
                      </a:r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5-8 февраля</a:t>
                      </a:r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Создать опросный лист (блок вопросов), который выявляет, какие запросы есть у учащихся относительно клуба, отражает мнение учеников</a:t>
                      </a:r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Группа инициативных учащихся (волонтёры)</a:t>
                      </a:r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407936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3. Провести опрос среди учащихся</a:t>
                      </a:r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9-13 февраля</a:t>
                      </a:r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Провести опрос в 5-11 классах школы</a:t>
                      </a:r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Группа инициативных учащихся (волонтёры)</a:t>
                      </a: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640264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4. Проанализировать результаты опроса, определить направления работы клуба</a:t>
                      </a:r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16-20 февраля</a:t>
                      </a:r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Обработать результаты опроса, выявить популярные направления и запросы</a:t>
                      </a:r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Учитель физкультуры</a:t>
                      </a:r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78331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5.Сформировать устав клуба</a:t>
                      </a:r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20-25 февраля </a:t>
                      </a: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Сформулировать устав клуба, в котором будут указаны основные направления работы, характеристика клуба, правила членства</a:t>
                      </a: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Учитель физкультуры</a:t>
                      </a: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794032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6. Разработать символику клуба</a:t>
                      </a:r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13-17 марта </a:t>
                      </a:r>
                    </a:p>
                    <a:p>
                      <a:endParaRPr lang="ru-RU" sz="1200" dirty="0" smtClean="0"/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Создать эмблему, гимн и/или другую символику клуба на усмотрение инициативной группы и учителя физкультуры</a:t>
                      </a:r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Группа инициативных учащихся (волонтёры)</a:t>
                      </a:r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784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7. Распределить роли в клубе, назначить ответственных по направлениям</a:t>
                      </a:r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20</a:t>
                      </a:r>
                      <a:r>
                        <a:rPr lang="ru-RU" sz="1200" baseline="0" dirty="0" smtClean="0"/>
                        <a:t> марта</a:t>
                      </a:r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Назначить ответственных лиц для каждого направления деятельности клуба из числа инициативных учеников</a:t>
                      </a:r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Учитель физкультуры</a:t>
                      </a:r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46555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8. Подготовить документацию по проекту</a:t>
                      </a:r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20-24 марта</a:t>
                      </a:r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Подготовить все необходимые для учреждения документы</a:t>
                      </a:r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Группа инициативных учащихся (волонтёры), учитель физкультуры </a:t>
                      </a: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  <a:tr h="963213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9. Согласовать учреждение клуба с администрацией школы</a:t>
                      </a:r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  <a:p>
                      <a:endParaRPr lang="ru-RU" sz="1200" dirty="0" smtClean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27-31марта</a:t>
                      </a: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Подать заявку на учреждение клуба, согласовать учреждение с администрацией, официально зарегистрировать клуб как детскую организацию в школе</a:t>
                      </a: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Учитель физкультуры</a:t>
                      </a: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tx1">
                        <a:lumMod val="6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787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884" y="0"/>
            <a:ext cx="4848706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8734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13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1647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99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689" y="0"/>
            <a:ext cx="484870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009" y="0"/>
            <a:ext cx="48487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65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525" y="597969"/>
            <a:ext cx="9905998" cy="1478570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700" b="1" i="1" u="sng" dirty="0" smtClean="0"/>
              <a:t>Ожидаемые </a:t>
            </a:r>
            <a:r>
              <a:rPr lang="ru-RU" sz="2700" b="1" i="1" u="sng" dirty="0"/>
              <a:t>конечные </a:t>
            </a:r>
            <a:r>
              <a:rPr lang="ru-RU" sz="2700" b="1" i="1" u="sng" dirty="0" smtClean="0"/>
              <a:t/>
            </a:r>
            <a:br>
              <a:rPr lang="ru-RU" sz="2700" b="1" i="1" u="sng" dirty="0" smtClean="0"/>
            </a:br>
            <a:r>
              <a:rPr lang="ru-RU" sz="2700" b="1" i="1" u="sng" dirty="0" smtClean="0"/>
              <a:t>результаты </a:t>
            </a:r>
            <a:r>
              <a:rPr lang="ru-RU" sz="2700" b="1" i="1" u="sng" dirty="0"/>
              <a:t>реализации </a:t>
            </a:r>
            <a:r>
              <a:rPr lang="ru-RU" sz="2700" b="1" i="1" u="sng" dirty="0" smtClean="0"/>
              <a:t>проекта</a:t>
            </a:r>
            <a:br>
              <a:rPr lang="ru-RU" sz="2700" b="1" i="1" u="sng" dirty="0" smtClean="0"/>
            </a:br>
            <a:r>
              <a:rPr lang="ru-RU" sz="2700" b="1" i="1" u="sng" dirty="0" smtClean="0"/>
              <a:t/>
            </a:r>
            <a:br>
              <a:rPr lang="ru-RU" sz="2700" b="1" i="1" u="sng" dirty="0" smtClean="0"/>
            </a:br>
            <a:r>
              <a:rPr lang="ru-RU" sz="2700" b="1" i="1" u="sng" dirty="0"/>
              <a:t/>
            </a:r>
            <a:br>
              <a:rPr lang="ru-RU" sz="2700" b="1" i="1" u="sng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1800" dirty="0" smtClean="0"/>
              <a:t>1. </a:t>
            </a:r>
            <a:r>
              <a:rPr lang="ru-RU" sz="1800" dirty="0"/>
              <a:t>Увеличение удельного веса учащихся</a:t>
            </a:r>
            <a:r>
              <a:rPr lang="ru-RU" sz="1800" dirty="0" smtClean="0"/>
              <a:t>,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1800" dirty="0"/>
              <a:t>занимающихся в школьных</a:t>
            </a:r>
            <a:br>
              <a:rPr lang="ru-RU" sz="1800" dirty="0"/>
            </a:br>
            <a:r>
              <a:rPr lang="ru-RU" sz="1800" dirty="0"/>
              <a:t>спортивных клубах </a:t>
            </a:r>
            <a:r>
              <a:rPr lang="ru-RU" sz="1800" dirty="0" smtClean="0"/>
              <a:t>до 15% </a:t>
            </a:r>
            <a:r>
              <a:rPr lang="ru-RU" sz="1800" dirty="0"/>
              <a:t>от общего числа детей</a:t>
            </a:r>
            <a:r>
              <a:rPr lang="ru-RU" sz="1800" dirty="0" smtClean="0"/>
              <a:t>,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1800" dirty="0"/>
              <a:t>обучающихся в</a:t>
            </a:r>
            <a:br>
              <a:rPr lang="ru-RU" sz="1800" dirty="0"/>
            </a:br>
            <a:r>
              <a:rPr lang="ru-RU" sz="1800" dirty="0"/>
              <a:t>общеобразовательных организациях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2. </a:t>
            </a:r>
            <a:r>
              <a:rPr lang="ru-RU" sz="1800" dirty="0"/>
              <a:t>Снижение количества правонарушений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с </a:t>
            </a:r>
            <a:r>
              <a:rPr lang="ru-RU" sz="1800" dirty="0"/>
              <a:t>участием детей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3. Формирование методической копилки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разработок </a:t>
            </a:r>
            <a:r>
              <a:rPr lang="ru-RU" sz="1800" dirty="0" smtClean="0"/>
              <a:t>новых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нетрадиционных форм организации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массовой </a:t>
            </a:r>
            <a:r>
              <a:rPr lang="ru-RU" sz="1800" dirty="0"/>
              <a:t>физкультурно-спортивной работы</a:t>
            </a:r>
            <a:r>
              <a:rPr lang="ru-RU" sz="1800" dirty="0" smtClean="0"/>
              <a:t>.</a:t>
            </a:r>
            <a:br>
              <a:rPr lang="ru-RU" sz="1800" dirty="0" smtClean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 smtClean="0"/>
              <a:t>4. </a:t>
            </a:r>
            <a:r>
              <a:rPr lang="ru-RU" sz="1800" dirty="0"/>
              <a:t>Привлечение внимания родителей на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необходимость </a:t>
            </a:r>
            <a:r>
              <a:rPr lang="ru-RU" sz="1800" dirty="0"/>
              <a:t>занятий спортом,</a:t>
            </a:r>
            <a:br>
              <a:rPr lang="ru-RU" sz="1800" dirty="0"/>
            </a:br>
            <a:r>
              <a:rPr lang="ru-RU" sz="1800" dirty="0"/>
              <a:t>как средство формирования </a:t>
            </a:r>
            <a:r>
              <a:rPr lang="ru-RU" sz="1800" dirty="0" smtClean="0"/>
              <a:t>здорового</a:t>
            </a:r>
            <a:br>
              <a:rPr lang="ru-RU" sz="1800" dirty="0" smtClean="0"/>
            </a:br>
            <a:r>
              <a:rPr lang="ru-RU" sz="1800" dirty="0" smtClean="0"/>
              <a:t> </a:t>
            </a:r>
            <a:r>
              <a:rPr lang="ru-RU" sz="1800" dirty="0"/>
              <a:t>образа жизни своих детей.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518" y="0"/>
            <a:ext cx="495748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307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181</TotalTime>
  <Words>709</Words>
  <Application>Microsoft Office PowerPoint</Application>
  <PresentationFormat>Произвольный</PresentationFormat>
  <Paragraphs>73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Контур</vt:lpstr>
      <vt:lpstr>Муниципальное общеобразовательное  учреждение «Новоржевская средняя школа»</vt:lpstr>
      <vt:lpstr>Презентация PowerPoint</vt:lpstr>
      <vt:lpstr>Что такое школьный спортивный клуб?</vt:lpstr>
      <vt:lpstr>   Ожидаемые  результаты    1. В школе появится организация (клуб), систематизирующая спортивную жизнь школы 2. Повысится число учащихся, вовлеченных в спортивную жизнь школы и занимающихся спортом 3. Учащиеся получат удобный инструмент для определения способа своего физического развития  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Ожидаемые конечные  результаты реализации проекта    1. Увеличение удельного веса учащихся,  занимающихся в школьных спортивных клубах до 15% от общего числа детей,  обучающихся в общеобразовательных организациях.  2. Снижение количества правонарушений  с участием детей.  3. Формирование методической копилки  разработок новых нетрадиционных форм организации  массовой физкультурно-спортивной работы.  4. Привлечение внимания родителей на  необходимость занятий спортом, как средство формирования здорового  образа жизни своих детей.</vt:lpstr>
      <vt:lpstr>Достигнутые результаты учащихся школьного спортивного клуба «чемпион»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общеобразовательное  учреждение «Новоржевская средняя школа»</dc:title>
  <dc:creator>Пользователь</dc:creator>
  <cp:lastModifiedBy>11</cp:lastModifiedBy>
  <cp:revision>20</cp:revision>
  <dcterms:created xsi:type="dcterms:W3CDTF">2021-12-01T18:19:58Z</dcterms:created>
  <dcterms:modified xsi:type="dcterms:W3CDTF">2023-04-12T21:05:26Z</dcterms:modified>
</cp:coreProperties>
</file>