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79" r:id="rId2"/>
    <p:sldId id="287" r:id="rId3"/>
    <p:sldId id="280" r:id="rId4"/>
    <p:sldId id="292" r:id="rId5"/>
    <p:sldId id="289" r:id="rId6"/>
    <p:sldId id="290" r:id="rId7"/>
    <p:sldId id="291" r:id="rId8"/>
    <p:sldId id="285" r:id="rId9"/>
    <p:sldId id="28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0" autoAdjust="0"/>
  </p:normalViewPr>
  <p:slideViewPr>
    <p:cSldViewPr>
      <p:cViewPr varScale="1">
        <p:scale>
          <a:sx n="48" d="100"/>
          <a:sy n="48" d="100"/>
        </p:scale>
        <p:origin x="80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B94F1-A890-4506-B037-EC2565BCBD0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F02F3-87E4-400B-B3E4-3D36110C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09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3/1614647028_26-p-foni-dlya-fotoshopa-kinoplenka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6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257300"/>
            <a:ext cx="134491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 методик и технологий образовательной практики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художественного образа в спектакле на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 исторических событий,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положенного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спектакля».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8420100"/>
            <a:ext cx="7251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Танчук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О.Б., педагог дополнительного образования,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Яковлева Г.Н., педагог дополнительного образования,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МАУ ДО «Дворец творчества им. Л.А. Кассиля»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atherineasquithgallery.com/uploads/posts/2021-03/1614647028_26-p-foni-dlya-fotoshopa-kinoplenka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6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24600" y="5327929"/>
            <a:ext cx="6477000" cy="875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https://catherineasquithgallery.com/uploads/posts/2021-03/1614647028_26-p-foni-dlya-fotoshopa-kinoplenka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778" r="65416" b="61852"/>
          <a:stretch/>
        </p:blipFill>
        <p:spPr bwMode="auto">
          <a:xfrm>
            <a:off x="764469" y="580461"/>
            <a:ext cx="16759061" cy="96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0079" y="3442691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10300" y="1608559"/>
            <a:ext cx="6705600" cy="7687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И МЕТОДИКИ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035209" y="2768827"/>
            <a:ext cx="6907391" cy="13122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дифференцированного обучения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38522" y="5990173"/>
            <a:ext cx="6705600" cy="7687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классические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методики обучения</a:t>
            </a:r>
            <a:endParaRPr lang="ru-RU" sz="3600" dirty="0"/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40540" y="6080156"/>
            <a:ext cx="6907391" cy="16965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обучения в 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061713" y="7325685"/>
            <a:ext cx="6916486" cy="7687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ИКТ-технологии</a:t>
            </a:r>
            <a:endParaRPr lang="ru-RU" sz="3600" dirty="0"/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038522" y="4584468"/>
            <a:ext cx="6705600" cy="7687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методики обучения </a:t>
            </a:r>
            <a:endParaRPr lang="ru-RU" sz="3600" dirty="0"/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3731" y="3401061"/>
            <a:ext cx="6934200" cy="1872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личностно-ориентированные 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3/1614647028_26-p-foni-dlya-fotoshopa-kinoplenka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778" r="65416" b="61852"/>
          <a:stretch/>
        </p:blipFill>
        <p:spPr bwMode="auto">
          <a:xfrm>
            <a:off x="0" y="0"/>
            <a:ext cx="18288000" cy="105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5537" y="826265"/>
            <a:ext cx="8558462" cy="41777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дифференцированного обучения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совокупность 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методов  и приемов обучения, при которых максимально учитываются возможности и способности каждого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обучающегося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39300" y="5779267"/>
            <a:ext cx="8153400" cy="39743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ИКТ-технологии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широкий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 цифровых технологий, позволяющих с повысить эффективность и качество образовательного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49589" y="826265"/>
            <a:ext cx="8153400" cy="41777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 в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сотрудничестве</a:t>
            </a: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совместное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обучение, в результате которого обучающиеся, работа коллективно, не потребляют, а получают новые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537" y="5788268"/>
            <a:ext cx="8558463" cy="41024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Личностно-ориентированные технологии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воспитательная система, где обучающийся является высшей ценностью и ставится в центр воспитательного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3/1614647028_26-p-foni-dlya-fotoshopa-kinoplenka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778" r="65416" b="61852"/>
          <a:stretch/>
        </p:blipFill>
        <p:spPr bwMode="auto">
          <a:xfrm>
            <a:off x="-28074" y="0"/>
            <a:ext cx="18316074" cy="105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52600" y="5323231"/>
            <a:ext cx="9144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Классические методики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устные: лекции, беседы;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наглядные :фотографии, книги, архивные материалы;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видеозаписи – документальные фильмы.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Совокупность устной и наглядной методики позволяет обучающимся лучше запомнить и усвоить информацию, что делает процесс обучения более эффективным.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95300"/>
            <a:ext cx="7125639" cy="4750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7742" y="2453229"/>
            <a:ext cx="7644520" cy="5740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49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3/1614647028_26-p-foni-dlya-fotoshopa-kinoplenka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778" r="65416" b="61852"/>
          <a:stretch/>
        </p:blipFill>
        <p:spPr bwMode="auto">
          <a:xfrm>
            <a:off x="55110" y="-31474"/>
            <a:ext cx="18232890" cy="105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24800" y="1333500"/>
            <a:ext cx="9144000" cy="80945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методики: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-метод проектов – способ достижения дидактической цели путем детальной проработки проблемы. При данном подходе задачей  обучающихся становится самостоятельное определение результата и поиск путей, способствующих его наступлению.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-мозговой штурм – постановка задач, поиск решения которой производится коллективно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-кейс-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стади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разбора конкретной ситуации, в процессе реализации которого  обучающиеся используют свои знания и дают обоснованную оценку имеющихся фактов.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4494" r="11517" b="7865"/>
          <a:stretch/>
        </p:blipFill>
        <p:spPr>
          <a:xfrm>
            <a:off x="783979" y="876300"/>
            <a:ext cx="6555155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12450" r="3983" b="8886"/>
          <a:stretch/>
        </p:blipFill>
        <p:spPr>
          <a:xfrm>
            <a:off x="783979" y="5605670"/>
            <a:ext cx="6572067" cy="4186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84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3/1614647028_26-p-foni-dlya-fotoshopa-kinoplenka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778" r="65416" b="61852"/>
          <a:stretch/>
        </p:blipFill>
        <p:spPr bwMode="auto">
          <a:xfrm>
            <a:off x="-9939" y="0"/>
            <a:ext cx="18232890" cy="105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34400" y="2476500"/>
            <a:ext cx="9144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Новая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практика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художественного образа в спектакле на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 исторических событий, положенного основу спектакля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для детского коллектива «Домино»  значительный потенциал развития,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 к.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быть использована  при постановке новых спектаклей на историческую и биографическую тематику.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www.mos.ru/upload/newsfeed/newsfeed/03sl(38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47700"/>
            <a:ext cx="65532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https://cultinfo.ru/upload/iblock/8e0/IMG_844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8" y="5372100"/>
            <a:ext cx="6533322" cy="4826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9979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3/1614647028_26-p-foni-dlya-fotoshopa-kinoplenka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778" r="65416" b="61852"/>
          <a:stretch/>
        </p:blipFill>
        <p:spPr bwMode="auto">
          <a:xfrm>
            <a:off x="9939" y="24848"/>
            <a:ext cx="18232890" cy="105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24.userapi.com/impg/8lnlS1XcyTzfjXMOhdC2FYtC4OE_5cNYR68NyA/lmwKZWguSzc.jpg?size=1280x612&amp;quality=95&amp;sign=2f2af5133958f25d8241ebdd3afd046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4" y="723900"/>
            <a:ext cx="10515600" cy="5027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https://sun9-23.userapi.com/impg/tFoQHtMwdlqYt1jCfT7xqql0SDokCXvVKvLSeg/-V9lyg1oGUw.jpg?size=765x1080&amp;quality=95&amp;sign=b3f9786dea650dd15a859979ba6f211b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906" y="1485900"/>
            <a:ext cx="5829300" cy="822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2" name="Picture 8" descr="https://sun9-58.userapi.com/impg/B64ciKx7Au1fhjfClJXzL5Pxgy7tyMzzT59OYA/V-6_6O9WKOo.jpg?size=810x1080&amp;quality=95&amp;sign=1cae07b6e1eb6f195a39e3eacf1b72d7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8" b="9536"/>
          <a:stretch/>
        </p:blipFill>
        <p:spPr bwMode="auto">
          <a:xfrm>
            <a:off x="7924800" y="6186301"/>
            <a:ext cx="4852841" cy="4002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6162" r="3659" b="7568"/>
          <a:stretch/>
        </p:blipFill>
        <p:spPr>
          <a:xfrm>
            <a:off x="449776" y="6743700"/>
            <a:ext cx="6238461" cy="3308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3515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3/1614647028_26-p-foni-dlya-fotoshopa-kinoplenka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778" r="65416" b="61852"/>
          <a:stretch/>
        </p:blipFill>
        <p:spPr bwMode="auto">
          <a:xfrm>
            <a:off x="9939" y="24848"/>
            <a:ext cx="18232890" cy="105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77200" y="1292520"/>
            <a:ext cx="9144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Санкт-Петербурге проходил VIII Всероссийский конкурс театрального искусства «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ТриумF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Коллектив театра танца «Домино» (педагогов О.Б.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Танчук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Г.Н. Яковлева)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ДО «Дворец творчества им. Л.А. Кассиля» представлял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конкурсе спектакль «Эффект бабочки», в сюжет которого вошли страницы биографии знаменитого музыканта Альфреда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Шнитке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novgazeta.com/images/pdf/novaya-gazeta/2021/23/images/bat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725925"/>
            <a:ext cx="4876800" cy="5193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Picture 6" descr="https://novgazeta.com/images/pdf/novaya-gazeta/2021/23/images/batter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39" y="5960165"/>
            <a:ext cx="5791200" cy="3938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4" descr="https://novgazeta.com/images/pdf/novaya-gazeta/2021/23/images/batter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5300"/>
            <a:ext cx="5410200" cy="5120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012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3/1614647028_26-p-foni-dlya-fotoshopa-kinoplenka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778" r="65416" b="61852"/>
          <a:stretch/>
        </p:blipFill>
        <p:spPr bwMode="auto">
          <a:xfrm>
            <a:off x="-142824" y="0"/>
            <a:ext cx="18430824" cy="106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4886" y="495300"/>
            <a:ext cx="156839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была отмечена жюри в нескольких номинациях. Юные артисты стали обладателями «Золотой маски» за лучший спектакль, «Золотую маску» получили за лучшую мужскую роль. В числе наград - специальный приз за лучшую театральную программку, а также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спецприз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члена жюри Сергея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Землянского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лучшую балетмейстерскую работу. В числе заслуженных наград театр танца «Домино» получил приглашение на закрытый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«Кубок Победителей» среди лучших коллективов 2021-2022 года.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0" descr="https://i.mycdn.me/i?r=AyH4iRPQ2q0otWIFepML2LxR1esxK2vhsZMV6YtRWHIAsw&amp;dpr=2&amp;fn=w_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750" y="3650504"/>
            <a:ext cx="13644185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80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378</Words>
  <Application>Microsoft Office PowerPoint</Application>
  <PresentationFormat>Произвольный</PresentationFormat>
  <Paragraphs>51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Calibri</vt:lpstr>
      <vt:lpstr>Times New Roman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Write an original statement or inspiring quote</dc:title>
  <cp:lastModifiedBy>Учетная запись Майкрософт</cp:lastModifiedBy>
  <cp:revision>56</cp:revision>
  <dcterms:created xsi:type="dcterms:W3CDTF">2006-08-16T00:00:00Z</dcterms:created>
  <dcterms:modified xsi:type="dcterms:W3CDTF">2023-04-19T06:01:53Z</dcterms:modified>
  <dc:identifier>DAFNcabjsM4</dc:identifier>
</cp:coreProperties>
</file>