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71" r:id="rId7"/>
    <p:sldId id="269" r:id="rId8"/>
    <p:sldId id="267" r:id="rId9"/>
    <p:sldId id="268" r:id="rId10"/>
    <p:sldId id="270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264A"/>
    <a:srgbClr val="925838"/>
    <a:srgbClr val="5D22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01" autoAdjust="0"/>
  </p:normalViewPr>
  <p:slideViewPr>
    <p:cSldViewPr>
      <p:cViewPr varScale="1">
        <p:scale>
          <a:sx n="83" d="100"/>
          <a:sy n="83" d="100"/>
        </p:scale>
        <p:origin x="-14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4C29-C006-4CA0-A31C-0FF95EC9DA01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04A7-CB64-4BD7-8ED8-C596ABD9A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1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04A7-CB64-4BD7-8ED8-C596ABD9AB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47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73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73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54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01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1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0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0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AF5B-BBFE-4C09-B12B-7E747BA4A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05E4-3AC5-4954-B4C4-2FA149F6D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ropped-0_106193_5637e488_orig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4889" y1="11741" x2="34889" y2="11741"/>
                        <a14:foregroundMark x1="30889" y1="46154" x2="30889" y2="46154"/>
                        <a14:foregroundMark x1="30778" y1="48583" x2="30778" y2="48583"/>
                        <a14:foregroundMark x1="32667" y1="50607" x2="32667" y2="50607"/>
                        <a14:foregroundMark x1="30222" y1="47368" x2="30222" y2="47368"/>
                        <a14:foregroundMark x1="34111" y1="77328" x2="34111" y2="77328"/>
                        <a14:foregroundMark x1="36667" y1="80567" x2="36667" y2="80567"/>
                        <a14:foregroundMark x1="37222" y1="83401" x2="37222" y2="83401"/>
                        <a14:foregroundMark x1="36778" y1="85830" x2="36778" y2="85830"/>
                        <a14:foregroundMark x1="33000" y1="85425" x2="33333" y2="85830"/>
                        <a14:foregroundMark x1="33778" y1="81377" x2="33778" y2="81377"/>
                        <a14:foregroundMark x1="33222" y1="76923" x2="33222" y2="76923"/>
                        <a14:foregroundMark x1="32111" y1="76923" x2="32111" y2="76923"/>
                        <a14:foregroundMark x1="30667" y1="43725" x2="30667" y2="43725"/>
                        <a14:foregroundMark x1="29889" y1="42915" x2="29889" y2="42105"/>
                        <a14:foregroundMark x1="29667" y1="37652" x2="29667" y2="37652"/>
                        <a14:foregroundMark x1="29333" y1="43320" x2="29556" y2="43725"/>
                        <a14:foregroundMark x1="29667" y1="46154" x2="30333" y2="46559"/>
                        <a14:foregroundMark x1="31556" y1="48178" x2="31556" y2="48178"/>
                        <a14:foregroundMark x1="36556" y1="14980" x2="36556" y2="14980"/>
                        <a14:foregroundMark x1="37333" y1="16194" x2="37333" y2="16194"/>
                        <a14:foregroundMark x1="38444" y1="20648" x2="38444" y2="20648"/>
                        <a14:foregroundMark x1="80889" y1="18219" x2="80889" y2="18219"/>
                        <a14:foregroundMark x1="85667" y1="21457" x2="85667" y2="21457"/>
                        <a14:foregroundMark x1="93222" y1="24696" x2="93222" y2="24696"/>
                        <a14:foregroundMark x1="91000" y1="20243" x2="91000" y2="20243"/>
                        <a14:foregroundMark x1="90111" y1="13360" x2="90111" y2="13360"/>
                        <a14:foregroundMark x1="88444" y1="12146" x2="88444" y2="12146"/>
                        <a14:foregroundMark x1="86778" y1="11741" x2="86778" y2="11741"/>
                        <a14:foregroundMark x1="85000" y1="11741" x2="85000" y2="11741"/>
                        <a14:foregroundMark x1="90111" y1="85425" x2="90111" y2="85425"/>
                        <a14:foregroundMark x1="89222" y1="80972" x2="89222" y2="80972"/>
                        <a14:foregroundMark x1="86222" y1="83401" x2="86222" y2="83401"/>
                        <a14:foregroundMark x1="86444" y1="85020" x2="86444" y2="85020"/>
                        <a14:foregroundMark x1="86556" y1="89069" x2="86556" y2="89069"/>
                        <a14:foregroundMark x1="76000" y1="90283" x2="76000" y2="90283"/>
                        <a14:foregroundMark x1="72778" y1="92308" x2="72778" y2="92308"/>
                        <a14:foregroundMark x1="72778" y1="92308" x2="72778" y2="92308"/>
                        <a14:foregroundMark x1="72111" y1="90688" x2="72111" y2="90688"/>
                        <a14:foregroundMark x1="72333" y1="89879" x2="72333" y2="89879"/>
                        <a14:foregroundMark x1="75778" y1="91498" x2="75778" y2="91498"/>
                        <a14:foregroundMark x1="75444" y1="91498" x2="75444" y2="91498"/>
                        <a14:foregroundMark x1="47889" y1="90688" x2="47889" y2="90688"/>
                        <a14:foregroundMark x1="47000" y1="89069" x2="47000" y2="89069"/>
                        <a14:foregroundMark x1="50333" y1="92713" x2="50333" y2="92713"/>
                        <a14:foregroundMark x1="51222" y1="82996" x2="51222" y2="82996"/>
                        <a14:foregroundMark x1="50667" y1="76113" x2="50667" y2="76113"/>
                        <a14:foregroundMark x1="47111" y1="77733" x2="47111" y2="77733"/>
                        <a14:foregroundMark x1="50111" y1="93117" x2="50111" y2="93117"/>
                        <a14:foregroundMark x1="51111" y1="90688" x2="51111" y2="90688"/>
                        <a14:foregroundMark x1="50222" y1="88664" x2="50444" y2="88664"/>
                        <a14:foregroundMark x1="81889" y1="10931" x2="81889" y2="10931"/>
                        <a14:foregroundMark x1="93556" y1="17004" x2="93556" y2="17004"/>
                        <a14:foregroundMark x1="40111" y1="45344" x2="40111" y2="45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2204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1" y="2590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методик и технологий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практики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игрового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физкультурно-оздоровительной работе ДОУ»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43434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ВКК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Мандрыкина Светлана Викторовна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ВКК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Комарова Елена Георгиевна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5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3809999" cy="192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29200" y="4572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игровому стретчингу с детьми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«Котенок Рыжик»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1828800"/>
            <a:ext cx="3695700" cy="192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751" y="4267200"/>
            <a:ext cx="3809999" cy="192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4267200"/>
            <a:ext cx="3695700" cy="192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81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88" y="762000"/>
            <a:ext cx="3777769" cy="213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285" y="762000"/>
            <a:ext cx="3752515" cy="213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88" y="4038599"/>
            <a:ext cx="3811173" cy="2110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286" y="4038600"/>
            <a:ext cx="3752514" cy="2110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9829" y="2938289"/>
            <a:ext cx="830697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игрового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стретчинга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игровых возможностей в целях оздоровления и развития ребенка.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3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/>
          <p:nvPr/>
        </p:nvSpPr>
        <p:spPr>
          <a:xfrm>
            <a:off x="2275113" y="609600"/>
            <a:ext cx="4568457" cy="45684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98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2538" y="1752600"/>
            <a:ext cx="4584032" cy="1916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00176"/>
            <a:ext cx="917566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696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«Растяжка сопутствует нам всю жизнь.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– это растяжка.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вдох, улыбка, любое движение тела – растяжка.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 – это гибкость.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– это молодость.»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841254"/>
            <a:ext cx="6164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И. Зуев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сила растяжки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443" y="3461657"/>
            <a:ext cx="20701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62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 тех пор, пока позвоночник гибкий – человек молод,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только исчезнет гибкость – человек стареет»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921168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(Индийские йоги)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614057"/>
            <a:ext cx="5327168" cy="27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4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79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962400"/>
            <a:ext cx="5124450" cy="290776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400" y="304799"/>
            <a:ext cx="8839200" cy="3962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ru-RU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ценность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игрового </a:t>
            </a:r>
            <a:r>
              <a:rPr lang="ru-RU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подготавливает организм к физическим нагрузкам; </a:t>
            </a:r>
          </a:p>
          <a:p>
            <a:pPr lvl="0" algn="ctr"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- учит чувствовать свое тело; </a:t>
            </a:r>
          </a:p>
          <a:p>
            <a:pPr lvl="0" algn="ctr"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- способствует формированию правильной осанки, развитию гибкости и координации; </a:t>
            </a:r>
          </a:p>
          <a:p>
            <a:pPr lvl="0" algn="ctr"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-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развивает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укрепляет все системы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функции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  <a:t/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</a:rPr>
            </a:b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организма. 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s-exercises-1919075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89515" y="4458789"/>
            <a:ext cx="2209800" cy="2399211"/>
          </a:xfrm>
          <a:prstGeom prst="rect">
            <a:avLst/>
          </a:prstGeom>
        </p:spPr>
      </p:pic>
      <p:pic>
        <p:nvPicPr>
          <p:cNvPr id="3" name="Рисунок 2" descr="sports-exercises-1919075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6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18"/>
          <a:stretch>
            <a:fillRect/>
          </a:stretch>
        </p:blipFill>
        <p:spPr>
          <a:xfrm>
            <a:off x="33647" y="0"/>
            <a:ext cx="1844634" cy="1770743"/>
          </a:xfrm>
          <a:prstGeom prst="rect">
            <a:avLst/>
          </a:prstGeom>
        </p:spPr>
      </p:pic>
      <p:sp>
        <p:nvSpPr>
          <p:cNvPr id="5" name="Line 23"/>
          <p:cNvSpPr>
            <a:spLocks noChangeShapeType="1"/>
          </p:cNvSpPr>
          <p:nvPr/>
        </p:nvSpPr>
        <p:spPr bwMode="gray">
          <a:xfrm>
            <a:off x="1474419" y="-4057245"/>
            <a:ext cx="6419996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8966" y="12954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растяжка, специальная поза, предназначенная для увеличения и сохранения длины мышц.</a:t>
            </a:r>
          </a:p>
          <a:p>
            <a:pPr lvl="1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стретчинг</a:t>
            </a:r>
            <a:r>
              <a:rPr lang="ru-RU" sz="28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специально подобранные упражнения на растяжку мышц, проводимые с детьми в игровой форме.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9155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520243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стретчинга: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разогрев перед упражнениями;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медленное и плавное выполнение упражнений;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«правило ровной спины» - следите за осанкой;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спокойное дыхание;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выполняются систематически и  симметрично для обеих сторон тела.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81" l="0" r="100000">
                        <a14:backgroundMark x1="10286" y1="28483" x2="10286" y2="28483"/>
                        <a14:backgroundMark x1="16857" y1="30341" x2="16857" y2="30341"/>
                        <a14:backgroundMark x1="16857" y1="30341" x2="16857" y2="30341"/>
                        <a14:backgroundMark x1="16857" y1="30341" x2="16857" y2="30341"/>
                        <a14:backgroundMark x1="18714" y1="46130" x2="18714" y2="46130"/>
                        <a14:backgroundMark x1="18714" y1="65944" x2="18714" y2="65944"/>
                        <a14:backgroundMark x1="32429" y1="90093" x2="32429" y2="9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5350613"/>
            <a:ext cx="3326642" cy="153500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483989"/>
            <a:ext cx="8686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 выполнения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упражнений игрового стретчинга: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Наглядность: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физических упражнений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Доступность: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обучение упражнениям от простого к сложному, от известного к неизвестному. </a:t>
            </a: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Систематичность: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регулярность, постепенное повышение нагрузки, увеличение количества упражнений.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Закрепление навыков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многократное выполнение упражнений.</a:t>
            </a: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Индивидуально-дифференциальный подход: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особенностей возраста, состояния здоровья ребенка. </a:t>
            </a:r>
          </a:p>
          <a:p>
            <a:pPr marL="177800"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Сознательность: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понимание пользы выполнения упражнения, потребность их выполнять.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35884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0387" y="457200"/>
            <a:ext cx="6944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занятий игрового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343" y="3810000"/>
            <a:ext cx="378885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5808" y="914400"/>
            <a:ext cx="84633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solidFill>
                <a:srgbClr val="21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Вводная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разогрев мышц, подготовка организма к работе (разновидности   ходьбы, бега, прыжков, упражнения на укрепление свода стопы, координацию движений, ориентацию в пространстве, развитие внимания).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0"/>
            <a:ext cx="3886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0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869" y="3429000"/>
            <a:ext cx="382473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26869" y="685800"/>
            <a:ext cx="8159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	Основная часть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закрепление  разученных упражнений, знакомство с новыми.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869" y="1936971"/>
            <a:ext cx="8242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 часть -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восстановление организма после физических нагрузок, релаксация.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429000"/>
            <a:ext cx="3886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0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205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</dc:creator>
  <cp:lastModifiedBy>ret</cp:lastModifiedBy>
  <cp:revision>56</cp:revision>
  <dcterms:modified xsi:type="dcterms:W3CDTF">2023-04-20T11:05:20Z</dcterms:modified>
</cp:coreProperties>
</file>