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4" r:id="rId3"/>
    <p:sldId id="257" r:id="rId4"/>
    <p:sldId id="323" r:id="rId5"/>
    <p:sldId id="305" r:id="rId6"/>
    <p:sldId id="307" r:id="rId7"/>
    <p:sldId id="306" r:id="rId8"/>
    <p:sldId id="324" r:id="rId9"/>
    <p:sldId id="325" r:id="rId10"/>
    <p:sldId id="32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934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C8CCB-6AF2-4780-8BD0-6F6E262B81A2}" type="datetimeFigureOut">
              <a:rPr lang="ru-RU" smtClean="0"/>
              <a:pPr/>
              <a:t>22.04.2023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C813F-6E89-4109-8F6F-5247A9D3DC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86D540A-F530-4BEE-8D1B-C9BE71858DB3}" type="datetimeFigureOut">
              <a:rPr lang="ru-RU" smtClean="0"/>
              <a:pPr/>
              <a:t>22.04.2023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6D8F156-4522-4644-85D8-70E7A1902D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540A-F530-4BEE-8D1B-C9BE71858DB3}" type="datetimeFigureOut">
              <a:rPr lang="ru-RU" smtClean="0"/>
              <a:pPr/>
              <a:t>22.04.2023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156-4522-4644-85D8-70E7A1902D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540A-F530-4BEE-8D1B-C9BE71858DB3}" type="datetimeFigureOut">
              <a:rPr lang="ru-RU" smtClean="0"/>
              <a:pPr/>
              <a:t>22.04.2023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156-4522-4644-85D8-70E7A1902D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6D540A-F530-4BEE-8D1B-C9BE71858DB3}" type="datetimeFigureOut">
              <a:rPr lang="ru-RU" smtClean="0"/>
              <a:pPr/>
              <a:t>22.04.2023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D8F156-4522-4644-85D8-70E7A1902D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86D540A-F530-4BEE-8D1B-C9BE71858DB3}" type="datetimeFigureOut">
              <a:rPr lang="ru-RU" smtClean="0"/>
              <a:pPr/>
              <a:t>22.04.2023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6D8F156-4522-4644-85D8-70E7A1902D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540A-F530-4BEE-8D1B-C9BE71858DB3}" type="datetimeFigureOut">
              <a:rPr lang="ru-RU" smtClean="0"/>
              <a:pPr/>
              <a:t>22.04.2023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156-4522-4644-85D8-70E7A1902D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540A-F530-4BEE-8D1B-C9BE71858DB3}" type="datetimeFigureOut">
              <a:rPr lang="ru-RU" smtClean="0"/>
              <a:pPr/>
              <a:t>22.04.2023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156-4522-4644-85D8-70E7A1902D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6D540A-F530-4BEE-8D1B-C9BE71858DB3}" type="datetimeFigureOut">
              <a:rPr lang="ru-RU" smtClean="0"/>
              <a:pPr/>
              <a:t>22.04.2023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D8F156-4522-4644-85D8-70E7A1902D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540A-F530-4BEE-8D1B-C9BE71858DB3}" type="datetimeFigureOut">
              <a:rPr lang="ru-RU" smtClean="0"/>
              <a:pPr/>
              <a:t>22.04.2023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8F156-4522-4644-85D8-70E7A1902D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6D540A-F530-4BEE-8D1B-C9BE71858DB3}" type="datetimeFigureOut">
              <a:rPr lang="ru-RU" smtClean="0"/>
              <a:pPr/>
              <a:t>22.04.2023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D8F156-4522-4644-85D8-70E7A1902D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6D540A-F530-4BEE-8D1B-C9BE71858DB3}" type="datetimeFigureOut">
              <a:rPr lang="ru-RU" smtClean="0"/>
              <a:pPr/>
              <a:t>22.04.2023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D8F156-4522-4644-85D8-70E7A1902D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6D540A-F530-4BEE-8D1B-C9BE71858DB3}" type="datetimeFigureOut">
              <a:rPr lang="ru-RU" smtClean="0"/>
              <a:pPr/>
              <a:t>22.04.2023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D8F156-4522-4644-85D8-70E7A1902D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hotokan-nn.ru/karate-do/competitions/wkf/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erkut_116" TargetMode="External"/><Relationship Id="rId2" Type="http://schemas.openxmlformats.org/officeDocument/2006/relationships/hyperlink" Target="https://karate-wkf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3786190"/>
            <a:ext cx="5659562" cy="2786082"/>
          </a:xfrm>
        </p:spPr>
        <p:txBody>
          <a:bodyPr>
            <a:noAutofit/>
          </a:bodyPr>
          <a:lstStyle/>
          <a:p>
            <a:r>
              <a:rPr lang="ru-RU" sz="1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«Панель методик и технологий образовательной практики» </a:t>
            </a:r>
            <a:r>
              <a:rPr lang="ru-RU" sz="1800" b="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Всероссийскому </a:t>
            </a:r>
            <a:r>
              <a:rPr lang="ru-RU" sz="1800" b="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Конкурсу </a:t>
            </a:r>
            <a:r>
              <a:rPr lang="ru-RU" sz="1800" b="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практик по обновлению содержания и технологий дополнительного образования в соответствии с приоритетными направлениями, в том числе каникулярных профориентационных школ, </a:t>
            </a:r>
            <a:r>
              <a:rPr lang="ru-RU" sz="2000" b="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организованных</a:t>
            </a:r>
            <a:r>
              <a:rPr lang="ru-RU" sz="1800" b="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образовательными организациями.</a:t>
            </a:r>
            <a:br>
              <a:rPr lang="ru-RU" sz="1800" b="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 </a:t>
            </a:r>
            <a:r>
              <a:rPr lang="ru-RU" sz="1800" b="0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«Моё призвание – физическая культура и спорт</a:t>
            </a:r>
            <a:r>
              <a:rPr lang="ru-RU" sz="1800" b="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b="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ГЦДТ_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5619974" cy="31612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3CBF21-842E-4B2A-94EE-588D523A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86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99BE180-3485-4871-87DD-8EA86A8FC9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1504">
            <a:off x="4870346" y="1752906"/>
            <a:ext cx="3378836" cy="25341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FFA375-D177-4434-BAED-3E4ACB6BF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41525">
            <a:off x="558618" y="1595085"/>
            <a:ext cx="3484082" cy="24511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B5B7914-3F81-4231-9102-3A2A11EA17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16" y="3214686"/>
            <a:ext cx="2380305" cy="3427901"/>
          </a:xfrm>
          <a:prstGeom prst="rect">
            <a:avLst/>
          </a:prstGeom>
        </p:spPr>
      </p:pic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072074"/>
            <a:ext cx="21971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5072074"/>
            <a:ext cx="2071702" cy="138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79917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85728"/>
            <a:ext cx="45005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sp>
        <p:nvSpPr>
          <p:cNvPr id="4" name="Стрелка вниз 3"/>
          <p:cNvSpPr/>
          <p:nvPr/>
        </p:nvSpPr>
        <p:spPr>
          <a:xfrm rot="10800000">
            <a:off x="357158" y="1928802"/>
            <a:ext cx="571504" cy="3357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772816"/>
            <a:ext cx="5976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«Внедрение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-технологии в методику и практику обучения детей от 8 до 17 лет по боевым искусствам и подготовка обучающихся к судейской деятельности в дополнительном образовании посредством проведения онлайн-соревнований различного уровня и участия в онлайн-мероприятиях по каратэ»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12350" cy="8478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Несколько слов об авторе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образовательной практики: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User\AppData\Local\Microsoft\Windows\Temporary Internet Files\Content.IE5\RRJ0GJVT\Хоритонов выступл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97373"/>
            <a:ext cx="349885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3678238" y="1268413"/>
            <a:ext cx="5040560" cy="5544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altLang="ru-RU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образование: </a:t>
            </a:r>
            <a:r>
              <a:rPr kumimoji="0" lang="ru-RU" altLang="ru-RU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физической культуры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altLang="ru-RU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Закончил: </a:t>
            </a:r>
            <a:r>
              <a:rPr kumimoji="0" lang="ru-RU" altLang="ru-RU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Азербайджанский Государственный  институт физической культуры им.С.М. Кирова, 1989г.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altLang="ru-RU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Стаж</a:t>
            </a:r>
            <a:r>
              <a:rPr kumimoji="0" lang="ru-RU" altLang="ru-RU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тренерско-педагогической работы: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kumimoji="0" lang="ru-RU" altLang="ru-RU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altLang="ru-RU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kumimoji="0" lang="ru-RU" altLang="ru-RU" sz="16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kumimoji="0" lang="ru-RU" altLang="ru-RU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судейской работы:  </a:t>
            </a:r>
            <a:r>
              <a:rPr kumimoji="0" lang="ru-RU" altLang="ru-RU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 лет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altLang="ru-RU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квалификационной категории:</a:t>
            </a:r>
          </a:p>
          <a:p>
            <a:pPr marR="0" lvl="0" indent="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altLang="ru-RU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высшая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altLang="ru-RU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Звание:</a:t>
            </a:r>
          </a:p>
          <a:p>
            <a:pPr marR="0" lvl="0" indent="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</a:t>
            </a:r>
            <a:r>
              <a:rPr kumimoji="0" lang="ru-RU" altLang="ru-RU" sz="1600" b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аслуженный</a:t>
            </a:r>
            <a:r>
              <a:rPr kumimoji="0" lang="ru-RU" alt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боевых искусств </a:t>
            </a:r>
            <a:r>
              <a:rPr kumimoji="0" lang="ru-RU" alt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marR="0" lvl="0" indent="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alt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судья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Всероссийской категории</a:t>
            </a:r>
            <a:r>
              <a:rPr kumimoji="0" lang="ru-RU" altLang="ru-RU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kumimoji="0" lang="ru-RU" altLang="ru-RU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каратэ</a:t>
            </a:r>
            <a:r>
              <a:rPr kumimoji="0" lang="ru-RU" altLang="ru-RU" sz="16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версии</a:t>
            </a:r>
          </a:p>
          <a:p>
            <a:pPr marR="0" lvl="0" indent="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altLang="ru-RU" sz="16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WKC</a:t>
            </a:r>
            <a:r>
              <a:rPr kumimoji="0" lang="ru-RU" altLang="ru-RU" sz="16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0" lvl="0" indent="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altLang="ru-RU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Награды:</a:t>
            </a:r>
          </a:p>
          <a:p>
            <a:pPr indent="2667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buFontTx/>
              <a:buChar char="-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Отличник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(2013г);</a:t>
            </a:r>
            <a:endParaRPr kumimoji="0" lang="ru-RU" altLang="ru-RU" sz="16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Char char="-"/>
              <a:tabLst/>
              <a:defRPr/>
            </a:pPr>
            <a:r>
              <a:rPr kumimoji="0" lang="ru-RU" alt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</a:t>
            </a:r>
            <a:r>
              <a:rPr kumimoji="0" lang="ru-RU" altLang="ru-RU" sz="16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спорта Российской</a:t>
            </a:r>
            <a:r>
              <a:rPr kumimoji="0" lang="ru-RU" altLang="ru-RU" sz="16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6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altLang="ru-RU" sz="16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kumimoji="0" lang="ru-RU" altLang="ru-RU" sz="1600" b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(2021г).</a:t>
            </a:r>
            <a:endParaRPr kumimoji="0" lang="ru-RU" altLang="ru-RU" sz="16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Организация судейской деятельности при проведении онлайн-турниров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211683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Предварительная подготовка судейского корпуса из числа аттестованных судей.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Организация проведения соревнований в составе главной судейской коллегии: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Главный судья и его заместитель;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Судейская бригада по онлайн-площадкам (до 5 человек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8B9B46-211B-4065-A5A2-AC3505CC9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348" y="3714752"/>
            <a:ext cx="3975174" cy="23416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96F3A59-265A-43FD-8459-25B26201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314" y="3714752"/>
            <a:ext cx="3263521" cy="23074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14393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 судейства и программа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соревнований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каратэ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karate.ru/media/images/2015/1/6/a7d7f3fc97b6485ac316b6ab7c8bf26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428868"/>
            <a:ext cx="28803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User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2286016" cy="3559664"/>
          </a:xfrm>
          <a:prstGeom prst="rect">
            <a:avLst/>
          </a:prstGeom>
          <a:noFill/>
        </p:spPr>
      </p:pic>
      <p:pic>
        <p:nvPicPr>
          <p:cNvPr id="2052" name="Picture 4" descr="C:\Users\User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000240"/>
            <a:ext cx="2276475" cy="35551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5500702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Индивидуальное Ката – демонстрация техники согласно стилю и школе каратэ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7554" y="557214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Кумитэ – спарринг, индивидуальные и командные поединки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9322" y="564357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Бункай ката – расшифровка в группе – ката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командное исполнение)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214422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Новые правила каратэ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http://shotokan-nn.ru/karate-do/competitions/wkf/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6215106" cy="30335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86116" y="1571612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Техническое исполнение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Атлетическое исполнение</a:t>
            </a:r>
          </a:p>
        </p:txBody>
      </p:sp>
      <p:pic>
        <p:nvPicPr>
          <p:cNvPr id="4" name="Picture 2" descr="C:\Users\User\Desktop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286124"/>
            <a:ext cx="6357982" cy="33946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67600" cy="562074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подготовки юных судей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4461076" cy="5376660"/>
          </a:xfrm>
        </p:spPr>
        <p:txBody>
          <a:bodyPr>
            <a:normAutofit lnSpcReduction="10000"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Метод кругового судейства с расширенным контролем в зонах наблюдения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Метод кругового судейства с анализом оценок в одной из зон контроля.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Метод кругового судейства с анализом оценок во всех зонах контроля.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Метод отработки жестов и терминов по сигналам экзаменатора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Метод соревнований между судьями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Метод статического анализа ситуаций боя.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Метод проверки объективности с использованием давления опытного судьи.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Метод проверки объективности с использованием давления опытных судей.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Метод использования внешнего давления на судью или рефери.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3116"/>
            <a:ext cx="3691746" cy="275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5399EE-7FAD-4E25-AC00-B76A5F9B0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274638"/>
            <a:ext cx="8286808" cy="85010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трансляции лучших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59A791-C66D-4755-9F18-92ADC07CA35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3568" y="1340768"/>
            <a:ext cx="7241232" cy="5133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онлайн-турниров или семинаров использовались следующие механизмы: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Семиотические формы трансляции по средствам знаковых систем (система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Zoom,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OBS Studio,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https://karate-wkf.ru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описания опыта в соц. сетях интернета (</a:t>
            </a: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https://vk.com/berkut_116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средствах массовой информации ();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на педагогических конференциях, чтениях, круглых столах и т.д.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Имитационные формы: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онлайн-семинары, мастер-классы.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форма трансляции: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активное участие взаимодействие авторов практик и заинтересованных педагогов.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лучших педагогических практик в электронном виде даёт возможность в полной мере представить все составляющие опыта, дополняя традиционные формы возможностями информационно-коммуникационных технологий (ИКТ).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наглядное отображение методов трансляции может служить представленный нами видеоролик по данной номинации.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9384068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D2A4C4-7428-47D0-908E-021353B86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4" y="142852"/>
            <a:ext cx="797245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обучающихся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судейской деятельности после прохождения онлайн-семинаров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57ADF2-403F-4274-8E26-E5D3FEB7E0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51617">
            <a:off x="900523" y="1384414"/>
            <a:ext cx="2209676" cy="31236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2005BD6-3170-407D-B49A-C23D37BEA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6127">
            <a:off x="2125089" y="1080221"/>
            <a:ext cx="2266275" cy="32036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0FEA4B1-8F85-4B5B-97F8-CF3D70FA6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8226" y="1021031"/>
            <a:ext cx="2131103" cy="301255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FF5B84D-A3BB-4361-BC46-1A7E64D013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3239">
            <a:off x="4631170" y="1113972"/>
            <a:ext cx="2158755" cy="30516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56CF78F-D553-423E-8E49-46AEF8EA9D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76947">
            <a:off x="5716632" y="1453179"/>
            <a:ext cx="2151666" cy="30416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8F35D4C-8447-416B-8928-732ED20865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86594">
            <a:off x="1660213" y="3583161"/>
            <a:ext cx="2131103" cy="301255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478A40D-552E-454A-8477-090B6275C6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22213">
            <a:off x="4989229" y="3572154"/>
            <a:ext cx="2103230" cy="29731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26E034D-4543-4488-BD79-51AE281890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5985" y="3333217"/>
            <a:ext cx="2210685" cy="31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13214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469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«Панель методик и технологий образовательной практики» к Всероссийскому Конкурсу образовательных практик по обновлению содержания и технологий дополнительного образования в соответствии с приоритетными направлениями, в том числе каникулярных профориентационных школ, организованных образовательными организациями. Номинация: «Моё призвание – физическая культура и спорт»</vt:lpstr>
      <vt:lpstr>Слайд 2</vt:lpstr>
      <vt:lpstr>Несколько слов об авторе  образовательной практики:</vt:lpstr>
      <vt:lpstr>Организация судейской деятельности при проведении онлайн-турниров</vt:lpstr>
      <vt:lpstr>Правила судейства и программа  соревнований в каратэ</vt:lpstr>
      <vt:lpstr>Слайд 6</vt:lpstr>
      <vt:lpstr>Методы подготовки юных судей</vt:lpstr>
      <vt:lpstr>Механизмы трансляции лучших  образовательных практик</vt:lpstr>
      <vt:lpstr>Документы обучающихся по судейской деятельности после прохождения онлайн-семинаров</vt:lpstr>
      <vt:lpstr>Спасибо за внимание!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 ориентированный подход как средство достижения высоких результатов на занятиях по каратэ.</dc:title>
  <dc:creator>Merelin</dc:creator>
  <cp:lastModifiedBy>Sklad</cp:lastModifiedBy>
  <cp:revision>320</cp:revision>
  <dcterms:created xsi:type="dcterms:W3CDTF">2011-04-03T09:26:11Z</dcterms:created>
  <dcterms:modified xsi:type="dcterms:W3CDTF">2023-04-22T13:13:26Z</dcterms:modified>
</cp:coreProperties>
</file>