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ED8A5-ED2B-495E-95D8-79892488F280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C97A6-18BC-4F11-A3A6-4DBCDD3F5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97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ED8A5-ED2B-495E-95D8-79892488F280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C97A6-18BC-4F11-A3A6-4DBCDD3F5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72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ED8A5-ED2B-495E-95D8-79892488F280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C97A6-18BC-4F11-A3A6-4DBCDD3F5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593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ED8A5-ED2B-495E-95D8-79892488F280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C97A6-18BC-4F11-A3A6-4DBCDD3F5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742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ED8A5-ED2B-495E-95D8-79892488F280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C97A6-18BC-4F11-A3A6-4DBCDD3F5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444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ED8A5-ED2B-495E-95D8-79892488F280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C97A6-18BC-4F11-A3A6-4DBCDD3F5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325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ED8A5-ED2B-495E-95D8-79892488F280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C97A6-18BC-4F11-A3A6-4DBCDD3F5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161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ED8A5-ED2B-495E-95D8-79892488F280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C97A6-18BC-4F11-A3A6-4DBCDD3F5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292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ED8A5-ED2B-495E-95D8-79892488F280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C97A6-18BC-4F11-A3A6-4DBCDD3F5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0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ED8A5-ED2B-495E-95D8-79892488F280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C97A6-18BC-4F11-A3A6-4DBCDD3F5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618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ED8A5-ED2B-495E-95D8-79892488F280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C97A6-18BC-4F11-A3A6-4DBCDD3F5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33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ED8A5-ED2B-495E-95D8-79892488F280}" type="datetimeFigureOut">
              <a:rPr lang="ru-RU" smtClean="0"/>
              <a:t>23.04.2023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C97A6-18BC-4F11-A3A6-4DBCDD3F55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738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821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299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511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394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916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52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661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464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962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7708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Широкоэкранный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</cp:revision>
  <dcterms:created xsi:type="dcterms:W3CDTF">2023-04-23T16:04:54Z</dcterms:created>
  <dcterms:modified xsi:type="dcterms:W3CDTF">2023-04-23T16:09:00Z</dcterms:modified>
</cp:coreProperties>
</file>