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charts/chart13.xml" ContentType="application/vnd.openxmlformats-officedocument.drawingml.char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diagrams/layout5.xml" ContentType="application/vnd.openxmlformats-officedocument.drawingml.diagramLayou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10.xml" ContentType="application/vnd.openxmlformats-officedocument.drawingml.char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diagrams/drawing4.xml" ContentType="application/vnd.ms-office.drawingml.diagramDrawing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charts/chart14.xml" ContentType="application/vnd.openxmlformats-officedocument.drawingml.chart+xml"/>
  <Override PartName="/docProps/app.xml" ContentType="application/vnd.openxmlformats-officedocument.extended-properties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diagrams/layout4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94" r:id="rId3"/>
    <p:sldId id="257" r:id="rId4"/>
    <p:sldId id="284" r:id="rId5"/>
    <p:sldId id="281" r:id="rId6"/>
    <p:sldId id="295" r:id="rId7"/>
    <p:sldId id="282" r:id="rId8"/>
    <p:sldId id="290" r:id="rId9"/>
    <p:sldId id="288" r:id="rId10"/>
    <p:sldId id="293" r:id="rId11"/>
  </p:sldIdLst>
  <p:sldSz cx="9144000" cy="5143500" type="screen16x9"/>
  <p:notesSz cx="6858000" cy="9144000"/>
  <p:defaultTextStyle>
    <a:defPPr>
      <a:defRPr lang="es-ES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572" userDrawn="1">
          <p15:clr>
            <a:srgbClr val="A4A3A4"/>
          </p15:clr>
        </p15:guide>
        <p15:guide id="2" pos="279" userDrawn="1">
          <p15:clr>
            <a:srgbClr val="A4A3A4"/>
          </p15:clr>
        </p15:guide>
        <p15:guide id="3" orient="horz" pos="1956" userDrawn="1">
          <p15:clr>
            <a:srgbClr val="A4A3A4"/>
          </p15:clr>
        </p15:guide>
        <p15:guide id="4" orient="horz" pos="2863" userDrawn="1">
          <p15:clr>
            <a:srgbClr val="A4A3A4"/>
          </p15:clr>
        </p15:guide>
        <p15:guide id="5" orient="horz" pos="1502" userDrawn="1">
          <p15:clr>
            <a:srgbClr val="A4A3A4"/>
          </p15:clr>
        </p15:guide>
        <p15:guide id="6" pos="1753" userDrawn="1">
          <p15:clr>
            <a:srgbClr val="A4A3A4"/>
          </p15:clr>
        </p15:guide>
        <p15:guide id="7" pos="2162" userDrawn="1">
          <p15:clr>
            <a:srgbClr val="A4A3A4"/>
          </p15:clr>
        </p15:guide>
        <p15:guide id="8" pos="3613" userDrawn="1">
          <p15:clr>
            <a:srgbClr val="A4A3A4"/>
          </p15:clr>
        </p15:guide>
        <p15:guide id="9" pos="4067" userDrawn="1">
          <p15:clr>
            <a:srgbClr val="A4A3A4"/>
          </p15:clr>
        </p15:guide>
        <p15:guide id="10" pos="5518" userDrawn="1">
          <p15:clr>
            <a:srgbClr val="A4A3A4"/>
          </p15:clr>
        </p15:guide>
        <p15:guide id="11" pos="5949" userDrawn="1">
          <p15:clr>
            <a:srgbClr val="A4A3A4"/>
          </p15:clr>
        </p15:guide>
        <p15:guide id="12" pos="7401" userDrawn="1">
          <p15:clr>
            <a:srgbClr val="A4A3A4"/>
          </p15:clr>
        </p15:guide>
        <p15:guide id="13" orient="horz" pos="33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CBE02"/>
    <a:srgbClr val="FF9E02"/>
    <a:srgbClr val="A02810"/>
    <a:srgbClr val="D8FFF5"/>
    <a:srgbClr val="FF4B3A"/>
    <a:srgbClr val="2D8A99"/>
    <a:srgbClr val="01B9AB"/>
    <a:srgbClr val="308A98"/>
    <a:srgbClr val="FF9F0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 horzBarState="maximized">
    <p:restoredLeft sz="9787" autoAdjust="0"/>
    <p:restoredTop sz="96405"/>
  </p:normalViewPr>
  <p:slideViewPr>
    <p:cSldViewPr snapToGrid="0" snapToObjects="1">
      <p:cViewPr>
        <p:scale>
          <a:sx n="100" d="100"/>
          <a:sy n="100" d="100"/>
        </p:scale>
        <p:origin x="-900" y="-396"/>
      </p:cViewPr>
      <p:guideLst>
        <p:guide orient="horz" pos="429"/>
        <p:guide orient="horz" pos="1467"/>
        <p:guide orient="horz" pos="2147"/>
        <p:guide orient="horz" pos="1127"/>
        <p:guide orient="horz" pos="2488"/>
        <p:guide pos="209"/>
        <p:guide pos="1315"/>
        <p:guide pos="1622"/>
        <p:guide pos="2710"/>
        <p:guide pos="3050"/>
        <p:guide pos="4139"/>
        <p:guide pos="4462"/>
        <p:guide pos="555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41;&#1086;&#1088;&#1080;&#1089;&#1086;&#1074;&#1072;%20&#1040;&#1040;\&#1054;&#1069;\&#1054;&#1069;%20&#1076;&#1080;&#1072;&#1075;&#1088;&#1072;&#1084;&#1084;&#1099;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41;&#1086;&#1088;&#1080;&#1089;&#1086;&#1074;&#1072;%20&#1040;&#1040;\&#1054;&#1069;\&#1054;&#1069;%20&#1076;&#1080;&#1072;&#1075;&#1088;&#1072;&#1084;&#1084;&#1099;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41;&#1086;&#1088;&#1080;&#1089;&#1086;&#1074;&#1072;%20&#1040;&#1040;\&#1054;&#1069;\&#1054;&#1069;%20&#1076;&#1080;&#1072;&#1075;&#1088;&#1072;&#1084;&#1084;&#1099;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41;&#1086;&#1088;&#1080;&#1089;&#1086;&#1074;&#1072;%20&#1040;&#1040;\&#1054;&#1069;\&#1054;&#1069;%20&#1076;&#1080;&#1072;&#1075;&#1088;&#1072;&#1084;&#1084;&#1099;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41;&#1086;&#1088;&#1080;&#1089;&#1086;&#1074;&#1072;%20&#1040;&#1040;\&#1054;&#1069;\&#1054;&#1069;%20&#1076;&#1080;&#1072;&#1075;&#1088;&#1072;&#1084;&#1084;&#1099;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41;&#1086;&#1088;&#1080;&#1089;&#1086;&#1074;&#1072;%20&#1040;&#1040;\&#1054;&#1069;\&#1054;&#1069;%20&#1076;&#1080;&#1072;&#1075;&#1088;&#1072;&#1084;&#1084;&#1099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41;&#1086;&#1088;&#1080;&#1089;&#1086;&#1074;&#1072;%20&#1040;&#1040;\&#1054;&#1069;\&#1054;&#1069;%20&#1076;&#1080;&#1072;&#1075;&#1088;&#1072;&#1084;&#1084;&#1099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41;&#1086;&#1088;&#1080;&#1089;&#1086;&#1074;&#1072;%20&#1040;&#1040;\&#1054;&#1069;\&#1054;&#1069;%20&#1076;&#1080;&#1072;&#1075;&#1088;&#1072;&#1084;&#1084;&#1099;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41;&#1086;&#1088;&#1080;&#1089;&#1086;&#1074;&#1072;%20&#1040;&#1040;\&#1054;&#1069;\&#1054;&#1069;%20&#1076;&#1080;&#1072;&#1075;&#1088;&#1072;&#1084;&#1084;&#1099;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41;&#1086;&#1088;&#1080;&#1089;&#1086;&#1074;&#1072;%20&#1040;&#1040;\&#1054;&#1069;\&#1054;&#1069;%20&#1076;&#1080;&#1072;&#1075;&#1088;&#1072;&#1084;&#1084;&#1099;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41;&#1086;&#1088;&#1080;&#1089;&#1086;&#1074;&#1072;%20&#1040;&#1040;\&#1054;&#1069;\&#1054;&#1069;%20&#1076;&#1080;&#1072;&#1075;&#1088;&#1072;&#1084;&#1084;&#1099;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41;&#1086;&#1088;&#1080;&#1089;&#1086;&#1074;&#1072;%20&#1040;&#1040;\&#1054;&#1069;\&#1054;&#1069;%20&#1076;&#1080;&#1072;&#1075;&#1088;&#1072;&#1084;&#1084;&#1099;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41;&#1086;&#1088;&#1080;&#1089;&#1086;&#1074;&#1072;%20&#1040;&#1040;\&#1054;&#1069;\&#1054;&#1069;%20&#1076;&#1080;&#1072;&#1075;&#1088;&#1072;&#1084;&#1084;&#1099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1"/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Лист1!$A$26</c:f>
              <c:strCache>
                <c:ptCount val="1"/>
                <c:pt idx="0">
                  <c:v>Количество человек</c:v>
                </c:pt>
              </c:strCache>
            </c:strRef>
          </c:tx>
          <c:dLbls>
            <c:txPr>
              <a:bodyPr/>
              <a:lstStyle/>
              <a:p>
                <a:pPr>
                  <a:defRPr b="1">
                    <a:solidFill>
                      <a:schemeClr val="accent3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Лист1!$B$25:$C$25</c:f>
              <c:strCache>
                <c:ptCount val="2"/>
                <c:pt idx="0">
                  <c:v>2021-2022</c:v>
                </c:pt>
                <c:pt idx="1">
                  <c:v>2022-2023 </c:v>
                </c:pt>
              </c:strCache>
            </c:strRef>
          </c:cat>
          <c:val>
            <c:numRef>
              <c:f>Лист1!$B$26:$C$26</c:f>
              <c:numCache>
                <c:formatCode>General</c:formatCode>
                <c:ptCount val="2"/>
                <c:pt idx="0">
                  <c:v>21</c:v>
                </c:pt>
                <c:pt idx="1">
                  <c:v>42</c:v>
                </c:pt>
              </c:numCache>
            </c:numRef>
          </c:val>
        </c:ser>
        <c:dLbls/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58499469844453311"/>
          <c:y val="0.42886750562479203"/>
          <c:w val="0.31896137865769958"/>
          <c:h val="0.22406613100054179"/>
        </c:manualLayout>
      </c:layout>
      <c:txPr>
        <a:bodyPr/>
        <a:lstStyle/>
        <a:p>
          <a:pPr>
            <a:defRPr b="1">
              <a:solidFill>
                <a:schemeClr val="accent3">
                  <a:lumMod val="50000"/>
                </a:schemeClr>
              </a:solidFill>
            </a:defRPr>
          </a:pPr>
          <a:endParaRPr lang="ru-RU"/>
        </a:p>
      </c:txPr>
    </c:legend>
    <c:plotVisOnly val="1"/>
    <c:dispBlanksAs val="zero"/>
  </c:chart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1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6.2612468262380774E-2"/>
          <c:y val="0.11964233804545601"/>
          <c:w val="0.87477506347523915"/>
          <c:h val="0.62721452719070669"/>
        </c:manualLayout>
      </c:layout>
      <c:bar3DChart>
        <c:barDir val="col"/>
        <c:grouping val="clustered"/>
        <c:ser>
          <c:idx val="0"/>
          <c:order val="0"/>
          <c:tx>
            <c:strRef>
              <c:f>Лист1!$A$45</c:f>
              <c:strCache>
                <c:ptCount val="1"/>
                <c:pt idx="0">
                  <c:v>Количество человек</c:v>
                </c:pt>
              </c:strCache>
            </c:strRef>
          </c:tx>
          <c:dLbls>
            <c:txPr>
              <a:bodyPr/>
              <a:lstStyle/>
              <a:p>
                <a:pPr>
                  <a:defRPr sz="1000" b="1">
                    <a:solidFill>
                      <a:schemeClr val="accent3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Лист1!$B$44:$C$44</c:f>
              <c:strCache>
                <c:ptCount val="2"/>
                <c:pt idx="0">
                  <c:v>2021-2022</c:v>
                </c:pt>
                <c:pt idx="1">
                  <c:v>2022-2023 </c:v>
                </c:pt>
              </c:strCache>
            </c:strRef>
          </c:cat>
          <c:val>
            <c:numRef>
              <c:f>Лист1!$B$45:$C$45</c:f>
              <c:numCache>
                <c:formatCode>General</c:formatCode>
                <c:ptCount val="2"/>
                <c:pt idx="0">
                  <c:v>102</c:v>
                </c:pt>
                <c:pt idx="1">
                  <c:v>155</c:v>
                </c:pt>
              </c:numCache>
            </c:numRef>
          </c:val>
        </c:ser>
        <c:dLbls/>
        <c:shape val="cylinder"/>
        <c:axId val="31646848"/>
        <c:axId val="31648384"/>
        <c:axId val="0"/>
      </c:bar3DChart>
      <c:catAx>
        <c:axId val="31646848"/>
        <c:scaling>
          <c:orientation val="minMax"/>
        </c:scaling>
        <c:axPos val="b"/>
        <c:tickLblPos val="nextTo"/>
        <c:txPr>
          <a:bodyPr/>
          <a:lstStyle/>
          <a:p>
            <a:pPr>
              <a:defRPr sz="1000" b="1">
                <a:solidFill>
                  <a:schemeClr val="accent3">
                    <a:lumMod val="50000"/>
                  </a:schemeClr>
                </a:solidFill>
              </a:defRPr>
            </a:pPr>
            <a:endParaRPr lang="ru-RU"/>
          </a:p>
        </c:txPr>
        <c:crossAx val="31648384"/>
        <c:crosses val="autoZero"/>
        <c:auto val="1"/>
        <c:lblAlgn val="ctr"/>
        <c:lblOffset val="100"/>
      </c:catAx>
      <c:valAx>
        <c:axId val="31648384"/>
        <c:scaling>
          <c:orientation val="minMax"/>
        </c:scaling>
        <c:delete val="1"/>
        <c:axPos val="l"/>
        <c:numFmt formatCode="General" sourceLinked="1"/>
        <c:tickLblPos val="none"/>
        <c:crossAx val="3164684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8"/>
  <c:chart>
    <c:plotArea>
      <c:layout/>
      <c:pieChart>
        <c:varyColors val="1"/>
        <c:ser>
          <c:idx val="0"/>
          <c:order val="0"/>
          <c:dLbls>
            <c:txPr>
              <a:bodyPr/>
              <a:lstStyle/>
              <a:p>
                <a:pPr>
                  <a:defRPr sz="800" b="1"/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Лист1!$A$60:$E$60</c:f>
              <c:strCache>
                <c:ptCount val="5"/>
                <c:pt idx="0">
                  <c:v>Очень низкий</c:v>
                </c:pt>
                <c:pt idx="1">
                  <c:v>Низкий</c:v>
                </c:pt>
                <c:pt idx="2">
                  <c:v>Средний</c:v>
                </c:pt>
                <c:pt idx="3">
                  <c:v>Высокий </c:v>
                </c:pt>
                <c:pt idx="4">
                  <c:v>Очень высокий</c:v>
                </c:pt>
              </c:strCache>
            </c:strRef>
          </c:cat>
          <c:val>
            <c:numRef>
              <c:f>Лист1!$A$61:$E$61</c:f>
              <c:numCache>
                <c:formatCode>0%</c:formatCode>
                <c:ptCount val="5"/>
                <c:pt idx="0">
                  <c:v>0.22</c:v>
                </c:pt>
                <c:pt idx="1">
                  <c:v>0.18000000000000013</c:v>
                </c:pt>
                <c:pt idx="2">
                  <c:v>3.0000000000000002E-2</c:v>
                </c:pt>
                <c:pt idx="3">
                  <c:v>0.29000000000000026</c:v>
                </c:pt>
                <c:pt idx="4">
                  <c:v>0.28000000000000008</c:v>
                </c:pt>
              </c:numCache>
            </c:numRef>
          </c:val>
        </c:ser>
        <c:dLbls/>
        <c:firstSliceAng val="0"/>
      </c:pieChart>
    </c:plotArea>
    <c:legend>
      <c:legendPos val="r"/>
      <c:layout>
        <c:manualLayout>
          <c:xMode val="edge"/>
          <c:yMode val="edge"/>
          <c:x val="0.63863644995707192"/>
          <c:y val="0.22145312947991888"/>
          <c:w val="0.25471937882764689"/>
          <c:h val="0.6456753849207616"/>
        </c:manualLayout>
      </c:layout>
      <c:txPr>
        <a:bodyPr/>
        <a:lstStyle/>
        <a:p>
          <a:pPr>
            <a:defRPr sz="800">
              <a:latin typeface="Arial Narrow" pitchFamily="34" charset="0"/>
            </a:defRPr>
          </a:pPr>
          <a:endParaRPr lang="ru-RU"/>
        </a:p>
      </c:txPr>
    </c:legend>
    <c:plotVisOnly val="1"/>
    <c:dispBlanksAs val="zero"/>
  </c:chart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8"/>
  <c:chart>
    <c:plotArea>
      <c:layout/>
      <c:pieChart>
        <c:varyColors val="1"/>
        <c:ser>
          <c:idx val="0"/>
          <c:order val="0"/>
          <c:dLbls>
            <c:txPr>
              <a:bodyPr/>
              <a:lstStyle/>
              <a:p>
                <a:pPr>
                  <a:defRPr sz="900" b="1">
                    <a:solidFill>
                      <a:schemeClr val="accent1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Лист1!$A$52:$E$52</c:f>
              <c:strCache>
                <c:ptCount val="5"/>
                <c:pt idx="0">
                  <c:v>Очень низкий</c:v>
                </c:pt>
                <c:pt idx="1">
                  <c:v>Низкий</c:v>
                </c:pt>
                <c:pt idx="2">
                  <c:v>Средний</c:v>
                </c:pt>
                <c:pt idx="3">
                  <c:v>Высокий </c:v>
                </c:pt>
                <c:pt idx="4">
                  <c:v>Очень высокий</c:v>
                </c:pt>
              </c:strCache>
            </c:strRef>
          </c:cat>
          <c:val>
            <c:numRef>
              <c:f>Лист1!$A$53:$E$53</c:f>
              <c:numCache>
                <c:formatCode>0%</c:formatCode>
                <c:ptCount val="5"/>
                <c:pt idx="0">
                  <c:v>0.28000000000000008</c:v>
                </c:pt>
                <c:pt idx="1">
                  <c:v>0.12000000000000002</c:v>
                </c:pt>
                <c:pt idx="2">
                  <c:v>3.0000000000000002E-2</c:v>
                </c:pt>
                <c:pt idx="3">
                  <c:v>0.25</c:v>
                </c:pt>
                <c:pt idx="4">
                  <c:v>0.32000000000000034</c:v>
                </c:pt>
              </c:numCache>
            </c:numRef>
          </c:val>
        </c:ser>
        <c:dLbls/>
        <c:firstSliceAng val="0"/>
      </c:pieChart>
    </c:plotArea>
    <c:legend>
      <c:legendPos val="r"/>
      <c:layout>
        <c:manualLayout>
          <c:xMode val="edge"/>
          <c:yMode val="edge"/>
          <c:x val="0.59147800195982569"/>
          <c:y val="0.15286288400774356"/>
          <c:w val="0.26112041854690393"/>
          <c:h val="0.66583073944843019"/>
        </c:manualLayout>
      </c:layout>
      <c:txPr>
        <a:bodyPr/>
        <a:lstStyle/>
        <a:p>
          <a:pPr>
            <a:defRPr sz="800">
              <a:latin typeface="Arial Narrow" pitchFamily="34" charset="0"/>
            </a:defRPr>
          </a:pPr>
          <a:endParaRPr lang="ru-RU"/>
        </a:p>
      </c:txPr>
    </c:legend>
    <c:plotVisOnly val="1"/>
    <c:dispBlanksAs val="zero"/>
  </c:chart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8"/>
  <c:chart>
    <c:plotArea>
      <c:layout/>
      <c:pieChart>
        <c:varyColors val="1"/>
        <c:ser>
          <c:idx val="0"/>
          <c:order val="0"/>
          <c:dLbls>
            <c:txPr>
              <a:bodyPr/>
              <a:lstStyle/>
              <a:p>
                <a:pPr>
                  <a:defRPr sz="900" b="1">
                    <a:solidFill>
                      <a:schemeClr val="accent1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Лист1!$A$57:$C$57</c:f>
              <c:strCache>
                <c:ptCount val="3"/>
                <c:pt idx="0">
                  <c:v>Средний</c:v>
                </c:pt>
                <c:pt idx="1">
                  <c:v>Высокий </c:v>
                </c:pt>
                <c:pt idx="2">
                  <c:v>Очень высокий</c:v>
                </c:pt>
              </c:strCache>
            </c:strRef>
          </c:cat>
          <c:val>
            <c:numRef>
              <c:f>Лист1!$A$58:$C$58</c:f>
              <c:numCache>
                <c:formatCode>0%</c:formatCode>
                <c:ptCount val="3"/>
                <c:pt idx="0">
                  <c:v>0.42000000000000026</c:v>
                </c:pt>
                <c:pt idx="1">
                  <c:v>0.17</c:v>
                </c:pt>
                <c:pt idx="2">
                  <c:v>0.41000000000000025</c:v>
                </c:pt>
              </c:numCache>
            </c:numRef>
          </c:val>
        </c:ser>
        <c:dLbls/>
        <c:firstSliceAng val="0"/>
      </c:pieChart>
    </c:plotArea>
    <c:legend>
      <c:legendPos val="r"/>
      <c:layout>
        <c:manualLayout>
          <c:xMode val="edge"/>
          <c:yMode val="edge"/>
          <c:x val="0.62410799752972124"/>
          <c:y val="0.32514592115485286"/>
          <c:w val="0.2268723946271422"/>
          <c:h val="0.43224981363412845"/>
        </c:manualLayout>
      </c:layout>
      <c:txPr>
        <a:bodyPr/>
        <a:lstStyle/>
        <a:p>
          <a:pPr>
            <a:defRPr sz="800">
              <a:latin typeface="Arial Narrow" pitchFamily="34" charset="0"/>
            </a:defRPr>
          </a:pPr>
          <a:endParaRPr lang="ru-RU"/>
        </a:p>
      </c:txPr>
    </c:legend>
    <c:plotVisOnly val="1"/>
    <c:dispBlanksAs val="zero"/>
  </c:chart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8"/>
  <c:chart>
    <c:plotArea>
      <c:layout/>
      <c:pieChart>
        <c:varyColors val="1"/>
        <c:ser>
          <c:idx val="0"/>
          <c:order val="0"/>
          <c:dLbls>
            <c:txPr>
              <a:bodyPr/>
              <a:lstStyle/>
              <a:p>
                <a:pPr>
                  <a:defRPr sz="800" b="1"/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Лист1!$A$64:$C$64</c:f>
              <c:strCache>
                <c:ptCount val="3"/>
                <c:pt idx="0">
                  <c:v>Средний</c:v>
                </c:pt>
                <c:pt idx="1">
                  <c:v>Высокий </c:v>
                </c:pt>
                <c:pt idx="2">
                  <c:v>Очень высокий</c:v>
                </c:pt>
              </c:strCache>
            </c:strRef>
          </c:cat>
          <c:val>
            <c:numRef>
              <c:f>Лист1!$A$65:$C$65</c:f>
              <c:numCache>
                <c:formatCode>0%</c:formatCode>
                <c:ptCount val="3"/>
                <c:pt idx="0">
                  <c:v>8.0000000000000043E-2</c:v>
                </c:pt>
                <c:pt idx="1">
                  <c:v>0.67000000000000082</c:v>
                </c:pt>
                <c:pt idx="2">
                  <c:v>0.25</c:v>
                </c:pt>
              </c:numCache>
            </c:numRef>
          </c:val>
        </c:ser>
        <c:dLbls/>
        <c:firstSliceAng val="0"/>
      </c:pieChart>
    </c:plotArea>
    <c:legend>
      <c:legendPos val="r"/>
      <c:layout>
        <c:manualLayout>
          <c:xMode val="edge"/>
          <c:yMode val="edge"/>
          <c:x val="0.6123006280452481"/>
          <c:y val="0.25988716928604133"/>
          <c:w val="0.30231082615374388"/>
          <c:h val="0.4301237963439794"/>
        </c:manualLayout>
      </c:layout>
      <c:txPr>
        <a:bodyPr/>
        <a:lstStyle/>
        <a:p>
          <a:pPr>
            <a:defRPr sz="800">
              <a:latin typeface="Arial Narrow" pitchFamily="34" charset="0"/>
            </a:defRPr>
          </a:pPr>
          <a:endParaRPr lang="ru-RU"/>
        </a:p>
      </c:txPr>
    </c:legend>
    <c:plotVisOnly val="1"/>
    <c:dispBlanksAs val="zero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0"/>
  <c:chart>
    <c:autoTitleDeleted val="1"/>
    <c:view3D>
      <c:rAngAx val="1"/>
    </c:view3D>
    <c:plotArea>
      <c:layout/>
      <c:bar3DChart>
        <c:barDir val="col"/>
        <c:grouping val="standard"/>
        <c:ser>
          <c:idx val="0"/>
          <c:order val="0"/>
          <c:tx>
            <c:strRef>
              <c:f>Лист1!$E$4</c:f>
              <c:strCache>
                <c:ptCount val="1"/>
                <c:pt idx="0">
                  <c:v>Количество человек</c:v>
                </c:pt>
              </c:strCache>
            </c:strRef>
          </c:tx>
          <c:dLbls>
            <c:dLbl>
              <c:idx val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accent4">
                          <a:lumMod val="50000"/>
                        </a:schemeClr>
                      </a:solidFill>
                    </a:defRPr>
                  </a:pPr>
                  <a:endParaRPr lang="ru-RU"/>
                </a:p>
              </c:txPr>
            </c:dLbl>
            <c:dLbl>
              <c:idx val="1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accent4">
                          <a:lumMod val="50000"/>
                        </a:schemeClr>
                      </a:solidFill>
                    </a:defRPr>
                  </a:pPr>
                  <a:endParaRPr lang="ru-RU"/>
                </a:p>
              </c:txPr>
            </c:dLbl>
            <c:txPr>
              <a:bodyPr/>
              <a:lstStyle/>
              <a:p>
                <a:pPr>
                  <a:defRPr sz="1200" b="1">
                    <a:solidFill>
                      <a:schemeClr val="accent4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Лист1!$F$3:$G$3</c:f>
              <c:strCache>
                <c:ptCount val="2"/>
                <c:pt idx="0">
                  <c:v>2021-2022</c:v>
                </c:pt>
                <c:pt idx="1">
                  <c:v>2022-2023 </c:v>
                </c:pt>
              </c:strCache>
            </c:strRef>
          </c:cat>
          <c:val>
            <c:numRef>
              <c:f>Лист1!$F$4:$G$4</c:f>
              <c:numCache>
                <c:formatCode>General</c:formatCode>
                <c:ptCount val="2"/>
                <c:pt idx="0">
                  <c:v>2701</c:v>
                </c:pt>
                <c:pt idx="1">
                  <c:v>3518</c:v>
                </c:pt>
              </c:numCache>
            </c:numRef>
          </c:val>
        </c:ser>
        <c:dLbls/>
        <c:shape val="box"/>
        <c:axId val="56824960"/>
        <c:axId val="56826496"/>
        <c:axId val="50310656"/>
      </c:bar3DChart>
      <c:catAx>
        <c:axId val="56824960"/>
        <c:scaling>
          <c:orientation val="minMax"/>
        </c:scaling>
        <c:axPos val="b"/>
        <c:tickLblPos val="nextTo"/>
        <c:txPr>
          <a:bodyPr/>
          <a:lstStyle/>
          <a:p>
            <a:pPr>
              <a:defRPr b="1">
                <a:solidFill>
                  <a:schemeClr val="accent4">
                    <a:lumMod val="50000"/>
                  </a:schemeClr>
                </a:solidFill>
              </a:defRPr>
            </a:pPr>
            <a:endParaRPr lang="ru-RU"/>
          </a:p>
        </c:txPr>
        <c:crossAx val="56826496"/>
        <c:crosses val="autoZero"/>
        <c:auto val="1"/>
        <c:lblAlgn val="ctr"/>
        <c:lblOffset val="100"/>
      </c:catAx>
      <c:valAx>
        <c:axId val="56826496"/>
        <c:scaling>
          <c:orientation val="minMax"/>
        </c:scaling>
        <c:delete val="1"/>
        <c:axPos val="l"/>
        <c:numFmt formatCode="General" sourceLinked="1"/>
        <c:tickLblPos val="none"/>
        <c:crossAx val="56824960"/>
        <c:crosses val="autoZero"/>
        <c:crossBetween val="between"/>
      </c:valAx>
      <c:serAx>
        <c:axId val="50310656"/>
        <c:scaling>
          <c:orientation val="minMax"/>
        </c:scaling>
        <c:delete val="1"/>
        <c:axPos val="b"/>
        <c:tickLblPos val="none"/>
        <c:crossAx val="56826496"/>
        <c:crosses val="autoZero"/>
      </c:serAx>
    </c:plotArea>
    <c:plotVisOnly val="1"/>
    <c:dispBlanksAs val="gap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2"/>
  <c:chart>
    <c:autoTitleDeleted val="1"/>
    <c:view3D>
      <c:rAngAx val="1"/>
    </c:view3D>
    <c:plotArea>
      <c:layout/>
      <c:bar3DChart>
        <c:barDir val="bar"/>
        <c:grouping val="clustered"/>
        <c:ser>
          <c:idx val="0"/>
          <c:order val="0"/>
          <c:tx>
            <c:strRef>
              <c:f>Лист1!$A$4</c:f>
              <c:strCache>
                <c:ptCount val="1"/>
                <c:pt idx="0">
                  <c:v>Количество человек</c:v>
                </c:pt>
              </c:strCache>
            </c:strRef>
          </c:tx>
          <c:dLbls>
            <c:dLbl>
              <c:idx val="0"/>
              <c:layout>
                <c:manualLayout>
                  <c:x val="8.0321285140563005E-3"/>
                  <c:y val="0"/>
                </c:manualLayout>
              </c:layout>
              <c:showVal val="1"/>
            </c:dLbl>
            <c:dLbl>
              <c:idx val="1"/>
              <c:layout>
                <c:manualLayout>
                  <c:x val="8.0321285140562242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15</a:t>
                    </a:r>
                    <a:r>
                      <a:rPr lang="en-US" dirty="0" smtClean="0"/>
                      <a:t>7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b="1">
                    <a:solidFill>
                      <a:schemeClr val="accent6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Лист1!$B$3:$C$3</c:f>
              <c:strCache>
                <c:ptCount val="2"/>
                <c:pt idx="0">
                  <c:v>2021-2022</c:v>
                </c:pt>
                <c:pt idx="1">
                  <c:v>2022-2023 </c:v>
                </c:pt>
              </c:strCache>
            </c:strRef>
          </c:cat>
          <c:val>
            <c:numRef>
              <c:f>Лист1!$B$4:$C$4</c:f>
              <c:numCache>
                <c:formatCode>General</c:formatCode>
                <c:ptCount val="2"/>
                <c:pt idx="0">
                  <c:v>124</c:v>
                </c:pt>
                <c:pt idx="1">
                  <c:v>127</c:v>
                </c:pt>
              </c:numCache>
            </c:numRef>
          </c:val>
        </c:ser>
        <c:dLbls>
          <c:showVal val="1"/>
        </c:dLbls>
        <c:shape val="box"/>
        <c:axId val="29205248"/>
        <c:axId val="29206784"/>
        <c:axId val="0"/>
      </c:bar3DChart>
      <c:catAx>
        <c:axId val="29205248"/>
        <c:scaling>
          <c:orientation val="minMax"/>
        </c:scaling>
        <c:axPos val="l"/>
        <c:majorTickMark val="none"/>
        <c:tickLblPos val="nextTo"/>
        <c:txPr>
          <a:bodyPr/>
          <a:lstStyle/>
          <a:p>
            <a:pPr>
              <a:defRPr b="1">
                <a:solidFill>
                  <a:schemeClr val="accent2">
                    <a:lumMod val="50000"/>
                  </a:schemeClr>
                </a:solidFill>
              </a:defRPr>
            </a:pPr>
            <a:endParaRPr lang="ru-RU"/>
          </a:p>
        </c:txPr>
        <c:crossAx val="29206784"/>
        <c:crosses val="autoZero"/>
        <c:auto val="1"/>
        <c:lblAlgn val="ctr"/>
        <c:lblOffset val="100"/>
      </c:catAx>
      <c:valAx>
        <c:axId val="29206784"/>
        <c:scaling>
          <c:orientation val="minMax"/>
        </c:scaling>
        <c:delete val="1"/>
        <c:axPos val="b"/>
        <c:numFmt formatCode="General" sourceLinked="1"/>
        <c:tickLblPos val="none"/>
        <c:crossAx val="29205248"/>
        <c:crosses val="autoZero"/>
        <c:crossBetween val="between"/>
      </c:valAx>
    </c:plotArea>
    <c:plotVisOnly val="1"/>
    <c:dispBlanksAs val="gap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3"/>
  <c:chart>
    <c:autoTitleDeleted val="1"/>
    <c:plotArea>
      <c:layout/>
      <c:pieChart>
        <c:varyColors val="1"/>
        <c:ser>
          <c:idx val="0"/>
          <c:order val="0"/>
          <c:tx>
            <c:strRef>
              <c:f>Лист1!$I$4</c:f>
              <c:strCache>
                <c:ptCount val="1"/>
                <c:pt idx="0">
                  <c:v>Количество человек</c:v>
                </c:pt>
              </c:strCache>
            </c:strRef>
          </c:tx>
          <c:dPt>
            <c:idx val="1"/>
            <c:explosion val="8"/>
          </c:dPt>
          <c:dLbls>
            <c:txPr>
              <a:bodyPr/>
              <a:lstStyle/>
              <a:p>
                <a:pPr>
                  <a:defRPr sz="1000" b="1"/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Лист1!$J$3:$K$3</c:f>
              <c:strCache>
                <c:ptCount val="2"/>
                <c:pt idx="0">
                  <c:v>2021-2022</c:v>
                </c:pt>
                <c:pt idx="1">
                  <c:v>2022-2023 </c:v>
                </c:pt>
              </c:strCache>
            </c:strRef>
          </c:cat>
          <c:val>
            <c:numRef>
              <c:f>Лист1!$J$4:$K$4</c:f>
              <c:numCache>
                <c:formatCode>General</c:formatCode>
                <c:ptCount val="2"/>
                <c:pt idx="0">
                  <c:v>12</c:v>
                </c:pt>
                <c:pt idx="1">
                  <c:v>24</c:v>
                </c:pt>
              </c:numCache>
            </c:numRef>
          </c:val>
        </c:ser>
        <c:dLbls/>
        <c:firstSliceAng val="0"/>
      </c:pieChart>
    </c:plotArea>
    <c:legend>
      <c:legendPos val="r"/>
      <c:legendEntry>
        <c:idx val="0"/>
        <c:txPr>
          <a:bodyPr/>
          <a:lstStyle/>
          <a:p>
            <a:pPr>
              <a:defRPr sz="1000" b="1">
                <a:solidFill>
                  <a:srgbClr val="A02810"/>
                </a:solidFill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000" b="1">
                <a:solidFill>
                  <a:srgbClr val="A02810"/>
                </a:solidFill>
              </a:defRPr>
            </a:pPr>
            <a:endParaRPr lang="ru-RU"/>
          </a:p>
        </c:txPr>
      </c:legendEntry>
      <c:layout>
        <c:manualLayout>
          <c:xMode val="edge"/>
          <c:yMode val="edge"/>
          <c:x val="0.57705870045369678"/>
          <c:y val="0.37092427731756877"/>
          <c:w val="0.33295691163604629"/>
          <c:h val="0.26531067037890044"/>
        </c:manualLayout>
      </c:layout>
      <c:txPr>
        <a:bodyPr/>
        <a:lstStyle/>
        <a:p>
          <a:pPr>
            <a:defRPr b="1">
              <a:solidFill>
                <a:srgbClr val="A02810"/>
              </a:solidFill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AngAx val="1"/>
    </c:view3D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/>
      <c:bar3DChart>
        <c:barDir val="bar"/>
        <c:grouping val="stacked"/>
        <c:ser>
          <c:idx val="0"/>
          <c:order val="0"/>
          <c:tx>
            <c:strRef>
              <c:f>Лист1!$A$23</c:f>
              <c:strCache>
                <c:ptCount val="1"/>
                <c:pt idx="0">
                  <c:v>Количество человек</c:v>
                </c:pt>
              </c:strCache>
            </c:strRef>
          </c:tx>
          <c:dLbls>
            <c:txPr>
              <a:bodyPr/>
              <a:lstStyle/>
              <a:p>
                <a:pPr>
                  <a:defRPr b="1">
                    <a:solidFill>
                      <a:schemeClr val="accent1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Лист1!$B$22:$C$22</c:f>
              <c:strCache>
                <c:ptCount val="2"/>
                <c:pt idx="0">
                  <c:v>2021-2022</c:v>
                </c:pt>
                <c:pt idx="1">
                  <c:v>2022-2023 </c:v>
                </c:pt>
              </c:strCache>
            </c:strRef>
          </c:cat>
          <c:val>
            <c:numRef>
              <c:f>Лист1!$B$23:$C$23</c:f>
              <c:numCache>
                <c:formatCode>General</c:formatCode>
                <c:ptCount val="2"/>
                <c:pt idx="0">
                  <c:v>611</c:v>
                </c:pt>
                <c:pt idx="1">
                  <c:v>823</c:v>
                </c:pt>
              </c:numCache>
            </c:numRef>
          </c:val>
        </c:ser>
        <c:dLbls/>
        <c:shape val="cylinder"/>
        <c:axId val="30172672"/>
        <c:axId val="30174208"/>
        <c:axId val="0"/>
      </c:bar3DChart>
      <c:catAx>
        <c:axId val="30172672"/>
        <c:scaling>
          <c:orientation val="minMax"/>
        </c:scaling>
        <c:axPos val="l"/>
        <c:tickLblPos val="nextTo"/>
        <c:txPr>
          <a:bodyPr/>
          <a:lstStyle/>
          <a:p>
            <a:pPr>
              <a:defRPr b="1">
                <a:solidFill>
                  <a:schemeClr val="accent1">
                    <a:lumMod val="50000"/>
                  </a:schemeClr>
                </a:solidFill>
              </a:defRPr>
            </a:pPr>
            <a:endParaRPr lang="ru-RU"/>
          </a:p>
        </c:txPr>
        <c:crossAx val="30174208"/>
        <c:crosses val="autoZero"/>
        <c:auto val="1"/>
        <c:lblAlgn val="ctr"/>
        <c:lblOffset val="100"/>
      </c:catAx>
      <c:valAx>
        <c:axId val="30174208"/>
        <c:scaling>
          <c:orientation val="minMax"/>
        </c:scaling>
        <c:delete val="1"/>
        <c:axPos val="b"/>
        <c:numFmt formatCode="General" sourceLinked="1"/>
        <c:tickLblPos val="none"/>
        <c:crossAx val="30172672"/>
        <c:crosses val="autoZero"/>
        <c:crossBetween val="between"/>
      </c:valAx>
    </c:plotArea>
    <c:plotVisOnly val="1"/>
    <c:dispBlanksAs val="gap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Лист1!$A$37</c:f>
              <c:strCache>
                <c:ptCount val="1"/>
                <c:pt idx="0">
                  <c:v>Количество человек</c:v>
                </c:pt>
              </c:strCache>
            </c:strRef>
          </c:tx>
          <c:dLbls>
            <c:txPr>
              <a:bodyPr/>
              <a:lstStyle/>
              <a:p>
                <a:pPr>
                  <a:defRPr b="1">
                    <a:solidFill>
                      <a:schemeClr val="accent1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Лист1!$B$36:$C$36</c:f>
              <c:strCache>
                <c:ptCount val="2"/>
                <c:pt idx="0">
                  <c:v>2021-2022</c:v>
                </c:pt>
                <c:pt idx="1">
                  <c:v>2022-2023 </c:v>
                </c:pt>
              </c:strCache>
            </c:strRef>
          </c:cat>
          <c:val>
            <c:numRef>
              <c:f>Лист1!$B$37:$C$37</c:f>
              <c:numCache>
                <c:formatCode>General</c:formatCode>
                <c:ptCount val="2"/>
                <c:pt idx="0">
                  <c:v>11</c:v>
                </c:pt>
                <c:pt idx="1">
                  <c:v>17</c:v>
                </c:pt>
              </c:numCache>
            </c:numRef>
          </c:val>
        </c:ser>
        <c:dLbls/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58113281767636937"/>
          <c:y val="0.33161459716461411"/>
          <c:w val="0.31295423901995129"/>
          <c:h val="0.30149236152238468"/>
        </c:manualLayout>
      </c:layout>
      <c:txPr>
        <a:bodyPr/>
        <a:lstStyle/>
        <a:p>
          <a:pPr>
            <a:defRPr b="1">
              <a:solidFill>
                <a:schemeClr val="accent1">
                  <a:lumMod val="50000"/>
                </a:schemeClr>
              </a:solidFill>
            </a:defRPr>
          </a:pPr>
          <a:endParaRPr lang="ru-RU"/>
        </a:p>
      </c:txPr>
    </c:legend>
    <c:plotVisOnly val="1"/>
    <c:dispBlanksAs val="zero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8"/>
  <c:chart>
    <c:autoTitleDeleted val="1"/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Лист1!$A$29</c:f>
              <c:strCache>
                <c:ptCount val="1"/>
                <c:pt idx="0">
                  <c:v>Количество человек</c:v>
                </c:pt>
              </c:strCache>
            </c:strRef>
          </c:tx>
          <c:dLbls>
            <c:dLbl>
              <c:idx val="0"/>
              <c:layout>
                <c:manualLayout>
                  <c:x val="1.26405389049909E-2"/>
                  <c:y val="-0.30432892096336189"/>
                </c:manualLayout>
              </c:layout>
              <c:showVal val="1"/>
            </c:dLbl>
            <c:dLbl>
              <c:idx val="1"/>
              <c:layout>
                <c:manualLayout>
                  <c:x val="1.8960808357486415E-2"/>
                  <c:y val="-0.34859494583075956"/>
                </c:manualLayout>
              </c:layout>
              <c:showVal val="1"/>
            </c:dLbl>
            <c:txPr>
              <a:bodyPr/>
              <a:lstStyle/>
              <a:p>
                <a:pPr>
                  <a:defRPr sz="1000" b="1">
                    <a:solidFill>
                      <a:schemeClr val="accent2">
                        <a:lumMod val="75000"/>
                      </a:schemeClr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Лист1!$B$28:$C$28</c:f>
              <c:strCache>
                <c:ptCount val="2"/>
                <c:pt idx="0">
                  <c:v>2021-2022</c:v>
                </c:pt>
                <c:pt idx="1">
                  <c:v>2022-2023 </c:v>
                </c:pt>
              </c:strCache>
            </c:strRef>
          </c:cat>
          <c:val>
            <c:numRef>
              <c:f>Лист1!$B$29:$C$29</c:f>
              <c:numCache>
                <c:formatCode>General</c:formatCode>
                <c:ptCount val="2"/>
                <c:pt idx="0">
                  <c:v>111</c:v>
                </c:pt>
                <c:pt idx="1">
                  <c:v>143</c:v>
                </c:pt>
              </c:numCache>
            </c:numRef>
          </c:val>
        </c:ser>
        <c:dLbls/>
        <c:shape val="cone"/>
        <c:axId val="31411584"/>
        <c:axId val="31425664"/>
        <c:axId val="0"/>
      </c:bar3DChart>
      <c:catAx>
        <c:axId val="31411584"/>
        <c:scaling>
          <c:orientation val="minMax"/>
        </c:scaling>
        <c:axPos val="b"/>
        <c:tickLblPos val="nextTo"/>
        <c:txPr>
          <a:bodyPr/>
          <a:lstStyle/>
          <a:p>
            <a:pPr>
              <a:defRPr sz="1000" b="1">
                <a:solidFill>
                  <a:schemeClr val="accent2">
                    <a:lumMod val="75000"/>
                  </a:schemeClr>
                </a:solidFill>
              </a:defRPr>
            </a:pPr>
            <a:endParaRPr lang="ru-RU"/>
          </a:p>
        </c:txPr>
        <c:crossAx val="31425664"/>
        <c:crosses val="autoZero"/>
        <c:auto val="1"/>
        <c:lblAlgn val="ctr"/>
        <c:lblOffset val="100"/>
      </c:catAx>
      <c:valAx>
        <c:axId val="31425664"/>
        <c:scaling>
          <c:orientation val="minMax"/>
        </c:scaling>
        <c:delete val="1"/>
        <c:axPos val="l"/>
        <c:numFmt formatCode="General" sourceLinked="1"/>
        <c:tickLblPos val="none"/>
        <c:crossAx val="3141158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6"/>
  <c:chart>
    <c:autoTitleDeleted val="1"/>
    <c:view3D>
      <c:rAngAx val="1"/>
    </c:view3D>
    <c:plotArea>
      <c:layout/>
      <c:bar3DChart>
        <c:barDir val="bar"/>
        <c:grouping val="clustered"/>
        <c:ser>
          <c:idx val="0"/>
          <c:order val="0"/>
          <c:tx>
            <c:strRef>
              <c:f>Лист1!$A$33</c:f>
              <c:strCache>
                <c:ptCount val="1"/>
                <c:pt idx="0">
                  <c:v>Количество человек</c:v>
                </c:pt>
              </c:strCache>
            </c:strRef>
          </c:tx>
          <c:dLbls>
            <c:txPr>
              <a:bodyPr/>
              <a:lstStyle/>
              <a:p>
                <a:pPr>
                  <a:defRPr sz="1000" b="1">
                    <a:solidFill>
                      <a:schemeClr val="accent4">
                        <a:lumMod val="75000"/>
                      </a:schemeClr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Лист1!$B$32:$C$32</c:f>
              <c:strCache>
                <c:ptCount val="2"/>
                <c:pt idx="0">
                  <c:v>2021-2022</c:v>
                </c:pt>
                <c:pt idx="1">
                  <c:v>2022-2023 </c:v>
                </c:pt>
              </c:strCache>
            </c:strRef>
          </c:cat>
          <c:val>
            <c:numRef>
              <c:f>Лист1!$B$33:$C$33</c:f>
              <c:numCache>
                <c:formatCode>General</c:formatCode>
                <c:ptCount val="2"/>
                <c:pt idx="0">
                  <c:v>25</c:v>
                </c:pt>
                <c:pt idx="1">
                  <c:v>37</c:v>
                </c:pt>
              </c:numCache>
            </c:numRef>
          </c:val>
        </c:ser>
        <c:dLbls/>
        <c:shape val="box"/>
        <c:axId val="31546368"/>
        <c:axId val="31548160"/>
        <c:axId val="0"/>
      </c:bar3DChart>
      <c:catAx>
        <c:axId val="31546368"/>
        <c:scaling>
          <c:orientation val="minMax"/>
        </c:scaling>
        <c:axPos val="l"/>
        <c:tickLblPos val="nextTo"/>
        <c:txPr>
          <a:bodyPr/>
          <a:lstStyle/>
          <a:p>
            <a:pPr>
              <a:defRPr sz="1000" b="1">
                <a:solidFill>
                  <a:schemeClr val="accent4">
                    <a:lumMod val="75000"/>
                  </a:schemeClr>
                </a:solidFill>
              </a:defRPr>
            </a:pPr>
            <a:endParaRPr lang="ru-RU"/>
          </a:p>
        </c:txPr>
        <c:crossAx val="31548160"/>
        <c:crosses val="autoZero"/>
        <c:auto val="1"/>
        <c:lblAlgn val="ctr"/>
        <c:lblOffset val="100"/>
      </c:catAx>
      <c:valAx>
        <c:axId val="31548160"/>
        <c:scaling>
          <c:orientation val="minMax"/>
        </c:scaling>
        <c:delete val="1"/>
        <c:axPos val="b"/>
        <c:numFmt formatCode="General" sourceLinked="1"/>
        <c:tickLblPos val="none"/>
        <c:crossAx val="3154636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2"/>
  <c:chart>
    <c:autoTitleDeleted val="1"/>
    <c:view3D>
      <c:rAngAx val="1"/>
    </c:view3D>
    <c:plotArea>
      <c:layout/>
      <c:bar3DChart>
        <c:barDir val="bar"/>
        <c:grouping val="stacked"/>
        <c:ser>
          <c:idx val="0"/>
          <c:order val="0"/>
          <c:tx>
            <c:strRef>
              <c:f>Лист1!$A$41</c:f>
              <c:strCache>
                <c:ptCount val="1"/>
                <c:pt idx="0">
                  <c:v>Количество человек</c:v>
                </c:pt>
              </c:strCache>
            </c:strRef>
          </c:tx>
          <c:dLbls>
            <c:dLbl>
              <c:idx val="0"/>
              <c:layout>
                <c:manualLayout>
                  <c:x val="0.17147889151386259"/>
                  <c:y val="0"/>
                </c:manualLayout>
              </c:layout>
              <c:showVal val="1"/>
            </c:dLbl>
            <c:dLbl>
              <c:idx val="1"/>
              <c:layout>
                <c:manualLayout>
                  <c:x val="0.28937062942964353"/>
                  <c:y val="-1.5945448986804826E-2"/>
                </c:manualLayout>
              </c:layout>
              <c:showVal val="1"/>
            </c:dLbl>
            <c:txPr>
              <a:bodyPr/>
              <a:lstStyle/>
              <a:p>
                <a:pPr>
                  <a:defRPr sz="1000" b="1">
                    <a:solidFill>
                      <a:schemeClr val="accent6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Лист1!$B$40:$C$40</c:f>
              <c:strCache>
                <c:ptCount val="2"/>
                <c:pt idx="0">
                  <c:v>2021-2022</c:v>
                </c:pt>
                <c:pt idx="1">
                  <c:v>2022-2023 </c:v>
                </c:pt>
              </c:strCache>
            </c:strRef>
          </c:cat>
          <c:val>
            <c:numRef>
              <c:f>Лист1!$B$41:$C$41</c:f>
              <c:numCache>
                <c:formatCode>General</c:formatCode>
                <c:ptCount val="2"/>
                <c:pt idx="0">
                  <c:v>33</c:v>
                </c:pt>
                <c:pt idx="1">
                  <c:v>38</c:v>
                </c:pt>
              </c:numCache>
            </c:numRef>
          </c:val>
        </c:ser>
        <c:dLbls/>
        <c:shape val="box"/>
        <c:axId val="31623808"/>
        <c:axId val="31629696"/>
        <c:axId val="0"/>
      </c:bar3DChart>
      <c:catAx>
        <c:axId val="31623808"/>
        <c:scaling>
          <c:orientation val="minMax"/>
        </c:scaling>
        <c:axPos val="l"/>
        <c:tickLblPos val="nextTo"/>
        <c:txPr>
          <a:bodyPr/>
          <a:lstStyle/>
          <a:p>
            <a:pPr>
              <a:defRPr sz="1000" b="1">
                <a:solidFill>
                  <a:schemeClr val="accent6">
                    <a:lumMod val="50000"/>
                  </a:schemeClr>
                </a:solidFill>
              </a:defRPr>
            </a:pPr>
            <a:endParaRPr lang="ru-RU"/>
          </a:p>
        </c:txPr>
        <c:crossAx val="31629696"/>
        <c:crosses val="autoZero"/>
        <c:auto val="1"/>
        <c:lblAlgn val="ctr"/>
        <c:lblOffset val="100"/>
      </c:catAx>
      <c:valAx>
        <c:axId val="31629696"/>
        <c:scaling>
          <c:orientation val="minMax"/>
        </c:scaling>
        <c:delete val="1"/>
        <c:axPos val="b"/>
        <c:numFmt formatCode="General" sourceLinked="1"/>
        <c:tickLblPos val="none"/>
        <c:crossAx val="3162380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7BBA55-C5B9-4391-A4C6-E1004443C88E}" type="doc">
      <dgm:prSet loTypeId="urn:microsoft.com/office/officeart/2005/8/layout/lProcess2" loCatId="list" qsTypeId="urn:microsoft.com/office/officeart/2005/8/quickstyle/simple5" qsCatId="simple" csTypeId="urn:microsoft.com/office/officeart/2005/8/colors/accent3_4" csCatId="accent3" phldr="1"/>
      <dgm:spPr/>
      <dgm:t>
        <a:bodyPr/>
        <a:lstStyle/>
        <a:p>
          <a:endParaRPr lang="ru-RU"/>
        </a:p>
      </dgm:t>
    </dgm:pt>
    <dgm:pt modelId="{706F9480-02E5-4461-8404-797426B82453}">
      <dgm:prSet phldrT="[Текст]" custT="1"/>
      <dgm:spPr/>
      <dgm:t>
        <a:bodyPr/>
        <a:lstStyle/>
        <a:p>
          <a:pPr rtl="0"/>
          <a:r>
            <a:rPr kumimoji="0" lang="ru-RU" sz="1200" b="1" i="0" u="none" strike="noStrike" cap="none" normalizeH="0" baseline="0" dirty="0" smtClean="0">
              <a:ln/>
              <a:effectLst/>
              <a:latin typeface="Arial Narrow" pitchFamily="34" charset="0"/>
              <a:cs typeface="Arial" pitchFamily="34" charset="0"/>
            </a:rPr>
            <a:t>ТЕХНОЛОГИЯ ИГРОВОЙ ДЕЯТЕЛЬНОСТИ</a:t>
          </a:r>
          <a:endParaRPr lang="ru-RU" sz="1200" dirty="0"/>
        </a:p>
      </dgm:t>
    </dgm:pt>
    <dgm:pt modelId="{B412949B-FBB2-4BE7-BF90-81D9FDF1239C}" type="parTrans" cxnId="{E540C955-FEA5-4CF0-95D7-70EA3F1F82F8}">
      <dgm:prSet/>
      <dgm:spPr/>
      <dgm:t>
        <a:bodyPr/>
        <a:lstStyle/>
        <a:p>
          <a:endParaRPr lang="ru-RU"/>
        </a:p>
      </dgm:t>
    </dgm:pt>
    <dgm:pt modelId="{01EC69C8-4C6C-4CAA-9C09-97481EE764B6}" type="sibTrans" cxnId="{E540C955-FEA5-4CF0-95D7-70EA3F1F82F8}">
      <dgm:prSet/>
      <dgm:spPr/>
      <dgm:t>
        <a:bodyPr/>
        <a:lstStyle/>
        <a:p>
          <a:endParaRPr lang="ru-RU"/>
        </a:p>
      </dgm:t>
    </dgm:pt>
    <dgm:pt modelId="{AD546BFA-19EE-4286-8042-941FC165076C}">
      <dgm:prSet phldrT="[Текст]" custT="1"/>
      <dgm:spPr/>
      <dgm:t>
        <a:bodyPr/>
        <a:lstStyle/>
        <a:p>
          <a:r>
            <a:rPr lang="ru-RU" sz="1000" dirty="0" smtClean="0">
              <a:latin typeface="Arial Narrow" pitchFamily="34" charset="0"/>
              <a:cs typeface="Arial" pitchFamily="34" charset="0"/>
            </a:rPr>
            <a:t>Обучая посредством игры, мы учим детей не так ,как нам, взрослым, удобно дать учебный материал, а как детям удобно и естественно его взять</a:t>
          </a:r>
          <a:endParaRPr lang="ru-RU" sz="1000" dirty="0"/>
        </a:p>
      </dgm:t>
    </dgm:pt>
    <dgm:pt modelId="{1F5B4F85-CC6B-43C4-8D2A-914CFC5E10DE}" type="parTrans" cxnId="{C1D9D43B-8C19-4841-B966-3511B92A8D4D}">
      <dgm:prSet/>
      <dgm:spPr/>
      <dgm:t>
        <a:bodyPr/>
        <a:lstStyle/>
        <a:p>
          <a:endParaRPr lang="ru-RU"/>
        </a:p>
      </dgm:t>
    </dgm:pt>
    <dgm:pt modelId="{EDE66A3C-97D2-4999-BB87-EFD7A6BD11C2}" type="sibTrans" cxnId="{C1D9D43B-8C19-4841-B966-3511B92A8D4D}">
      <dgm:prSet/>
      <dgm:spPr/>
      <dgm:t>
        <a:bodyPr/>
        <a:lstStyle/>
        <a:p>
          <a:endParaRPr lang="ru-RU"/>
        </a:p>
      </dgm:t>
    </dgm:pt>
    <dgm:pt modelId="{E62DE841-FEA2-428A-848C-E1E51E394AF2}">
      <dgm:prSet phldrT="[Текст]" custT="1"/>
      <dgm:spPr/>
      <dgm:t>
        <a:bodyPr/>
        <a:lstStyle/>
        <a:p>
          <a:r>
            <a:rPr lang="ru-RU" sz="900" b="1" dirty="0" smtClean="0">
              <a:latin typeface="Arial Narrow" pitchFamily="34" charset="0"/>
            </a:rPr>
            <a:t>Игровой метод обучения</a:t>
          </a:r>
          <a:endParaRPr lang="ru-RU" sz="900" dirty="0" smtClean="0">
            <a:latin typeface="Arial Narrow" pitchFamily="34" charset="0"/>
          </a:endParaRPr>
        </a:p>
        <a:p>
          <a:r>
            <a:rPr lang="ru-RU" sz="900" dirty="0" smtClean="0">
              <a:solidFill>
                <a:schemeClr val="accent3">
                  <a:lumMod val="50000"/>
                </a:schemeClr>
              </a:solidFill>
              <a:latin typeface="Arial Narrow" pitchFamily="34" charset="0"/>
            </a:rPr>
            <a:t>Формируем знания и умения обучающихся  в процессе практической деятельности</a:t>
          </a:r>
          <a:endParaRPr lang="ru-RU" sz="900" dirty="0">
            <a:solidFill>
              <a:schemeClr val="accent3">
                <a:lumMod val="50000"/>
              </a:schemeClr>
            </a:solidFill>
            <a:latin typeface="Arial Narrow" pitchFamily="34" charset="0"/>
          </a:endParaRPr>
        </a:p>
      </dgm:t>
    </dgm:pt>
    <dgm:pt modelId="{0316F9A1-FECE-4382-B415-597339C93914}" type="parTrans" cxnId="{F72726F4-8C2B-42E7-A15D-1346FC4960B9}">
      <dgm:prSet/>
      <dgm:spPr/>
      <dgm:t>
        <a:bodyPr/>
        <a:lstStyle/>
        <a:p>
          <a:endParaRPr lang="ru-RU"/>
        </a:p>
      </dgm:t>
    </dgm:pt>
    <dgm:pt modelId="{602169B3-13B3-4611-B0F4-8963F62AC2D6}" type="sibTrans" cxnId="{F72726F4-8C2B-42E7-A15D-1346FC4960B9}">
      <dgm:prSet/>
      <dgm:spPr/>
      <dgm:t>
        <a:bodyPr/>
        <a:lstStyle/>
        <a:p>
          <a:endParaRPr lang="ru-RU"/>
        </a:p>
      </dgm:t>
    </dgm:pt>
    <dgm:pt modelId="{F70605DA-9428-4A65-88BE-A1B51FF82657}">
      <dgm:prSet phldrT="[Текст]" custT="1"/>
      <dgm:spPr/>
      <dgm:t>
        <a:bodyPr/>
        <a:lstStyle/>
        <a:p>
          <a:pPr rtl="0"/>
          <a:r>
            <a:rPr kumimoji="0" lang="ru-RU" sz="1200" b="1" i="0" u="none" strike="noStrike" cap="none" normalizeH="0" baseline="0" dirty="0" smtClean="0">
              <a:ln/>
              <a:effectLst/>
              <a:latin typeface="Arial Narrow" pitchFamily="34" charset="0"/>
              <a:cs typeface="Arial" pitchFamily="34" charset="0"/>
            </a:rPr>
            <a:t>КЕЙС- </a:t>
          </a:r>
        </a:p>
        <a:p>
          <a:pPr rtl="0"/>
          <a:r>
            <a:rPr kumimoji="0" lang="ru-RU" sz="1200" b="1" i="0" u="none" strike="noStrike" cap="none" normalizeH="0" baseline="0" dirty="0" smtClean="0">
              <a:ln/>
              <a:effectLst/>
              <a:latin typeface="Arial Narrow" pitchFamily="34" charset="0"/>
              <a:cs typeface="Arial" pitchFamily="34" charset="0"/>
            </a:rPr>
            <a:t>ТЕХНОЛОГИЯ</a:t>
          </a:r>
          <a:endParaRPr lang="ru-RU" sz="1200" dirty="0"/>
        </a:p>
      </dgm:t>
    </dgm:pt>
    <dgm:pt modelId="{92E0FE96-664B-4089-96E2-CDD8332FCB48}" type="parTrans" cxnId="{83DD27BA-6345-47BD-AADD-AAAC65C8A793}">
      <dgm:prSet/>
      <dgm:spPr/>
      <dgm:t>
        <a:bodyPr/>
        <a:lstStyle/>
        <a:p>
          <a:endParaRPr lang="ru-RU"/>
        </a:p>
      </dgm:t>
    </dgm:pt>
    <dgm:pt modelId="{726D18A9-680E-4CFD-B9AA-2B1AC2056EF6}" type="sibTrans" cxnId="{83DD27BA-6345-47BD-AADD-AAAC65C8A793}">
      <dgm:prSet/>
      <dgm:spPr/>
      <dgm:t>
        <a:bodyPr/>
        <a:lstStyle/>
        <a:p>
          <a:endParaRPr lang="ru-RU"/>
        </a:p>
      </dgm:t>
    </dgm:pt>
    <dgm:pt modelId="{8964CDBA-F2BB-40BE-B24C-A94F119DF869}">
      <dgm:prSet phldrT="[Текст]" custT="1"/>
      <dgm:spPr/>
      <dgm:t>
        <a:bodyPr/>
        <a:lstStyle/>
        <a:p>
          <a:r>
            <a:rPr lang="ru-RU" sz="900" b="1" dirty="0" smtClean="0">
              <a:solidFill>
                <a:schemeClr val="accent4">
                  <a:lumMod val="50000"/>
                </a:schemeClr>
              </a:solidFill>
              <a:latin typeface="Arial Narrow" pitchFamily="34" charset="0"/>
            </a:rPr>
            <a:t>Метод ситуативного анализа</a:t>
          </a:r>
          <a:endParaRPr lang="ru-RU" sz="900" dirty="0" smtClean="0">
            <a:solidFill>
              <a:schemeClr val="accent4">
                <a:lumMod val="50000"/>
              </a:schemeClr>
            </a:solidFill>
            <a:latin typeface="Arial Narrow" pitchFamily="34" charset="0"/>
          </a:endParaRPr>
        </a:p>
        <a:p>
          <a:r>
            <a:rPr lang="ru-RU" sz="900" dirty="0" smtClean="0">
              <a:solidFill>
                <a:schemeClr val="accent4">
                  <a:lumMod val="50000"/>
                </a:schemeClr>
              </a:solidFill>
              <a:latin typeface="Arial Narrow" pitchFamily="34" charset="0"/>
            </a:rPr>
            <a:t>Решение творческих кейсов  воспроизводится и  представляется творческим путём.</a:t>
          </a:r>
          <a:endParaRPr lang="ru-RU" sz="900" dirty="0">
            <a:solidFill>
              <a:schemeClr val="accent4">
                <a:lumMod val="50000"/>
              </a:schemeClr>
            </a:solidFill>
            <a:latin typeface="Arial Narrow" pitchFamily="34" charset="0"/>
          </a:endParaRPr>
        </a:p>
      </dgm:t>
    </dgm:pt>
    <dgm:pt modelId="{139413FE-9B57-4BDE-B41B-D86FCD43186B}" type="parTrans" cxnId="{9D138D6E-F743-4600-AE95-058535971F27}">
      <dgm:prSet/>
      <dgm:spPr/>
      <dgm:t>
        <a:bodyPr/>
        <a:lstStyle/>
        <a:p>
          <a:endParaRPr lang="ru-RU"/>
        </a:p>
      </dgm:t>
    </dgm:pt>
    <dgm:pt modelId="{5F2531F6-F749-4646-85B8-73BBAD88BF79}" type="sibTrans" cxnId="{9D138D6E-F743-4600-AE95-058535971F27}">
      <dgm:prSet/>
      <dgm:spPr/>
      <dgm:t>
        <a:bodyPr/>
        <a:lstStyle/>
        <a:p>
          <a:endParaRPr lang="ru-RU"/>
        </a:p>
      </dgm:t>
    </dgm:pt>
    <dgm:pt modelId="{9ADC90F3-FA0C-462E-BD4A-AD2742E4A8E7}">
      <dgm:prSet phldrT="[Текст]" custT="1"/>
      <dgm:spPr/>
      <dgm:t>
        <a:bodyPr/>
        <a:lstStyle/>
        <a:p>
          <a:pPr rtl="0"/>
          <a:r>
            <a:rPr kumimoji="0" lang="ru-RU" sz="1200" b="1" i="0" u="none" strike="noStrike" cap="none" normalizeH="0" baseline="0" dirty="0" smtClean="0">
              <a:ln/>
              <a:effectLst/>
              <a:latin typeface="Arial Narrow" pitchFamily="34" charset="0"/>
              <a:cs typeface="Arial" pitchFamily="34" charset="0"/>
            </a:rPr>
            <a:t>ТЕХНОЛОГИЯ ГРУППОВОГО ОБУЧЕНИЯ</a:t>
          </a:r>
          <a:endParaRPr lang="ru-RU" sz="1200" dirty="0"/>
        </a:p>
      </dgm:t>
    </dgm:pt>
    <dgm:pt modelId="{1067F184-6658-4610-976C-35CD8B5DD0F5}" type="parTrans" cxnId="{9090DB02-EE0D-430B-B2AB-3D2C687E3035}">
      <dgm:prSet/>
      <dgm:spPr/>
      <dgm:t>
        <a:bodyPr/>
        <a:lstStyle/>
        <a:p>
          <a:endParaRPr lang="ru-RU"/>
        </a:p>
      </dgm:t>
    </dgm:pt>
    <dgm:pt modelId="{A66EF130-7DB6-419F-9208-65518C3F0861}" type="sibTrans" cxnId="{9090DB02-EE0D-430B-B2AB-3D2C687E3035}">
      <dgm:prSet/>
      <dgm:spPr/>
      <dgm:t>
        <a:bodyPr/>
        <a:lstStyle/>
        <a:p>
          <a:endParaRPr lang="ru-RU"/>
        </a:p>
      </dgm:t>
    </dgm:pt>
    <dgm:pt modelId="{B524D9FB-B321-49AA-845B-3FA85A45483A}">
      <dgm:prSet phldrT="[Текст]" custT="1"/>
      <dgm:spPr/>
      <dgm:t>
        <a:bodyPr/>
        <a:lstStyle/>
        <a:p>
          <a:pPr rtl="0"/>
          <a:r>
            <a:rPr kumimoji="0" lang="ru-RU" sz="1000" b="0" i="0" u="none" strike="noStrike" cap="none" normalizeH="0" baseline="0" dirty="0" smtClean="0">
              <a:ln/>
              <a:solidFill>
                <a:schemeClr val="accent4">
                  <a:lumMod val="50000"/>
                </a:schemeClr>
              </a:solidFill>
              <a:effectLst/>
              <a:latin typeface="Arial Narrow" pitchFamily="34" charset="0"/>
              <a:cs typeface="Arial" pitchFamily="34" charset="0"/>
            </a:rPr>
            <a:t>Каждый обучающийся работает на всех и все работают на каждого обучающегося</a:t>
          </a:r>
          <a:endParaRPr lang="ru-RU" sz="1000" dirty="0">
            <a:solidFill>
              <a:schemeClr val="accent4">
                <a:lumMod val="50000"/>
              </a:schemeClr>
            </a:solidFill>
          </a:endParaRPr>
        </a:p>
      </dgm:t>
    </dgm:pt>
    <dgm:pt modelId="{7B60E104-3DC1-4B05-A0EA-98851DA6EA06}" type="parTrans" cxnId="{CB60BC7F-D5A9-4AE3-8205-D753CF8257FF}">
      <dgm:prSet/>
      <dgm:spPr/>
      <dgm:t>
        <a:bodyPr/>
        <a:lstStyle/>
        <a:p>
          <a:endParaRPr lang="ru-RU"/>
        </a:p>
      </dgm:t>
    </dgm:pt>
    <dgm:pt modelId="{577B1822-4541-4673-9EE1-ACC385EE432B}" type="sibTrans" cxnId="{CB60BC7F-D5A9-4AE3-8205-D753CF8257FF}">
      <dgm:prSet/>
      <dgm:spPr/>
      <dgm:t>
        <a:bodyPr/>
        <a:lstStyle/>
        <a:p>
          <a:endParaRPr lang="ru-RU"/>
        </a:p>
      </dgm:t>
    </dgm:pt>
    <dgm:pt modelId="{D59E6A5A-6693-41F3-B651-5458B36CE078}">
      <dgm:prSet phldrT="[Текст]" custT="1"/>
      <dgm:spPr/>
      <dgm:t>
        <a:bodyPr/>
        <a:lstStyle/>
        <a:p>
          <a:r>
            <a:rPr lang="ru-RU" sz="900" b="1" dirty="0" smtClean="0">
              <a:solidFill>
                <a:schemeClr val="bg1"/>
              </a:solidFill>
              <a:latin typeface="Arial Narrow" pitchFamily="34" charset="0"/>
            </a:rPr>
            <a:t>Метод командной поддержки индивидуального обучения</a:t>
          </a:r>
          <a:endParaRPr lang="ru-RU" sz="900" dirty="0" smtClean="0">
            <a:solidFill>
              <a:schemeClr val="bg1"/>
            </a:solidFill>
            <a:latin typeface="Arial Narrow" pitchFamily="34" charset="0"/>
          </a:endParaRPr>
        </a:p>
        <a:p>
          <a:r>
            <a:rPr lang="ru-RU" sz="900" dirty="0" smtClean="0">
              <a:solidFill>
                <a:schemeClr val="accent4">
                  <a:lumMod val="50000"/>
                </a:schemeClr>
              </a:solidFill>
              <a:latin typeface="Arial Narrow" pitchFamily="34" charset="0"/>
            </a:rPr>
            <a:t>Созданы группы, где обучающиеся  могут обращаться друг к другу за советом, помощью и консультацией</a:t>
          </a:r>
          <a:endParaRPr lang="ru-RU" sz="900" dirty="0">
            <a:solidFill>
              <a:schemeClr val="accent4">
                <a:lumMod val="50000"/>
              </a:schemeClr>
            </a:solidFill>
            <a:latin typeface="Arial Narrow" pitchFamily="34" charset="0"/>
          </a:endParaRPr>
        </a:p>
      </dgm:t>
    </dgm:pt>
    <dgm:pt modelId="{4253B59C-9002-4E20-A815-16DE0A38F6CC}" type="parTrans" cxnId="{4ECB29DC-3F4F-4A2E-B523-4E2EF0F2ABCD}">
      <dgm:prSet/>
      <dgm:spPr/>
      <dgm:t>
        <a:bodyPr/>
        <a:lstStyle/>
        <a:p>
          <a:endParaRPr lang="ru-RU"/>
        </a:p>
      </dgm:t>
    </dgm:pt>
    <dgm:pt modelId="{3DD94B88-09F0-42A1-B432-281CD5DD9C75}" type="sibTrans" cxnId="{4ECB29DC-3F4F-4A2E-B523-4E2EF0F2ABCD}">
      <dgm:prSet/>
      <dgm:spPr/>
      <dgm:t>
        <a:bodyPr/>
        <a:lstStyle/>
        <a:p>
          <a:endParaRPr lang="ru-RU"/>
        </a:p>
      </dgm:t>
    </dgm:pt>
    <dgm:pt modelId="{8923DE75-E0CA-43CB-973A-A79098DB207D}">
      <dgm:prSet phldrT="[Текст]" custT="1"/>
      <dgm:spPr/>
      <dgm:t>
        <a:bodyPr/>
        <a:lstStyle/>
        <a:p>
          <a:pPr rtl="0"/>
          <a:r>
            <a:rPr kumimoji="0" lang="ru-RU" sz="1000" i="0" u="none" strike="noStrike" cap="none" normalizeH="0" baseline="0" dirty="0" smtClean="0">
              <a:ln/>
              <a:solidFill>
                <a:schemeClr val="accent3">
                  <a:lumMod val="50000"/>
                </a:schemeClr>
              </a:solidFill>
              <a:effectLst/>
              <a:latin typeface="Arial Narrow" pitchFamily="34" charset="0"/>
              <a:cs typeface="Arial" pitchFamily="34" charset="0"/>
            </a:rPr>
            <a:t>Решения реальных или смоделированных проблемных ситуаций в контексте деятельности вожатого</a:t>
          </a:r>
          <a:endParaRPr lang="ru-RU" sz="1000" dirty="0">
            <a:solidFill>
              <a:schemeClr val="accent3">
                <a:lumMod val="50000"/>
              </a:schemeClr>
            </a:solidFill>
          </a:endParaRPr>
        </a:p>
      </dgm:t>
    </dgm:pt>
    <dgm:pt modelId="{C6CA0F79-FB86-44CA-BD36-9DAACF7F29BC}" type="sibTrans" cxnId="{4A48634D-1EBA-44F7-9386-B8F1F4140F5D}">
      <dgm:prSet/>
      <dgm:spPr/>
      <dgm:t>
        <a:bodyPr/>
        <a:lstStyle/>
        <a:p>
          <a:endParaRPr lang="ru-RU"/>
        </a:p>
      </dgm:t>
    </dgm:pt>
    <dgm:pt modelId="{BDD11085-8E30-4D3B-922A-EFB15E1B90C3}" type="parTrans" cxnId="{4A48634D-1EBA-44F7-9386-B8F1F4140F5D}">
      <dgm:prSet/>
      <dgm:spPr/>
      <dgm:t>
        <a:bodyPr/>
        <a:lstStyle/>
        <a:p>
          <a:endParaRPr lang="ru-RU"/>
        </a:p>
      </dgm:t>
    </dgm:pt>
    <dgm:pt modelId="{B500D8B4-2175-4EC1-A51B-3DB0E7E16790}" type="pres">
      <dgm:prSet presAssocID="{5F7BBA55-C5B9-4391-A4C6-E1004443C88E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58EA3AE-FB3A-4DB2-82B1-A04C1EF3E492}" type="pres">
      <dgm:prSet presAssocID="{706F9480-02E5-4461-8404-797426B82453}" presName="compNode" presStyleCnt="0"/>
      <dgm:spPr/>
    </dgm:pt>
    <dgm:pt modelId="{5264D5FA-6C22-4F74-A49D-9B9823D1AF97}" type="pres">
      <dgm:prSet presAssocID="{706F9480-02E5-4461-8404-797426B82453}" presName="aNode" presStyleLbl="bgShp" presStyleIdx="0" presStyleCnt="3"/>
      <dgm:spPr/>
      <dgm:t>
        <a:bodyPr/>
        <a:lstStyle/>
        <a:p>
          <a:endParaRPr lang="ru-RU"/>
        </a:p>
      </dgm:t>
    </dgm:pt>
    <dgm:pt modelId="{DE1BD724-81C5-48EB-9D95-5E6B53CFF5F2}" type="pres">
      <dgm:prSet presAssocID="{706F9480-02E5-4461-8404-797426B82453}" presName="textNode" presStyleLbl="bgShp" presStyleIdx="0" presStyleCnt="3"/>
      <dgm:spPr/>
      <dgm:t>
        <a:bodyPr/>
        <a:lstStyle/>
        <a:p>
          <a:endParaRPr lang="ru-RU"/>
        </a:p>
      </dgm:t>
    </dgm:pt>
    <dgm:pt modelId="{882808C2-33BD-482D-B604-3D788CF3362D}" type="pres">
      <dgm:prSet presAssocID="{706F9480-02E5-4461-8404-797426B82453}" presName="compChildNode" presStyleCnt="0"/>
      <dgm:spPr/>
    </dgm:pt>
    <dgm:pt modelId="{9529A00A-2769-434E-A09A-DC8611EAFB83}" type="pres">
      <dgm:prSet presAssocID="{706F9480-02E5-4461-8404-797426B82453}" presName="theInnerList" presStyleCnt="0"/>
      <dgm:spPr/>
    </dgm:pt>
    <dgm:pt modelId="{19CEBF3B-39C0-4151-8322-C2D727E1231B}" type="pres">
      <dgm:prSet presAssocID="{AD546BFA-19EE-4286-8042-941FC165076C}" presName="childNode" presStyleLbl="node1" presStyleIdx="0" presStyleCnt="6" custScaleY="447947" custLinFactY="-53451" custLinFactNeighborX="-2689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AC072F-088F-4874-845D-2B16A5900FC1}" type="pres">
      <dgm:prSet presAssocID="{AD546BFA-19EE-4286-8042-941FC165076C}" presName="aSpace2" presStyleCnt="0"/>
      <dgm:spPr/>
    </dgm:pt>
    <dgm:pt modelId="{D68398E5-CD8B-4E4A-A94C-B7BAB8C86D16}" type="pres">
      <dgm:prSet presAssocID="{E62DE841-FEA2-428A-848C-E1E51E394AF2}" presName="childNode" presStyleLbl="node1" presStyleIdx="1" presStyleCnt="6" custScaleY="3373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77DA54-F8B7-458E-8871-5F196C2FF5FC}" type="pres">
      <dgm:prSet presAssocID="{706F9480-02E5-4461-8404-797426B82453}" presName="aSpace" presStyleCnt="0"/>
      <dgm:spPr/>
    </dgm:pt>
    <dgm:pt modelId="{4E1798BD-8E6C-44C1-A15A-AF6EC97CD8BC}" type="pres">
      <dgm:prSet presAssocID="{F70605DA-9428-4A65-88BE-A1B51FF82657}" presName="compNode" presStyleCnt="0"/>
      <dgm:spPr/>
    </dgm:pt>
    <dgm:pt modelId="{0431E183-80EF-4EBE-963E-A2F592548A7F}" type="pres">
      <dgm:prSet presAssocID="{F70605DA-9428-4A65-88BE-A1B51FF82657}" presName="aNode" presStyleLbl="bgShp" presStyleIdx="1" presStyleCnt="3"/>
      <dgm:spPr/>
      <dgm:t>
        <a:bodyPr/>
        <a:lstStyle/>
        <a:p>
          <a:endParaRPr lang="ru-RU"/>
        </a:p>
      </dgm:t>
    </dgm:pt>
    <dgm:pt modelId="{8A12386B-E15B-4FD9-AD09-2353884D43CC}" type="pres">
      <dgm:prSet presAssocID="{F70605DA-9428-4A65-88BE-A1B51FF82657}" presName="textNode" presStyleLbl="bgShp" presStyleIdx="1" presStyleCnt="3"/>
      <dgm:spPr/>
      <dgm:t>
        <a:bodyPr/>
        <a:lstStyle/>
        <a:p>
          <a:endParaRPr lang="ru-RU"/>
        </a:p>
      </dgm:t>
    </dgm:pt>
    <dgm:pt modelId="{4A1427B5-8EFD-463D-B3ED-7DF29AE96589}" type="pres">
      <dgm:prSet presAssocID="{F70605DA-9428-4A65-88BE-A1B51FF82657}" presName="compChildNode" presStyleCnt="0"/>
      <dgm:spPr/>
    </dgm:pt>
    <dgm:pt modelId="{55ADAD6D-CC76-485F-B2A3-BEE905EA784A}" type="pres">
      <dgm:prSet presAssocID="{F70605DA-9428-4A65-88BE-A1B51FF82657}" presName="theInnerList" presStyleCnt="0"/>
      <dgm:spPr/>
    </dgm:pt>
    <dgm:pt modelId="{5CB0B03C-8212-4190-8A80-1AB6D87156B0}" type="pres">
      <dgm:prSet presAssocID="{8923DE75-E0CA-43CB-973A-A79098DB207D}" presName="childNode" presStyleLbl="node1" presStyleIdx="2" presStyleCnt="6" custScaleY="128407" custLinFactY="-5713" custLinFactNeighborX="1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A07673-7B55-43C7-A40A-560BF65626B7}" type="pres">
      <dgm:prSet presAssocID="{8923DE75-E0CA-43CB-973A-A79098DB207D}" presName="aSpace2" presStyleCnt="0"/>
      <dgm:spPr/>
    </dgm:pt>
    <dgm:pt modelId="{8F1BC9F0-CF8D-43CC-B7F5-6CB39C7D3D25}" type="pres">
      <dgm:prSet presAssocID="{8964CDBA-F2BB-40BE-B24C-A94F119DF869}" presName="childNode" presStyleLbl="node1" presStyleIdx="3" presStyleCnt="6" custScaleY="1117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9902E4-4729-462C-973C-50E48B429EC3}" type="pres">
      <dgm:prSet presAssocID="{F70605DA-9428-4A65-88BE-A1B51FF82657}" presName="aSpace" presStyleCnt="0"/>
      <dgm:spPr/>
    </dgm:pt>
    <dgm:pt modelId="{E414D179-34EB-4667-8894-713027F2C2AD}" type="pres">
      <dgm:prSet presAssocID="{9ADC90F3-FA0C-462E-BD4A-AD2742E4A8E7}" presName="compNode" presStyleCnt="0"/>
      <dgm:spPr/>
    </dgm:pt>
    <dgm:pt modelId="{17CB9E95-93D0-4E06-93FF-8154E094925A}" type="pres">
      <dgm:prSet presAssocID="{9ADC90F3-FA0C-462E-BD4A-AD2742E4A8E7}" presName="aNode" presStyleLbl="bgShp" presStyleIdx="2" presStyleCnt="3" custLinFactNeighborX="-1542" custLinFactNeighborY="216"/>
      <dgm:spPr/>
      <dgm:t>
        <a:bodyPr/>
        <a:lstStyle/>
        <a:p>
          <a:endParaRPr lang="ru-RU"/>
        </a:p>
      </dgm:t>
    </dgm:pt>
    <dgm:pt modelId="{6897CC15-1924-4205-ADF2-4C7FDB198AC1}" type="pres">
      <dgm:prSet presAssocID="{9ADC90F3-FA0C-462E-BD4A-AD2742E4A8E7}" presName="textNode" presStyleLbl="bgShp" presStyleIdx="2" presStyleCnt="3"/>
      <dgm:spPr/>
      <dgm:t>
        <a:bodyPr/>
        <a:lstStyle/>
        <a:p>
          <a:endParaRPr lang="ru-RU"/>
        </a:p>
      </dgm:t>
    </dgm:pt>
    <dgm:pt modelId="{41411808-79AF-4832-BEB6-4D271AB97954}" type="pres">
      <dgm:prSet presAssocID="{9ADC90F3-FA0C-462E-BD4A-AD2742E4A8E7}" presName="compChildNode" presStyleCnt="0"/>
      <dgm:spPr/>
    </dgm:pt>
    <dgm:pt modelId="{C8D9B4AD-7CE6-4F30-9B8F-54199EC0CF6F}" type="pres">
      <dgm:prSet presAssocID="{9ADC90F3-FA0C-462E-BD4A-AD2742E4A8E7}" presName="theInnerList" presStyleCnt="0"/>
      <dgm:spPr/>
    </dgm:pt>
    <dgm:pt modelId="{644FE0AF-E029-492D-B058-C0F76ECEE639}" type="pres">
      <dgm:prSet presAssocID="{B524D9FB-B321-49AA-845B-3FA85A45483A}" presName="childNode" presStyleLbl="node1" presStyleIdx="4" presStyleCnt="6" custScaleY="123249" custLinFactY="-8026" custLinFactNeighborX="642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F6F838-2B5F-454D-B689-58DDC7D77A40}" type="pres">
      <dgm:prSet presAssocID="{B524D9FB-B321-49AA-845B-3FA85A45483A}" presName="aSpace2" presStyleCnt="0"/>
      <dgm:spPr/>
    </dgm:pt>
    <dgm:pt modelId="{C6544CD2-5A92-41A5-BEE7-63B7D5162525}" type="pres">
      <dgm:prSet presAssocID="{D59E6A5A-6693-41F3-B651-5458B36CE078}" presName="childNode" presStyleLbl="node1" presStyleIdx="5" presStyleCnt="6" custScaleY="1602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49E8959-5A29-4F19-BE58-7C2B9106FBB0}" type="presOf" srcId="{AD546BFA-19EE-4286-8042-941FC165076C}" destId="{19CEBF3B-39C0-4151-8322-C2D727E1231B}" srcOrd="0" destOrd="0" presId="urn:microsoft.com/office/officeart/2005/8/layout/lProcess2"/>
    <dgm:cxn modelId="{737EE411-A68F-495C-9BDA-4DC5A38B0688}" type="presOf" srcId="{F70605DA-9428-4A65-88BE-A1B51FF82657}" destId="{8A12386B-E15B-4FD9-AD09-2353884D43CC}" srcOrd="1" destOrd="0" presId="urn:microsoft.com/office/officeart/2005/8/layout/lProcess2"/>
    <dgm:cxn modelId="{C66C7DEF-6CB2-4E93-976A-C5BC00A62D90}" type="presOf" srcId="{9ADC90F3-FA0C-462E-BD4A-AD2742E4A8E7}" destId="{6897CC15-1924-4205-ADF2-4C7FDB198AC1}" srcOrd="1" destOrd="0" presId="urn:microsoft.com/office/officeart/2005/8/layout/lProcess2"/>
    <dgm:cxn modelId="{9680BFD3-3BFA-419E-B40A-D9902E41480C}" type="presOf" srcId="{D59E6A5A-6693-41F3-B651-5458B36CE078}" destId="{C6544CD2-5A92-41A5-BEE7-63B7D5162525}" srcOrd="0" destOrd="0" presId="urn:microsoft.com/office/officeart/2005/8/layout/lProcess2"/>
    <dgm:cxn modelId="{A32FF704-135F-44EF-9066-8266B8C40ED4}" type="presOf" srcId="{5F7BBA55-C5B9-4391-A4C6-E1004443C88E}" destId="{B500D8B4-2175-4EC1-A51B-3DB0E7E16790}" srcOrd="0" destOrd="0" presId="urn:microsoft.com/office/officeart/2005/8/layout/lProcess2"/>
    <dgm:cxn modelId="{CB60BC7F-D5A9-4AE3-8205-D753CF8257FF}" srcId="{9ADC90F3-FA0C-462E-BD4A-AD2742E4A8E7}" destId="{B524D9FB-B321-49AA-845B-3FA85A45483A}" srcOrd="0" destOrd="0" parTransId="{7B60E104-3DC1-4B05-A0EA-98851DA6EA06}" sibTransId="{577B1822-4541-4673-9EE1-ACC385EE432B}"/>
    <dgm:cxn modelId="{4ECB29DC-3F4F-4A2E-B523-4E2EF0F2ABCD}" srcId="{9ADC90F3-FA0C-462E-BD4A-AD2742E4A8E7}" destId="{D59E6A5A-6693-41F3-B651-5458B36CE078}" srcOrd="1" destOrd="0" parTransId="{4253B59C-9002-4E20-A815-16DE0A38F6CC}" sibTransId="{3DD94B88-09F0-42A1-B432-281CD5DD9C75}"/>
    <dgm:cxn modelId="{DF3AC8AE-9D98-4BE4-9253-DF3B20911135}" type="presOf" srcId="{8964CDBA-F2BB-40BE-B24C-A94F119DF869}" destId="{8F1BC9F0-CF8D-43CC-B7F5-6CB39C7D3D25}" srcOrd="0" destOrd="0" presId="urn:microsoft.com/office/officeart/2005/8/layout/lProcess2"/>
    <dgm:cxn modelId="{E540C955-FEA5-4CF0-95D7-70EA3F1F82F8}" srcId="{5F7BBA55-C5B9-4391-A4C6-E1004443C88E}" destId="{706F9480-02E5-4461-8404-797426B82453}" srcOrd="0" destOrd="0" parTransId="{B412949B-FBB2-4BE7-BF90-81D9FDF1239C}" sibTransId="{01EC69C8-4C6C-4CAA-9C09-97481EE764B6}"/>
    <dgm:cxn modelId="{83DD27BA-6345-47BD-AADD-AAAC65C8A793}" srcId="{5F7BBA55-C5B9-4391-A4C6-E1004443C88E}" destId="{F70605DA-9428-4A65-88BE-A1B51FF82657}" srcOrd="1" destOrd="0" parTransId="{92E0FE96-664B-4089-96E2-CDD8332FCB48}" sibTransId="{726D18A9-680E-4CFD-B9AA-2B1AC2056EF6}"/>
    <dgm:cxn modelId="{179B3B3A-D01B-49E2-99E8-1DD6C56030BC}" type="presOf" srcId="{E62DE841-FEA2-428A-848C-E1E51E394AF2}" destId="{D68398E5-CD8B-4E4A-A94C-B7BAB8C86D16}" srcOrd="0" destOrd="0" presId="urn:microsoft.com/office/officeart/2005/8/layout/lProcess2"/>
    <dgm:cxn modelId="{C1D9D43B-8C19-4841-B966-3511B92A8D4D}" srcId="{706F9480-02E5-4461-8404-797426B82453}" destId="{AD546BFA-19EE-4286-8042-941FC165076C}" srcOrd="0" destOrd="0" parTransId="{1F5B4F85-CC6B-43C4-8D2A-914CFC5E10DE}" sibTransId="{EDE66A3C-97D2-4999-BB87-EFD7A6BD11C2}"/>
    <dgm:cxn modelId="{9D138D6E-F743-4600-AE95-058535971F27}" srcId="{F70605DA-9428-4A65-88BE-A1B51FF82657}" destId="{8964CDBA-F2BB-40BE-B24C-A94F119DF869}" srcOrd="1" destOrd="0" parTransId="{139413FE-9B57-4BDE-B41B-D86FCD43186B}" sibTransId="{5F2531F6-F749-4646-85B8-73BBAD88BF79}"/>
    <dgm:cxn modelId="{0C544479-AEC5-47CF-8874-81A02BC76E33}" type="presOf" srcId="{F70605DA-9428-4A65-88BE-A1B51FF82657}" destId="{0431E183-80EF-4EBE-963E-A2F592548A7F}" srcOrd="0" destOrd="0" presId="urn:microsoft.com/office/officeart/2005/8/layout/lProcess2"/>
    <dgm:cxn modelId="{58391DFB-C854-4734-9715-90F79911EA1B}" type="presOf" srcId="{706F9480-02E5-4461-8404-797426B82453}" destId="{5264D5FA-6C22-4F74-A49D-9B9823D1AF97}" srcOrd="0" destOrd="0" presId="urn:microsoft.com/office/officeart/2005/8/layout/lProcess2"/>
    <dgm:cxn modelId="{6F25C4A1-9F79-4CC6-825B-8840EF406FDB}" type="presOf" srcId="{B524D9FB-B321-49AA-845B-3FA85A45483A}" destId="{644FE0AF-E029-492D-B058-C0F76ECEE639}" srcOrd="0" destOrd="0" presId="urn:microsoft.com/office/officeart/2005/8/layout/lProcess2"/>
    <dgm:cxn modelId="{B0CCF88B-E776-40A8-8F38-6033E75F3763}" type="presOf" srcId="{8923DE75-E0CA-43CB-973A-A79098DB207D}" destId="{5CB0B03C-8212-4190-8A80-1AB6D87156B0}" srcOrd="0" destOrd="0" presId="urn:microsoft.com/office/officeart/2005/8/layout/lProcess2"/>
    <dgm:cxn modelId="{EFE64978-0D88-493A-BEFF-48710DF73BA3}" type="presOf" srcId="{706F9480-02E5-4461-8404-797426B82453}" destId="{DE1BD724-81C5-48EB-9D95-5E6B53CFF5F2}" srcOrd="1" destOrd="0" presId="urn:microsoft.com/office/officeart/2005/8/layout/lProcess2"/>
    <dgm:cxn modelId="{4A48634D-1EBA-44F7-9386-B8F1F4140F5D}" srcId="{F70605DA-9428-4A65-88BE-A1B51FF82657}" destId="{8923DE75-E0CA-43CB-973A-A79098DB207D}" srcOrd="0" destOrd="0" parTransId="{BDD11085-8E30-4D3B-922A-EFB15E1B90C3}" sibTransId="{C6CA0F79-FB86-44CA-BD36-9DAACF7F29BC}"/>
    <dgm:cxn modelId="{A0239D1C-7506-4B53-A4BA-D40F82A644A4}" type="presOf" srcId="{9ADC90F3-FA0C-462E-BD4A-AD2742E4A8E7}" destId="{17CB9E95-93D0-4E06-93FF-8154E094925A}" srcOrd="0" destOrd="0" presId="urn:microsoft.com/office/officeart/2005/8/layout/lProcess2"/>
    <dgm:cxn modelId="{F72726F4-8C2B-42E7-A15D-1346FC4960B9}" srcId="{706F9480-02E5-4461-8404-797426B82453}" destId="{E62DE841-FEA2-428A-848C-E1E51E394AF2}" srcOrd="1" destOrd="0" parTransId="{0316F9A1-FECE-4382-B415-597339C93914}" sibTransId="{602169B3-13B3-4611-B0F4-8963F62AC2D6}"/>
    <dgm:cxn modelId="{9090DB02-EE0D-430B-B2AB-3D2C687E3035}" srcId="{5F7BBA55-C5B9-4391-A4C6-E1004443C88E}" destId="{9ADC90F3-FA0C-462E-BD4A-AD2742E4A8E7}" srcOrd="2" destOrd="0" parTransId="{1067F184-6658-4610-976C-35CD8B5DD0F5}" sibTransId="{A66EF130-7DB6-419F-9208-65518C3F0861}"/>
    <dgm:cxn modelId="{514E6457-B9EE-4F36-8A80-D27F5215E944}" type="presParOf" srcId="{B500D8B4-2175-4EC1-A51B-3DB0E7E16790}" destId="{458EA3AE-FB3A-4DB2-82B1-A04C1EF3E492}" srcOrd="0" destOrd="0" presId="urn:microsoft.com/office/officeart/2005/8/layout/lProcess2"/>
    <dgm:cxn modelId="{D11B2876-7C67-42B3-A72C-C42ADA87B485}" type="presParOf" srcId="{458EA3AE-FB3A-4DB2-82B1-A04C1EF3E492}" destId="{5264D5FA-6C22-4F74-A49D-9B9823D1AF97}" srcOrd="0" destOrd="0" presId="urn:microsoft.com/office/officeart/2005/8/layout/lProcess2"/>
    <dgm:cxn modelId="{DCB61750-7DE5-47D5-8656-912745BBF047}" type="presParOf" srcId="{458EA3AE-FB3A-4DB2-82B1-A04C1EF3E492}" destId="{DE1BD724-81C5-48EB-9D95-5E6B53CFF5F2}" srcOrd="1" destOrd="0" presId="urn:microsoft.com/office/officeart/2005/8/layout/lProcess2"/>
    <dgm:cxn modelId="{A2B3D6D2-2C8A-4356-A20F-659429359A4C}" type="presParOf" srcId="{458EA3AE-FB3A-4DB2-82B1-A04C1EF3E492}" destId="{882808C2-33BD-482D-B604-3D788CF3362D}" srcOrd="2" destOrd="0" presId="urn:microsoft.com/office/officeart/2005/8/layout/lProcess2"/>
    <dgm:cxn modelId="{3A147E26-91CD-40D4-B6F0-C06088B1309A}" type="presParOf" srcId="{882808C2-33BD-482D-B604-3D788CF3362D}" destId="{9529A00A-2769-434E-A09A-DC8611EAFB83}" srcOrd="0" destOrd="0" presId="urn:microsoft.com/office/officeart/2005/8/layout/lProcess2"/>
    <dgm:cxn modelId="{B3A78CB6-8FC9-46F7-8F07-0F1E5E418ECA}" type="presParOf" srcId="{9529A00A-2769-434E-A09A-DC8611EAFB83}" destId="{19CEBF3B-39C0-4151-8322-C2D727E1231B}" srcOrd="0" destOrd="0" presId="urn:microsoft.com/office/officeart/2005/8/layout/lProcess2"/>
    <dgm:cxn modelId="{43ED82CD-CEC1-4EB5-A2F7-BCC16CCF4954}" type="presParOf" srcId="{9529A00A-2769-434E-A09A-DC8611EAFB83}" destId="{83AC072F-088F-4874-845D-2B16A5900FC1}" srcOrd="1" destOrd="0" presId="urn:microsoft.com/office/officeart/2005/8/layout/lProcess2"/>
    <dgm:cxn modelId="{A6DF70C0-6B26-4A72-B18B-9E1A11A4DE74}" type="presParOf" srcId="{9529A00A-2769-434E-A09A-DC8611EAFB83}" destId="{D68398E5-CD8B-4E4A-A94C-B7BAB8C86D16}" srcOrd="2" destOrd="0" presId="urn:microsoft.com/office/officeart/2005/8/layout/lProcess2"/>
    <dgm:cxn modelId="{83CA18A0-1590-4CAE-8225-C267E3E1D980}" type="presParOf" srcId="{B500D8B4-2175-4EC1-A51B-3DB0E7E16790}" destId="{4A77DA54-F8B7-458E-8871-5F196C2FF5FC}" srcOrd="1" destOrd="0" presId="urn:microsoft.com/office/officeart/2005/8/layout/lProcess2"/>
    <dgm:cxn modelId="{25EC4975-DA60-4A3C-934B-4B2624F08213}" type="presParOf" srcId="{B500D8B4-2175-4EC1-A51B-3DB0E7E16790}" destId="{4E1798BD-8E6C-44C1-A15A-AF6EC97CD8BC}" srcOrd="2" destOrd="0" presId="urn:microsoft.com/office/officeart/2005/8/layout/lProcess2"/>
    <dgm:cxn modelId="{E4E5CEFA-DC21-4F89-831D-73D08074F103}" type="presParOf" srcId="{4E1798BD-8E6C-44C1-A15A-AF6EC97CD8BC}" destId="{0431E183-80EF-4EBE-963E-A2F592548A7F}" srcOrd="0" destOrd="0" presId="urn:microsoft.com/office/officeart/2005/8/layout/lProcess2"/>
    <dgm:cxn modelId="{E17B87CA-9ACD-4F97-A1F1-832F94A572A2}" type="presParOf" srcId="{4E1798BD-8E6C-44C1-A15A-AF6EC97CD8BC}" destId="{8A12386B-E15B-4FD9-AD09-2353884D43CC}" srcOrd="1" destOrd="0" presId="urn:microsoft.com/office/officeart/2005/8/layout/lProcess2"/>
    <dgm:cxn modelId="{EB7C8309-E2EC-456E-A2A1-100E6CBBCFE2}" type="presParOf" srcId="{4E1798BD-8E6C-44C1-A15A-AF6EC97CD8BC}" destId="{4A1427B5-8EFD-463D-B3ED-7DF29AE96589}" srcOrd="2" destOrd="0" presId="urn:microsoft.com/office/officeart/2005/8/layout/lProcess2"/>
    <dgm:cxn modelId="{1C0886DA-7E68-4FEC-B3E5-908F8352DB10}" type="presParOf" srcId="{4A1427B5-8EFD-463D-B3ED-7DF29AE96589}" destId="{55ADAD6D-CC76-485F-B2A3-BEE905EA784A}" srcOrd="0" destOrd="0" presId="urn:microsoft.com/office/officeart/2005/8/layout/lProcess2"/>
    <dgm:cxn modelId="{FB88F7B5-83C9-4115-9127-96EBE7583D0C}" type="presParOf" srcId="{55ADAD6D-CC76-485F-B2A3-BEE905EA784A}" destId="{5CB0B03C-8212-4190-8A80-1AB6D87156B0}" srcOrd="0" destOrd="0" presId="urn:microsoft.com/office/officeart/2005/8/layout/lProcess2"/>
    <dgm:cxn modelId="{D60CAD0B-7F11-4D4E-A41D-32130C8A015E}" type="presParOf" srcId="{55ADAD6D-CC76-485F-B2A3-BEE905EA784A}" destId="{C4A07673-7B55-43C7-A40A-560BF65626B7}" srcOrd="1" destOrd="0" presId="urn:microsoft.com/office/officeart/2005/8/layout/lProcess2"/>
    <dgm:cxn modelId="{2A23193E-AD0D-4A6B-8D1D-DB874212B958}" type="presParOf" srcId="{55ADAD6D-CC76-485F-B2A3-BEE905EA784A}" destId="{8F1BC9F0-CF8D-43CC-B7F5-6CB39C7D3D25}" srcOrd="2" destOrd="0" presId="urn:microsoft.com/office/officeart/2005/8/layout/lProcess2"/>
    <dgm:cxn modelId="{4DA1DC1D-AE4B-46D1-B276-8F7886396CBE}" type="presParOf" srcId="{B500D8B4-2175-4EC1-A51B-3DB0E7E16790}" destId="{9C9902E4-4729-462C-973C-50E48B429EC3}" srcOrd="3" destOrd="0" presId="urn:microsoft.com/office/officeart/2005/8/layout/lProcess2"/>
    <dgm:cxn modelId="{9E43F21F-B010-4BB0-871C-B401C1CB3A88}" type="presParOf" srcId="{B500D8B4-2175-4EC1-A51B-3DB0E7E16790}" destId="{E414D179-34EB-4667-8894-713027F2C2AD}" srcOrd="4" destOrd="0" presId="urn:microsoft.com/office/officeart/2005/8/layout/lProcess2"/>
    <dgm:cxn modelId="{6AEF9B5A-B406-4DC4-9413-67987FC4853C}" type="presParOf" srcId="{E414D179-34EB-4667-8894-713027F2C2AD}" destId="{17CB9E95-93D0-4E06-93FF-8154E094925A}" srcOrd="0" destOrd="0" presId="urn:microsoft.com/office/officeart/2005/8/layout/lProcess2"/>
    <dgm:cxn modelId="{F39BF710-EC9B-43DB-96CB-7B7CAB410D66}" type="presParOf" srcId="{E414D179-34EB-4667-8894-713027F2C2AD}" destId="{6897CC15-1924-4205-ADF2-4C7FDB198AC1}" srcOrd="1" destOrd="0" presId="urn:microsoft.com/office/officeart/2005/8/layout/lProcess2"/>
    <dgm:cxn modelId="{4B2953C2-7F5E-4250-8052-1F5CCD3BE019}" type="presParOf" srcId="{E414D179-34EB-4667-8894-713027F2C2AD}" destId="{41411808-79AF-4832-BEB6-4D271AB97954}" srcOrd="2" destOrd="0" presId="urn:microsoft.com/office/officeart/2005/8/layout/lProcess2"/>
    <dgm:cxn modelId="{DE6F5A73-F6E6-4C4F-B87F-9702EE1D417B}" type="presParOf" srcId="{41411808-79AF-4832-BEB6-4D271AB97954}" destId="{C8D9B4AD-7CE6-4F30-9B8F-54199EC0CF6F}" srcOrd="0" destOrd="0" presId="urn:microsoft.com/office/officeart/2005/8/layout/lProcess2"/>
    <dgm:cxn modelId="{F84C5C5A-D1BA-43C4-9018-548B426AFF53}" type="presParOf" srcId="{C8D9B4AD-7CE6-4F30-9B8F-54199EC0CF6F}" destId="{644FE0AF-E029-492D-B058-C0F76ECEE639}" srcOrd="0" destOrd="0" presId="urn:microsoft.com/office/officeart/2005/8/layout/lProcess2"/>
    <dgm:cxn modelId="{A9A3759B-655C-46FE-9FB7-E3E6B945EB10}" type="presParOf" srcId="{C8D9B4AD-7CE6-4F30-9B8F-54199EC0CF6F}" destId="{E1F6F838-2B5F-454D-B689-58DDC7D77A40}" srcOrd="1" destOrd="0" presId="urn:microsoft.com/office/officeart/2005/8/layout/lProcess2"/>
    <dgm:cxn modelId="{0FD3D125-AE40-4782-983D-E516AAD1900B}" type="presParOf" srcId="{C8D9B4AD-7CE6-4F30-9B8F-54199EC0CF6F}" destId="{C6544CD2-5A92-41A5-BEE7-63B7D5162525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F7BBA55-C5B9-4391-A4C6-E1004443C88E}" type="doc">
      <dgm:prSet loTypeId="urn:microsoft.com/office/officeart/2005/8/layout/lProcess2" loCatId="list" qsTypeId="urn:microsoft.com/office/officeart/2005/8/quickstyle/simple4" qsCatId="simple" csTypeId="urn:microsoft.com/office/officeart/2005/8/colors/accent3_4" csCatId="accent3" phldr="1"/>
      <dgm:spPr/>
      <dgm:t>
        <a:bodyPr/>
        <a:lstStyle/>
        <a:p>
          <a:endParaRPr lang="ru-RU"/>
        </a:p>
      </dgm:t>
    </dgm:pt>
    <dgm:pt modelId="{706F9480-02E5-4461-8404-797426B82453}">
      <dgm:prSet phldrT="[Текст]" custT="1"/>
      <dgm:spPr/>
      <dgm:t>
        <a:bodyPr/>
        <a:lstStyle/>
        <a:p>
          <a:pPr rtl="0"/>
          <a:r>
            <a:rPr kumimoji="0" lang="ru-RU" sz="1100" b="1" i="0" u="none" strike="noStrike" cap="none" normalizeH="0" baseline="0" dirty="0" smtClean="0">
              <a:ln/>
              <a:effectLst/>
              <a:latin typeface="Arial Narrow" pitchFamily="34" charset="0"/>
              <a:cs typeface="Arial" pitchFamily="34" charset="0"/>
            </a:rPr>
            <a:t>ЛИЧНОСТНО-ОРИЕНТОРОВАННЫЙ МЕТОД</a:t>
          </a:r>
          <a:endParaRPr lang="ru-RU" sz="1100" dirty="0"/>
        </a:p>
      </dgm:t>
    </dgm:pt>
    <dgm:pt modelId="{B412949B-FBB2-4BE7-BF90-81D9FDF1239C}" type="parTrans" cxnId="{E540C955-FEA5-4CF0-95D7-70EA3F1F82F8}">
      <dgm:prSet/>
      <dgm:spPr/>
      <dgm:t>
        <a:bodyPr/>
        <a:lstStyle/>
        <a:p>
          <a:endParaRPr lang="ru-RU"/>
        </a:p>
      </dgm:t>
    </dgm:pt>
    <dgm:pt modelId="{01EC69C8-4C6C-4CAA-9C09-97481EE764B6}" type="sibTrans" cxnId="{E540C955-FEA5-4CF0-95D7-70EA3F1F82F8}">
      <dgm:prSet/>
      <dgm:spPr/>
      <dgm:t>
        <a:bodyPr/>
        <a:lstStyle/>
        <a:p>
          <a:endParaRPr lang="ru-RU"/>
        </a:p>
      </dgm:t>
    </dgm:pt>
    <dgm:pt modelId="{AD546BFA-19EE-4286-8042-941FC165076C}">
      <dgm:prSet phldrT="[Текст]" custT="1"/>
      <dgm:spPr/>
      <dgm:t>
        <a:bodyPr/>
        <a:lstStyle/>
        <a:p>
          <a:r>
            <a:rPr lang="ru-RU" sz="1000" dirty="0" smtClean="0">
              <a:latin typeface="Arial Narrow" pitchFamily="34" charset="0"/>
            </a:rPr>
            <a:t>Обеспечиваем и  поддерживаем процессы самопознания и самореализации личности ребенка</a:t>
          </a:r>
          <a:endParaRPr lang="ru-RU" sz="1000" dirty="0">
            <a:latin typeface="Arial Narrow" pitchFamily="34" charset="0"/>
          </a:endParaRPr>
        </a:p>
      </dgm:t>
    </dgm:pt>
    <dgm:pt modelId="{1F5B4F85-CC6B-43C4-8D2A-914CFC5E10DE}" type="parTrans" cxnId="{C1D9D43B-8C19-4841-B966-3511B92A8D4D}">
      <dgm:prSet/>
      <dgm:spPr/>
      <dgm:t>
        <a:bodyPr/>
        <a:lstStyle/>
        <a:p>
          <a:endParaRPr lang="ru-RU"/>
        </a:p>
      </dgm:t>
    </dgm:pt>
    <dgm:pt modelId="{EDE66A3C-97D2-4999-BB87-EFD7A6BD11C2}" type="sibTrans" cxnId="{C1D9D43B-8C19-4841-B966-3511B92A8D4D}">
      <dgm:prSet/>
      <dgm:spPr/>
      <dgm:t>
        <a:bodyPr/>
        <a:lstStyle/>
        <a:p>
          <a:endParaRPr lang="ru-RU"/>
        </a:p>
      </dgm:t>
    </dgm:pt>
    <dgm:pt modelId="{E62DE841-FEA2-428A-848C-E1E51E394AF2}">
      <dgm:prSet phldrT="[Текст]" custT="1"/>
      <dgm:spPr/>
      <dgm:t>
        <a:bodyPr/>
        <a:lstStyle/>
        <a:p>
          <a:r>
            <a:rPr lang="ru-RU" sz="900" b="1" dirty="0" smtClean="0">
              <a:latin typeface="Arial Narrow" pitchFamily="34" charset="0"/>
            </a:rPr>
            <a:t>Коммуникативный метод</a:t>
          </a:r>
          <a:endParaRPr lang="ru-RU" sz="900" dirty="0" smtClean="0">
            <a:latin typeface="Arial Narrow" pitchFamily="34" charset="0"/>
          </a:endParaRPr>
        </a:p>
      </dgm:t>
    </dgm:pt>
    <dgm:pt modelId="{0316F9A1-FECE-4382-B415-597339C93914}" type="parTrans" cxnId="{F72726F4-8C2B-42E7-A15D-1346FC4960B9}">
      <dgm:prSet/>
      <dgm:spPr/>
      <dgm:t>
        <a:bodyPr/>
        <a:lstStyle/>
        <a:p>
          <a:endParaRPr lang="ru-RU"/>
        </a:p>
      </dgm:t>
    </dgm:pt>
    <dgm:pt modelId="{602169B3-13B3-4611-B0F4-8963F62AC2D6}" type="sibTrans" cxnId="{F72726F4-8C2B-42E7-A15D-1346FC4960B9}">
      <dgm:prSet/>
      <dgm:spPr/>
      <dgm:t>
        <a:bodyPr/>
        <a:lstStyle/>
        <a:p>
          <a:endParaRPr lang="ru-RU"/>
        </a:p>
      </dgm:t>
    </dgm:pt>
    <dgm:pt modelId="{F70605DA-9428-4A65-88BE-A1B51FF82657}">
      <dgm:prSet phldrT="[Текст]" custT="1"/>
      <dgm:spPr/>
      <dgm:t>
        <a:bodyPr/>
        <a:lstStyle/>
        <a:p>
          <a:pPr rtl="0"/>
          <a:r>
            <a:rPr kumimoji="0" lang="ru-RU" sz="1200" b="1" i="0" u="none" strike="noStrike" cap="none" normalizeH="0" baseline="0" dirty="0" smtClean="0">
              <a:ln/>
              <a:effectLst/>
              <a:latin typeface="Arial Narrow" pitchFamily="34" charset="0"/>
              <a:cs typeface="Arial" pitchFamily="34" charset="0"/>
            </a:rPr>
            <a:t>ТЕХНОЛОГИЯ РАЗВИВАЮЩЕГО ОБУЧЕНИЯ</a:t>
          </a:r>
        </a:p>
      </dgm:t>
    </dgm:pt>
    <dgm:pt modelId="{92E0FE96-664B-4089-96E2-CDD8332FCB48}" type="parTrans" cxnId="{83DD27BA-6345-47BD-AADD-AAAC65C8A793}">
      <dgm:prSet/>
      <dgm:spPr/>
      <dgm:t>
        <a:bodyPr/>
        <a:lstStyle/>
        <a:p>
          <a:endParaRPr lang="ru-RU"/>
        </a:p>
      </dgm:t>
    </dgm:pt>
    <dgm:pt modelId="{726D18A9-680E-4CFD-B9AA-2B1AC2056EF6}" type="sibTrans" cxnId="{83DD27BA-6345-47BD-AADD-AAAC65C8A793}">
      <dgm:prSet/>
      <dgm:spPr/>
      <dgm:t>
        <a:bodyPr/>
        <a:lstStyle/>
        <a:p>
          <a:endParaRPr lang="ru-RU"/>
        </a:p>
      </dgm:t>
    </dgm:pt>
    <dgm:pt modelId="{8923DE75-E0CA-43CB-973A-A79098DB207D}">
      <dgm:prSet phldrT="[Текст]" custT="1"/>
      <dgm:spPr/>
      <dgm:t>
        <a:bodyPr/>
        <a:lstStyle/>
        <a:p>
          <a:pPr rtl="0"/>
          <a:r>
            <a:rPr lang="ru-RU" sz="900" dirty="0" smtClean="0">
              <a:solidFill>
                <a:schemeClr val="accent3">
                  <a:lumMod val="50000"/>
                </a:schemeClr>
              </a:solidFill>
              <a:latin typeface="Arial Narrow" pitchFamily="34" charset="0"/>
            </a:rPr>
            <a:t>Мы создаем условия для развития психологических особенностей, способностей, интересов, личностных качеств и отношений между людьми</a:t>
          </a:r>
          <a:endParaRPr lang="ru-RU" sz="900" dirty="0">
            <a:solidFill>
              <a:schemeClr val="accent3">
                <a:lumMod val="50000"/>
              </a:schemeClr>
            </a:solidFill>
            <a:latin typeface="Arial Narrow" pitchFamily="34" charset="0"/>
          </a:endParaRPr>
        </a:p>
      </dgm:t>
    </dgm:pt>
    <dgm:pt modelId="{BDD11085-8E30-4D3B-922A-EFB15E1B90C3}" type="parTrans" cxnId="{4A48634D-1EBA-44F7-9386-B8F1F4140F5D}">
      <dgm:prSet/>
      <dgm:spPr/>
      <dgm:t>
        <a:bodyPr/>
        <a:lstStyle/>
        <a:p>
          <a:endParaRPr lang="ru-RU"/>
        </a:p>
      </dgm:t>
    </dgm:pt>
    <dgm:pt modelId="{C6CA0F79-FB86-44CA-BD36-9DAACF7F29BC}" type="sibTrans" cxnId="{4A48634D-1EBA-44F7-9386-B8F1F4140F5D}">
      <dgm:prSet/>
      <dgm:spPr/>
      <dgm:t>
        <a:bodyPr/>
        <a:lstStyle/>
        <a:p>
          <a:endParaRPr lang="ru-RU"/>
        </a:p>
      </dgm:t>
    </dgm:pt>
    <dgm:pt modelId="{8964CDBA-F2BB-40BE-B24C-A94F119DF869}">
      <dgm:prSet phldrT="[Текст]" custT="1"/>
      <dgm:spPr/>
      <dgm:t>
        <a:bodyPr/>
        <a:lstStyle/>
        <a:p>
          <a:r>
            <a:rPr lang="ru-RU" sz="800" b="1" dirty="0" smtClean="0">
              <a:solidFill>
                <a:schemeClr val="accent4">
                  <a:lumMod val="50000"/>
                </a:schemeClr>
              </a:solidFill>
              <a:latin typeface="Arial Narrow" pitchFamily="34" charset="0"/>
            </a:rPr>
            <a:t>Метод личного</a:t>
          </a:r>
          <a:endParaRPr lang="ru-RU" sz="800" dirty="0" smtClean="0">
            <a:solidFill>
              <a:schemeClr val="accent4">
                <a:lumMod val="50000"/>
              </a:schemeClr>
            </a:solidFill>
            <a:latin typeface="Arial Narrow" pitchFamily="34" charset="0"/>
          </a:endParaRPr>
        </a:p>
        <a:p>
          <a:r>
            <a:rPr lang="ru-RU" sz="800" b="1" dirty="0" smtClean="0">
              <a:solidFill>
                <a:schemeClr val="accent4">
                  <a:lumMod val="50000"/>
                </a:schemeClr>
              </a:solidFill>
              <a:latin typeface="Arial Narrow" pitchFamily="34" charset="0"/>
            </a:rPr>
            <a:t>примера</a:t>
          </a:r>
          <a:endParaRPr lang="ru-RU" sz="800" dirty="0" smtClean="0">
            <a:solidFill>
              <a:schemeClr val="accent4">
                <a:lumMod val="50000"/>
              </a:schemeClr>
            </a:solidFill>
            <a:latin typeface="Arial Narrow" pitchFamily="34" charset="0"/>
          </a:endParaRPr>
        </a:p>
        <a:p>
          <a:r>
            <a:rPr lang="ru-RU" sz="800" dirty="0" smtClean="0">
              <a:solidFill>
                <a:schemeClr val="accent4">
                  <a:lumMod val="50000"/>
                </a:schemeClr>
              </a:solidFill>
              <a:latin typeface="Arial Narrow" pitchFamily="34" charset="0"/>
            </a:rPr>
            <a:t>Включение младшего школьника в деятельность через подражание примеру взрослого-старшеклассника</a:t>
          </a:r>
        </a:p>
        <a:p>
          <a:r>
            <a:rPr lang="ru-RU" sz="800" dirty="0" smtClean="0">
              <a:solidFill>
                <a:schemeClr val="accent4">
                  <a:lumMod val="50000"/>
                </a:schemeClr>
              </a:solidFill>
              <a:latin typeface="Arial Narrow" pitchFamily="34" charset="0"/>
            </a:rPr>
            <a:t>метод «проблемной» ситуации - метод учебных задач</a:t>
          </a:r>
          <a:endParaRPr lang="ru-RU" sz="800" dirty="0">
            <a:solidFill>
              <a:schemeClr val="accent4">
                <a:lumMod val="50000"/>
              </a:schemeClr>
            </a:solidFill>
            <a:latin typeface="Arial Narrow" pitchFamily="34" charset="0"/>
          </a:endParaRPr>
        </a:p>
      </dgm:t>
    </dgm:pt>
    <dgm:pt modelId="{139413FE-9B57-4BDE-B41B-D86FCD43186B}" type="parTrans" cxnId="{9D138D6E-F743-4600-AE95-058535971F27}">
      <dgm:prSet/>
      <dgm:spPr/>
      <dgm:t>
        <a:bodyPr/>
        <a:lstStyle/>
        <a:p>
          <a:endParaRPr lang="ru-RU"/>
        </a:p>
      </dgm:t>
    </dgm:pt>
    <dgm:pt modelId="{5F2531F6-F749-4646-85B8-73BBAD88BF79}" type="sibTrans" cxnId="{9D138D6E-F743-4600-AE95-058535971F27}">
      <dgm:prSet/>
      <dgm:spPr/>
      <dgm:t>
        <a:bodyPr/>
        <a:lstStyle/>
        <a:p>
          <a:endParaRPr lang="ru-RU"/>
        </a:p>
      </dgm:t>
    </dgm:pt>
    <dgm:pt modelId="{9ADC90F3-FA0C-462E-BD4A-AD2742E4A8E7}">
      <dgm:prSet phldrT="[Текст]" custT="1"/>
      <dgm:spPr/>
      <dgm:t>
        <a:bodyPr/>
        <a:lstStyle/>
        <a:p>
          <a:pPr rtl="0"/>
          <a:r>
            <a:rPr kumimoji="0" lang="ru-RU" sz="1200" b="1" i="0" u="none" strike="noStrike" cap="none" normalizeH="0" baseline="0" dirty="0" smtClean="0">
              <a:ln/>
              <a:effectLst/>
              <a:latin typeface="Arial Narrow" pitchFamily="34" charset="0"/>
              <a:cs typeface="Arial" pitchFamily="34" charset="0"/>
            </a:rPr>
            <a:t>ТЕХНОЛОГИЯ ПРОЕКТНОЙ ДЕЯТЕЛЬНОСТИ</a:t>
          </a:r>
        </a:p>
      </dgm:t>
    </dgm:pt>
    <dgm:pt modelId="{1067F184-6658-4610-976C-35CD8B5DD0F5}" type="parTrans" cxnId="{9090DB02-EE0D-430B-B2AB-3D2C687E3035}">
      <dgm:prSet/>
      <dgm:spPr/>
      <dgm:t>
        <a:bodyPr/>
        <a:lstStyle/>
        <a:p>
          <a:endParaRPr lang="ru-RU"/>
        </a:p>
      </dgm:t>
    </dgm:pt>
    <dgm:pt modelId="{A66EF130-7DB6-419F-9208-65518C3F0861}" type="sibTrans" cxnId="{9090DB02-EE0D-430B-B2AB-3D2C687E3035}">
      <dgm:prSet/>
      <dgm:spPr/>
      <dgm:t>
        <a:bodyPr/>
        <a:lstStyle/>
        <a:p>
          <a:endParaRPr lang="ru-RU"/>
        </a:p>
      </dgm:t>
    </dgm:pt>
    <dgm:pt modelId="{B524D9FB-B321-49AA-845B-3FA85A45483A}">
      <dgm:prSet phldrT="[Текст]" custT="1"/>
      <dgm:spPr/>
      <dgm:t>
        <a:bodyPr/>
        <a:lstStyle/>
        <a:p>
          <a:pPr rtl="0"/>
          <a:r>
            <a:rPr lang="ru-RU" sz="900" dirty="0" smtClean="0">
              <a:solidFill>
                <a:schemeClr val="accent4">
                  <a:lumMod val="50000"/>
                </a:schemeClr>
              </a:solidFill>
              <a:latin typeface="Arial Narrow" pitchFamily="34" charset="0"/>
            </a:rPr>
            <a:t>Ведем работу по формированию готовности подростков к проектированию своего профессионального жизненного пути</a:t>
          </a:r>
        </a:p>
        <a:p>
          <a:r>
            <a:rPr lang="ru-RU" sz="900" dirty="0" smtClean="0">
              <a:solidFill>
                <a:schemeClr val="accent4">
                  <a:lumMod val="50000"/>
                </a:schemeClr>
              </a:solidFill>
              <a:latin typeface="Arial Narrow" pitchFamily="34" charset="0"/>
            </a:rPr>
            <a:t>Участию в проектах РДШ</a:t>
          </a:r>
          <a:endParaRPr lang="ru-RU" sz="900" dirty="0">
            <a:solidFill>
              <a:schemeClr val="accent4">
                <a:lumMod val="50000"/>
              </a:schemeClr>
            </a:solidFill>
            <a:latin typeface="Arial Narrow" pitchFamily="34" charset="0"/>
          </a:endParaRPr>
        </a:p>
      </dgm:t>
    </dgm:pt>
    <dgm:pt modelId="{7B60E104-3DC1-4B05-A0EA-98851DA6EA06}" type="parTrans" cxnId="{CB60BC7F-D5A9-4AE3-8205-D753CF8257FF}">
      <dgm:prSet/>
      <dgm:spPr/>
      <dgm:t>
        <a:bodyPr/>
        <a:lstStyle/>
        <a:p>
          <a:endParaRPr lang="ru-RU"/>
        </a:p>
      </dgm:t>
    </dgm:pt>
    <dgm:pt modelId="{577B1822-4541-4673-9EE1-ACC385EE432B}" type="sibTrans" cxnId="{CB60BC7F-D5A9-4AE3-8205-D753CF8257FF}">
      <dgm:prSet/>
      <dgm:spPr/>
      <dgm:t>
        <a:bodyPr/>
        <a:lstStyle/>
        <a:p>
          <a:endParaRPr lang="ru-RU"/>
        </a:p>
      </dgm:t>
    </dgm:pt>
    <dgm:pt modelId="{D59E6A5A-6693-41F3-B651-5458B36CE078}">
      <dgm:prSet phldrT="[Текст]"/>
      <dgm:spPr/>
      <dgm:t>
        <a:bodyPr/>
        <a:lstStyle/>
        <a:p>
          <a:r>
            <a:rPr lang="ru-RU" b="1" dirty="0" smtClean="0">
              <a:latin typeface="Arial Narrow" pitchFamily="34" charset="0"/>
            </a:rPr>
            <a:t>Метод мозговой атаки (штурма)</a:t>
          </a:r>
          <a:endParaRPr lang="ru-RU" dirty="0" smtClean="0">
            <a:latin typeface="Arial Narrow" pitchFamily="34" charset="0"/>
          </a:endParaRPr>
        </a:p>
        <a:p>
          <a:r>
            <a:rPr lang="ru-RU" dirty="0" smtClean="0">
              <a:solidFill>
                <a:schemeClr val="accent4">
                  <a:lumMod val="50000"/>
                </a:schemeClr>
              </a:solidFill>
              <a:latin typeface="Arial Narrow" pitchFamily="34" charset="0"/>
            </a:rPr>
            <a:t>Один из эффективных способов решения творческих задач в проектной деятельности, коллективного планирования КТД</a:t>
          </a:r>
          <a:endParaRPr lang="ru-RU" dirty="0">
            <a:solidFill>
              <a:schemeClr val="accent4">
                <a:lumMod val="50000"/>
              </a:schemeClr>
            </a:solidFill>
            <a:latin typeface="Arial Narrow" pitchFamily="34" charset="0"/>
          </a:endParaRPr>
        </a:p>
      </dgm:t>
    </dgm:pt>
    <dgm:pt modelId="{4253B59C-9002-4E20-A815-16DE0A38F6CC}" type="parTrans" cxnId="{4ECB29DC-3F4F-4A2E-B523-4E2EF0F2ABCD}">
      <dgm:prSet/>
      <dgm:spPr/>
      <dgm:t>
        <a:bodyPr/>
        <a:lstStyle/>
        <a:p>
          <a:endParaRPr lang="ru-RU"/>
        </a:p>
      </dgm:t>
    </dgm:pt>
    <dgm:pt modelId="{3DD94B88-09F0-42A1-B432-281CD5DD9C75}" type="sibTrans" cxnId="{4ECB29DC-3F4F-4A2E-B523-4E2EF0F2ABCD}">
      <dgm:prSet/>
      <dgm:spPr/>
      <dgm:t>
        <a:bodyPr/>
        <a:lstStyle/>
        <a:p>
          <a:endParaRPr lang="ru-RU"/>
        </a:p>
      </dgm:t>
    </dgm:pt>
    <dgm:pt modelId="{53E3D740-7B72-4B61-B079-C5C0E4D39364}">
      <dgm:prSet phldrT="[Текст]" custT="1"/>
      <dgm:spPr/>
      <dgm:t>
        <a:bodyPr/>
        <a:lstStyle/>
        <a:p>
          <a:r>
            <a:rPr lang="ru-RU" sz="900" dirty="0" smtClean="0">
              <a:solidFill>
                <a:schemeClr val="accent3">
                  <a:lumMod val="50000"/>
                </a:schemeClr>
              </a:solidFill>
              <a:latin typeface="Arial Narrow" pitchFamily="34" charset="0"/>
            </a:rPr>
            <a:t>Практический метод</a:t>
          </a:r>
          <a:endParaRPr lang="ru-RU" sz="900" dirty="0">
            <a:solidFill>
              <a:schemeClr val="accent3">
                <a:lumMod val="50000"/>
              </a:schemeClr>
            </a:solidFill>
            <a:latin typeface="Arial Narrow" pitchFamily="34" charset="0"/>
          </a:endParaRPr>
        </a:p>
      </dgm:t>
    </dgm:pt>
    <dgm:pt modelId="{3B39E1F4-2DBF-4BF9-B5F4-8F584BB843EE}" type="parTrans" cxnId="{4D6E4733-0526-466C-9F6B-9A7B84DA6125}">
      <dgm:prSet/>
      <dgm:spPr/>
      <dgm:t>
        <a:bodyPr/>
        <a:lstStyle/>
        <a:p>
          <a:endParaRPr lang="ru-RU"/>
        </a:p>
      </dgm:t>
    </dgm:pt>
    <dgm:pt modelId="{8953B332-8354-4DFF-8EF2-57042B4BE46C}" type="sibTrans" cxnId="{4D6E4733-0526-466C-9F6B-9A7B84DA6125}">
      <dgm:prSet/>
      <dgm:spPr/>
      <dgm:t>
        <a:bodyPr/>
        <a:lstStyle/>
        <a:p>
          <a:endParaRPr lang="ru-RU"/>
        </a:p>
      </dgm:t>
    </dgm:pt>
    <dgm:pt modelId="{BDF98F0E-7137-4761-8055-24CEE2456311}">
      <dgm:prSet phldrT="[Текст]" custT="1"/>
      <dgm:spPr/>
      <dgm:t>
        <a:bodyPr/>
        <a:lstStyle/>
        <a:p>
          <a:r>
            <a:rPr lang="ru-RU" sz="900" dirty="0" smtClean="0">
              <a:solidFill>
                <a:schemeClr val="accent3">
                  <a:lumMod val="50000"/>
                </a:schemeClr>
              </a:solidFill>
              <a:latin typeface="Arial Narrow" pitchFamily="34" charset="0"/>
            </a:rPr>
            <a:t>Метод примера</a:t>
          </a:r>
          <a:endParaRPr lang="ru-RU" sz="900" dirty="0">
            <a:solidFill>
              <a:schemeClr val="accent3">
                <a:lumMod val="50000"/>
              </a:schemeClr>
            </a:solidFill>
            <a:latin typeface="Arial Narrow" pitchFamily="34" charset="0"/>
          </a:endParaRPr>
        </a:p>
      </dgm:t>
    </dgm:pt>
    <dgm:pt modelId="{7FFC8F6C-FFAE-4EC6-AFD2-5EBC48D692EC}" type="parTrans" cxnId="{623C8981-799D-4C0A-A94A-6B3FF50AC905}">
      <dgm:prSet/>
      <dgm:spPr/>
      <dgm:t>
        <a:bodyPr/>
        <a:lstStyle/>
        <a:p>
          <a:endParaRPr lang="ru-RU"/>
        </a:p>
      </dgm:t>
    </dgm:pt>
    <dgm:pt modelId="{AA14CE7C-C0F9-4054-8E8D-F17BF0FE1C69}" type="sibTrans" cxnId="{623C8981-799D-4C0A-A94A-6B3FF50AC905}">
      <dgm:prSet/>
      <dgm:spPr/>
      <dgm:t>
        <a:bodyPr/>
        <a:lstStyle/>
        <a:p>
          <a:endParaRPr lang="ru-RU"/>
        </a:p>
      </dgm:t>
    </dgm:pt>
    <dgm:pt modelId="{B500D8B4-2175-4EC1-A51B-3DB0E7E16790}" type="pres">
      <dgm:prSet presAssocID="{5F7BBA55-C5B9-4391-A4C6-E1004443C88E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58EA3AE-FB3A-4DB2-82B1-A04C1EF3E492}" type="pres">
      <dgm:prSet presAssocID="{706F9480-02E5-4461-8404-797426B82453}" presName="compNode" presStyleCnt="0"/>
      <dgm:spPr/>
    </dgm:pt>
    <dgm:pt modelId="{5264D5FA-6C22-4F74-A49D-9B9823D1AF97}" type="pres">
      <dgm:prSet presAssocID="{706F9480-02E5-4461-8404-797426B82453}" presName="aNode" presStyleLbl="bgShp" presStyleIdx="0" presStyleCnt="3"/>
      <dgm:spPr/>
      <dgm:t>
        <a:bodyPr/>
        <a:lstStyle/>
        <a:p>
          <a:endParaRPr lang="ru-RU"/>
        </a:p>
      </dgm:t>
    </dgm:pt>
    <dgm:pt modelId="{DE1BD724-81C5-48EB-9D95-5E6B53CFF5F2}" type="pres">
      <dgm:prSet presAssocID="{706F9480-02E5-4461-8404-797426B82453}" presName="textNode" presStyleLbl="bgShp" presStyleIdx="0" presStyleCnt="3"/>
      <dgm:spPr/>
      <dgm:t>
        <a:bodyPr/>
        <a:lstStyle/>
        <a:p>
          <a:endParaRPr lang="ru-RU"/>
        </a:p>
      </dgm:t>
    </dgm:pt>
    <dgm:pt modelId="{882808C2-33BD-482D-B604-3D788CF3362D}" type="pres">
      <dgm:prSet presAssocID="{706F9480-02E5-4461-8404-797426B82453}" presName="compChildNode" presStyleCnt="0"/>
      <dgm:spPr/>
    </dgm:pt>
    <dgm:pt modelId="{9529A00A-2769-434E-A09A-DC8611EAFB83}" type="pres">
      <dgm:prSet presAssocID="{706F9480-02E5-4461-8404-797426B82453}" presName="theInnerList" presStyleCnt="0"/>
      <dgm:spPr/>
    </dgm:pt>
    <dgm:pt modelId="{19CEBF3B-39C0-4151-8322-C2D727E1231B}" type="pres">
      <dgm:prSet presAssocID="{AD546BFA-19EE-4286-8042-941FC165076C}" presName="childNode" presStyleLbl="node1" presStyleIdx="0" presStyleCnt="8" custScaleY="144150" custLinFactY="-19921" custLinFactNeighborX="-1461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AC072F-088F-4874-845D-2B16A5900FC1}" type="pres">
      <dgm:prSet presAssocID="{AD546BFA-19EE-4286-8042-941FC165076C}" presName="aSpace2" presStyleCnt="0"/>
      <dgm:spPr/>
    </dgm:pt>
    <dgm:pt modelId="{D68398E5-CD8B-4E4A-A94C-B7BAB8C86D16}" type="pres">
      <dgm:prSet presAssocID="{E62DE841-FEA2-428A-848C-E1E51E394AF2}" presName="childNode" presStyleLbl="node1" presStyleIdx="1" presStyleCnt="8" custScaleY="672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A8C3E6-0670-4B10-AEB8-04DAF5BD6CCD}" type="pres">
      <dgm:prSet presAssocID="{E62DE841-FEA2-428A-848C-E1E51E394AF2}" presName="aSpace2" presStyleCnt="0"/>
      <dgm:spPr/>
    </dgm:pt>
    <dgm:pt modelId="{A243D48D-68B1-4FFC-AF96-2FB13CEA0168}" type="pres">
      <dgm:prSet presAssocID="{53E3D740-7B72-4B61-B079-C5C0E4D39364}" presName="childNode" presStyleLbl="node1" presStyleIdx="2" presStyleCnt="8" custScaleY="375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A13EBD-A064-45AB-BEC8-AC7C2A5B9E47}" type="pres">
      <dgm:prSet presAssocID="{53E3D740-7B72-4B61-B079-C5C0E4D39364}" presName="aSpace2" presStyleCnt="0"/>
      <dgm:spPr/>
    </dgm:pt>
    <dgm:pt modelId="{F7A287F4-84A3-465F-AF21-289075CA1DCB}" type="pres">
      <dgm:prSet presAssocID="{BDF98F0E-7137-4761-8055-24CEE2456311}" presName="childNode" presStyleLbl="node1" presStyleIdx="3" presStyleCnt="8" custScaleY="576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77DA54-F8B7-458E-8871-5F196C2FF5FC}" type="pres">
      <dgm:prSet presAssocID="{706F9480-02E5-4461-8404-797426B82453}" presName="aSpace" presStyleCnt="0"/>
      <dgm:spPr/>
    </dgm:pt>
    <dgm:pt modelId="{4E1798BD-8E6C-44C1-A15A-AF6EC97CD8BC}" type="pres">
      <dgm:prSet presAssocID="{F70605DA-9428-4A65-88BE-A1B51FF82657}" presName="compNode" presStyleCnt="0"/>
      <dgm:spPr/>
    </dgm:pt>
    <dgm:pt modelId="{0431E183-80EF-4EBE-963E-A2F592548A7F}" type="pres">
      <dgm:prSet presAssocID="{F70605DA-9428-4A65-88BE-A1B51FF82657}" presName="aNode" presStyleLbl="bgShp" presStyleIdx="1" presStyleCnt="3"/>
      <dgm:spPr/>
      <dgm:t>
        <a:bodyPr/>
        <a:lstStyle/>
        <a:p>
          <a:endParaRPr lang="ru-RU"/>
        </a:p>
      </dgm:t>
    </dgm:pt>
    <dgm:pt modelId="{8A12386B-E15B-4FD9-AD09-2353884D43CC}" type="pres">
      <dgm:prSet presAssocID="{F70605DA-9428-4A65-88BE-A1B51FF82657}" presName="textNode" presStyleLbl="bgShp" presStyleIdx="1" presStyleCnt="3"/>
      <dgm:spPr/>
      <dgm:t>
        <a:bodyPr/>
        <a:lstStyle/>
        <a:p>
          <a:endParaRPr lang="ru-RU"/>
        </a:p>
      </dgm:t>
    </dgm:pt>
    <dgm:pt modelId="{4A1427B5-8EFD-463D-B3ED-7DF29AE96589}" type="pres">
      <dgm:prSet presAssocID="{F70605DA-9428-4A65-88BE-A1B51FF82657}" presName="compChildNode" presStyleCnt="0"/>
      <dgm:spPr/>
    </dgm:pt>
    <dgm:pt modelId="{55ADAD6D-CC76-485F-B2A3-BEE905EA784A}" type="pres">
      <dgm:prSet presAssocID="{F70605DA-9428-4A65-88BE-A1B51FF82657}" presName="theInnerList" presStyleCnt="0"/>
      <dgm:spPr/>
    </dgm:pt>
    <dgm:pt modelId="{5CB0B03C-8212-4190-8A80-1AB6D87156B0}" type="pres">
      <dgm:prSet presAssocID="{8923DE75-E0CA-43CB-973A-A79098DB207D}" presName="childNode" presStyleLbl="node1" presStyleIdx="4" presStyleCnt="8" custScaleY="148908" custLinFactY="-19032" custLinFactNeighborX="1405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A07673-7B55-43C7-A40A-560BF65626B7}" type="pres">
      <dgm:prSet presAssocID="{8923DE75-E0CA-43CB-973A-A79098DB207D}" presName="aSpace2" presStyleCnt="0"/>
      <dgm:spPr/>
    </dgm:pt>
    <dgm:pt modelId="{8F1BC9F0-CF8D-43CC-B7F5-6CB39C7D3D25}" type="pres">
      <dgm:prSet presAssocID="{8964CDBA-F2BB-40BE-B24C-A94F119DF869}" presName="childNode" presStyleLbl="node1" presStyleIdx="5" presStyleCnt="8" custScaleY="191841" custLinFactNeighborX="702" custLinFactNeighborY="472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9902E4-4729-462C-973C-50E48B429EC3}" type="pres">
      <dgm:prSet presAssocID="{F70605DA-9428-4A65-88BE-A1B51FF82657}" presName="aSpace" presStyleCnt="0"/>
      <dgm:spPr/>
    </dgm:pt>
    <dgm:pt modelId="{E414D179-34EB-4667-8894-713027F2C2AD}" type="pres">
      <dgm:prSet presAssocID="{9ADC90F3-FA0C-462E-BD4A-AD2742E4A8E7}" presName="compNode" presStyleCnt="0"/>
      <dgm:spPr/>
    </dgm:pt>
    <dgm:pt modelId="{17CB9E95-93D0-4E06-93FF-8154E094925A}" type="pres">
      <dgm:prSet presAssocID="{9ADC90F3-FA0C-462E-BD4A-AD2742E4A8E7}" presName="aNode" presStyleLbl="bgShp" presStyleIdx="2" presStyleCnt="3" custLinFactNeighborX="-1542" custLinFactNeighborY="216"/>
      <dgm:spPr/>
      <dgm:t>
        <a:bodyPr/>
        <a:lstStyle/>
        <a:p>
          <a:endParaRPr lang="ru-RU"/>
        </a:p>
      </dgm:t>
    </dgm:pt>
    <dgm:pt modelId="{6897CC15-1924-4205-ADF2-4C7FDB198AC1}" type="pres">
      <dgm:prSet presAssocID="{9ADC90F3-FA0C-462E-BD4A-AD2742E4A8E7}" presName="textNode" presStyleLbl="bgShp" presStyleIdx="2" presStyleCnt="3"/>
      <dgm:spPr/>
      <dgm:t>
        <a:bodyPr/>
        <a:lstStyle/>
        <a:p>
          <a:endParaRPr lang="ru-RU"/>
        </a:p>
      </dgm:t>
    </dgm:pt>
    <dgm:pt modelId="{41411808-79AF-4832-BEB6-4D271AB97954}" type="pres">
      <dgm:prSet presAssocID="{9ADC90F3-FA0C-462E-BD4A-AD2742E4A8E7}" presName="compChildNode" presStyleCnt="0"/>
      <dgm:spPr/>
    </dgm:pt>
    <dgm:pt modelId="{C8D9B4AD-7CE6-4F30-9B8F-54199EC0CF6F}" type="pres">
      <dgm:prSet presAssocID="{9ADC90F3-FA0C-462E-BD4A-AD2742E4A8E7}" presName="theInnerList" presStyleCnt="0"/>
      <dgm:spPr/>
    </dgm:pt>
    <dgm:pt modelId="{644FE0AF-E029-492D-B058-C0F76ECEE639}" type="pres">
      <dgm:prSet presAssocID="{B524D9FB-B321-49AA-845B-3FA85A45483A}" presName="childNode" presStyleLbl="node1" presStyleIdx="6" presStyleCnt="8" custScaleY="123249" custLinFactY="-8830" custLinFactNeighborX="642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F6F838-2B5F-454D-B689-58DDC7D77A40}" type="pres">
      <dgm:prSet presAssocID="{B524D9FB-B321-49AA-845B-3FA85A45483A}" presName="aSpace2" presStyleCnt="0"/>
      <dgm:spPr/>
    </dgm:pt>
    <dgm:pt modelId="{C6544CD2-5A92-41A5-BEE7-63B7D5162525}" type="pres">
      <dgm:prSet presAssocID="{D59E6A5A-6693-41F3-B651-5458B36CE078}" presName="child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7A89A2E-DF93-4001-84DC-77F6229AF165}" type="presOf" srcId="{53E3D740-7B72-4B61-B079-C5C0E4D39364}" destId="{A243D48D-68B1-4FFC-AF96-2FB13CEA0168}" srcOrd="0" destOrd="0" presId="urn:microsoft.com/office/officeart/2005/8/layout/lProcess2"/>
    <dgm:cxn modelId="{25F5519B-DFF9-4A65-A5C9-1BC90029B763}" type="presOf" srcId="{9ADC90F3-FA0C-462E-BD4A-AD2742E4A8E7}" destId="{6897CC15-1924-4205-ADF2-4C7FDB198AC1}" srcOrd="1" destOrd="0" presId="urn:microsoft.com/office/officeart/2005/8/layout/lProcess2"/>
    <dgm:cxn modelId="{0461443D-4B30-4365-9784-924593A5A7DA}" type="presOf" srcId="{706F9480-02E5-4461-8404-797426B82453}" destId="{DE1BD724-81C5-48EB-9D95-5E6B53CFF5F2}" srcOrd="1" destOrd="0" presId="urn:microsoft.com/office/officeart/2005/8/layout/lProcess2"/>
    <dgm:cxn modelId="{D40A5567-4800-425B-A636-5CAEDAF7B133}" type="presOf" srcId="{9ADC90F3-FA0C-462E-BD4A-AD2742E4A8E7}" destId="{17CB9E95-93D0-4E06-93FF-8154E094925A}" srcOrd="0" destOrd="0" presId="urn:microsoft.com/office/officeart/2005/8/layout/lProcess2"/>
    <dgm:cxn modelId="{1B918B38-4C63-47C8-B995-1FA9B30A4BAA}" type="presOf" srcId="{D59E6A5A-6693-41F3-B651-5458B36CE078}" destId="{C6544CD2-5A92-41A5-BEE7-63B7D5162525}" srcOrd="0" destOrd="0" presId="urn:microsoft.com/office/officeart/2005/8/layout/lProcess2"/>
    <dgm:cxn modelId="{CB60BC7F-D5A9-4AE3-8205-D753CF8257FF}" srcId="{9ADC90F3-FA0C-462E-BD4A-AD2742E4A8E7}" destId="{B524D9FB-B321-49AA-845B-3FA85A45483A}" srcOrd="0" destOrd="0" parTransId="{7B60E104-3DC1-4B05-A0EA-98851DA6EA06}" sibTransId="{577B1822-4541-4673-9EE1-ACC385EE432B}"/>
    <dgm:cxn modelId="{4ECB29DC-3F4F-4A2E-B523-4E2EF0F2ABCD}" srcId="{9ADC90F3-FA0C-462E-BD4A-AD2742E4A8E7}" destId="{D59E6A5A-6693-41F3-B651-5458B36CE078}" srcOrd="1" destOrd="0" parTransId="{4253B59C-9002-4E20-A815-16DE0A38F6CC}" sibTransId="{3DD94B88-09F0-42A1-B432-281CD5DD9C75}"/>
    <dgm:cxn modelId="{86F47655-7551-451F-9606-DBF9EFDF37AC}" type="presOf" srcId="{8923DE75-E0CA-43CB-973A-A79098DB207D}" destId="{5CB0B03C-8212-4190-8A80-1AB6D87156B0}" srcOrd="0" destOrd="0" presId="urn:microsoft.com/office/officeart/2005/8/layout/lProcess2"/>
    <dgm:cxn modelId="{11B8B600-09B2-47BD-8EE2-F5146E295D85}" type="presOf" srcId="{AD546BFA-19EE-4286-8042-941FC165076C}" destId="{19CEBF3B-39C0-4151-8322-C2D727E1231B}" srcOrd="0" destOrd="0" presId="urn:microsoft.com/office/officeart/2005/8/layout/lProcess2"/>
    <dgm:cxn modelId="{171A6243-8CA0-45C8-950E-B79953CD30A8}" type="presOf" srcId="{5F7BBA55-C5B9-4391-A4C6-E1004443C88E}" destId="{B500D8B4-2175-4EC1-A51B-3DB0E7E16790}" srcOrd="0" destOrd="0" presId="urn:microsoft.com/office/officeart/2005/8/layout/lProcess2"/>
    <dgm:cxn modelId="{E540C955-FEA5-4CF0-95D7-70EA3F1F82F8}" srcId="{5F7BBA55-C5B9-4391-A4C6-E1004443C88E}" destId="{706F9480-02E5-4461-8404-797426B82453}" srcOrd="0" destOrd="0" parTransId="{B412949B-FBB2-4BE7-BF90-81D9FDF1239C}" sibTransId="{01EC69C8-4C6C-4CAA-9C09-97481EE764B6}"/>
    <dgm:cxn modelId="{4D6E4733-0526-466C-9F6B-9A7B84DA6125}" srcId="{706F9480-02E5-4461-8404-797426B82453}" destId="{53E3D740-7B72-4B61-B079-C5C0E4D39364}" srcOrd="2" destOrd="0" parTransId="{3B39E1F4-2DBF-4BF9-B5F4-8F584BB843EE}" sibTransId="{8953B332-8354-4DFF-8EF2-57042B4BE46C}"/>
    <dgm:cxn modelId="{83DD27BA-6345-47BD-AADD-AAAC65C8A793}" srcId="{5F7BBA55-C5B9-4391-A4C6-E1004443C88E}" destId="{F70605DA-9428-4A65-88BE-A1B51FF82657}" srcOrd="1" destOrd="0" parTransId="{92E0FE96-664B-4089-96E2-CDD8332FCB48}" sibTransId="{726D18A9-680E-4CFD-B9AA-2B1AC2056EF6}"/>
    <dgm:cxn modelId="{CE1418CF-8592-487A-A873-180B5EC649BA}" type="presOf" srcId="{8964CDBA-F2BB-40BE-B24C-A94F119DF869}" destId="{8F1BC9F0-CF8D-43CC-B7F5-6CB39C7D3D25}" srcOrd="0" destOrd="0" presId="urn:microsoft.com/office/officeart/2005/8/layout/lProcess2"/>
    <dgm:cxn modelId="{DC390C5A-2C63-42E0-8A77-81B80916D542}" type="presOf" srcId="{B524D9FB-B321-49AA-845B-3FA85A45483A}" destId="{644FE0AF-E029-492D-B058-C0F76ECEE639}" srcOrd="0" destOrd="0" presId="urn:microsoft.com/office/officeart/2005/8/layout/lProcess2"/>
    <dgm:cxn modelId="{C1D9D43B-8C19-4841-B966-3511B92A8D4D}" srcId="{706F9480-02E5-4461-8404-797426B82453}" destId="{AD546BFA-19EE-4286-8042-941FC165076C}" srcOrd="0" destOrd="0" parTransId="{1F5B4F85-CC6B-43C4-8D2A-914CFC5E10DE}" sibTransId="{EDE66A3C-97D2-4999-BB87-EFD7A6BD11C2}"/>
    <dgm:cxn modelId="{623C8981-799D-4C0A-A94A-6B3FF50AC905}" srcId="{706F9480-02E5-4461-8404-797426B82453}" destId="{BDF98F0E-7137-4761-8055-24CEE2456311}" srcOrd="3" destOrd="0" parTransId="{7FFC8F6C-FFAE-4EC6-AFD2-5EBC48D692EC}" sibTransId="{AA14CE7C-C0F9-4054-8E8D-F17BF0FE1C69}"/>
    <dgm:cxn modelId="{79010FE9-B56D-4D24-A529-F4EFFA0B0719}" type="presOf" srcId="{BDF98F0E-7137-4761-8055-24CEE2456311}" destId="{F7A287F4-84A3-465F-AF21-289075CA1DCB}" srcOrd="0" destOrd="0" presId="urn:microsoft.com/office/officeart/2005/8/layout/lProcess2"/>
    <dgm:cxn modelId="{9D138D6E-F743-4600-AE95-058535971F27}" srcId="{F70605DA-9428-4A65-88BE-A1B51FF82657}" destId="{8964CDBA-F2BB-40BE-B24C-A94F119DF869}" srcOrd="1" destOrd="0" parTransId="{139413FE-9B57-4BDE-B41B-D86FCD43186B}" sibTransId="{5F2531F6-F749-4646-85B8-73BBAD88BF79}"/>
    <dgm:cxn modelId="{CC136684-E0FB-45D3-9B9E-4BB4B84DCAB0}" type="presOf" srcId="{F70605DA-9428-4A65-88BE-A1B51FF82657}" destId="{8A12386B-E15B-4FD9-AD09-2353884D43CC}" srcOrd="1" destOrd="0" presId="urn:microsoft.com/office/officeart/2005/8/layout/lProcess2"/>
    <dgm:cxn modelId="{EE718510-7EDD-483F-BC3C-4D3B461F28FC}" type="presOf" srcId="{E62DE841-FEA2-428A-848C-E1E51E394AF2}" destId="{D68398E5-CD8B-4E4A-A94C-B7BAB8C86D16}" srcOrd="0" destOrd="0" presId="urn:microsoft.com/office/officeart/2005/8/layout/lProcess2"/>
    <dgm:cxn modelId="{3BFA0720-E58A-4268-88EE-C44C3E934EA6}" type="presOf" srcId="{706F9480-02E5-4461-8404-797426B82453}" destId="{5264D5FA-6C22-4F74-A49D-9B9823D1AF97}" srcOrd="0" destOrd="0" presId="urn:microsoft.com/office/officeart/2005/8/layout/lProcess2"/>
    <dgm:cxn modelId="{1FD87DDB-10AF-4D75-98DE-F4AB6D5F7645}" type="presOf" srcId="{F70605DA-9428-4A65-88BE-A1B51FF82657}" destId="{0431E183-80EF-4EBE-963E-A2F592548A7F}" srcOrd="0" destOrd="0" presId="urn:microsoft.com/office/officeart/2005/8/layout/lProcess2"/>
    <dgm:cxn modelId="{4A48634D-1EBA-44F7-9386-B8F1F4140F5D}" srcId="{F70605DA-9428-4A65-88BE-A1B51FF82657}" destId="{8923DE75-E0CA-43CB-973A-A79098DB207D}" srcOrd="0" destOrd="0" parTransId="{BDD11085-8E30-4D3B-922A-EFB15E1B90C3}" sibTransId="{C6CA0F79-FB86-44CA-BD36-9DAACF7F29BC}"/>
    <dgm:cxn modelId="{F72726F4-8C2B-42E7-A15D-1346FC4960B9}" srcId="{706F9480-02E5-4461-8404-797426B82453}" destId="{E62DE841-FEA2-428A-848C-E1E51E394AF2}" srcOrd="1" destOrd="0" parTransId="{0316F9A1-FECE-4382-B415-597339C93914}" sibTransId="{602169B3-13B3-4611-B0F4-8963F62AC2D6}"/>
    <dgm:cxn modelId="{9090DB02-EE0D-430B-B2AB-3D2C687E3035}" srcId="{5F7BBA55-C5B9-4391-A4C6-E1004443C88E}" destId="{9ADC90F3-FA0C-462E-BD4A-AD2742E4A8E7}" srcOrd="2" destOrd="0" parTransId="{1067F184-6658-4610-976C-35CD8B5DD0F5}" sibTransId="{A66EF130-7DB6-419F-9208-65518C3F0861}"/>
    <dgm:cxn modelId="{1468D452-F64C-4A45-89A7-7D7D14F7C3EE}" type="presParOf" srcId="{B500D8B4-2175-4EC1-A51B-3DB0E7E16790}" destId="{458EA3AE-FB3A-4DB2-82B1-A04C1EF3E492}" srcOrd="0" destOrd="0" presId="urn:microsoft.com/office/officeart/2005/8/layout/lProcess2"/>
    <dgm:cxn modelId="{56FD3A0B-DCD3-4E64-B4B8-34B58D62C1BA}" type="presParOf" srcId="{458EA3AE-FB3A-4DB2-82B1-A04C1EF3E492}" destId="{5264D5FA-6C22-4F74-A49D-9B9823D1AF97}" srcOrd="0" destOrd="0" presId="urn:microsoft.com/office/officeart/2005/8/layout/lProcess2"/>
    <dgm:cxn modelId="{EFA102FE-411D-45CD-8B63-05467E5A2A12}" type="presParOf" srcId="{458EA3AE-FB3A-4DB2-82B1-A04C1EF3E492}" destId="{DE1BD724-81C5-48EB-9D95-5E6B53CFF5F2}" srcOrd="1" destOrd="0" presId="urn:microsoft.com/office/officeart/2005/8/layout/lProcess2"/>
    <dgm:cxn modelId="{AA58205F-40E0-4FD5-A395-24AA436B06A1}" type="presParOf" srcId="{458EA3AE-FB3A-4DB2-82B1-A04C1EF3E492}" destId="{882808C2-33BD-482D-B604-3D788CF3362D}" srcOrd="2" destOrd="0" presId="urn:microsoft.com/office/officeart/2005/8/layout/lProcess2"/>
    <dgm:cxn modelId="{551C70CD-4A6E-48DC-B626-A1B0B4FB4292}" type="presParOf" srcId="{882808C2-33BD-482D-B604-3D788CF3362D}" destId="{9529A00A-2769-434E-A09A-DC8611EAFB83}" srcOrd="0" destOrd="0" presId="urn:microsoft.com/office/officeart/2005/8/layout/lProcess2"/>
    <dgm:cxn modelId="{C690F89B-6B2E-4D94-9FB4-4925AD92C732}" type="presParOf" srcId="{9529A00A-2769-434E-A09A-DC8611EAFB83}" destId="{19CEBF3B-39C0-4151-8322-C2D727E1231B}" srcOrd="0" destOrd="0" presId="urn:microsoft.com/office/officeart/2005/8/layout/lProcess2"/>
    <dgm:cxn modelId="{6CD8617B-5E07-4E2E-80A9-E7D98CC068C8}" type="presParOf" srcId="{9529A00A-2769-434E-A09A-DC8611EAFB83}" destId="{83AC072F-088F-4874-845D-2B16A5900FC1}" srcOrd="1" destOrd="0" presId="urn:microsoft.com/office/officeart/2005/8/layout/lProcess2"/>
    <dgm:cxn modelId="{CD24599C-CDC3-4947-A061-369E52A2FB40}" type="presParOf" srcId="{9529A00A-2769-434E-A09A-DC8611EAFB83}" destId="{D68398E5-CD8B-4E4A-A94C-B7BAB8C86D16}" srcOrd="2" destOrd="0" presId="urn:microsoft.com/office/officeart/2005/8/layout/lProcess2"/>
    <dgm:cxn modelId="{4362BCDD-5007-4F93-90BE-63CFB5242E7C}" type="presParOf" srcId="{9529A00A-2769-434E-A09A-DC8611EAFB83}" destId="{7FA8C3E6-0670-4B10-AEB8-04DAF5BD6CCD}" srcOrd="3" destOrd="0" presId="urn:microsoft.com/office/officeart/2005/8/layout/lProcess2"/>
    <dgm:cxn modelId="{1DC23ACA-476A-4CEB-9F6C-45F150C64A19}" type="presParOf" srcId="{9529A00A-2769-434E-A09A-DC8611EAFB83}" destId="{A243D48D-68B1-4FFC-AF96-2FB13CEA0168}" srcOrd="4" destOrd="0" presId="urn:microsoft.com/office/officeart/2005/8/layout/lProcess2"/>
    <dgm:cxn modelId="{0301A872-2F65-48BE-A7F9-9A118FD45B38}" type="presParOf" srcId="{9529A00A-2769-434E-A09A-DC8611EAFB83}" destId="{EEA13EBD-A064-45AB-BEC8-AC7C2A5B9E47}" srcOrd="5" destOrd="0" presId="urn:microsoft.com/office/officeart/2005/8/layout/lProcess2"/>
    <dgm:cxn modelId="{8BBE31B3-67A8-480D-BDB8-7A3867518C9B}" type="presParOf" srcId="{9529A00A-2769-434E-A09A-DC8611EAFB83}" destId="{F7A287F4-84A3-465F-AF21-289075CA1DCB}" srcOrd="6" destOrd="0" presId="urn:microsoft.com/office/officeart/2005/8/layout/lProcess2"/>
    <dgm:cxn modelId="{6ECBE7FF-956D-4161-B6D0-746181CBB50A}" type="presParOf" srcId="{B500D8B4-2175-4EC1-A51B-3DB0E7E16790}" destId="{4A77DA54-F8B7-458E-8871-5F196C2FF5FC}" srcOrd="1" destOrd="0" presId="urn:microsoft.com/office/officeart/2005/8/layout/lProcess2"/>
    <dgm:cxn modelId="{2DDD1D58-9357-4D0E-91C0-E2AD83C58906}" type="presParOf" srcId="{B500D8B4-2175-4EC1-A51B-3DB0E7E16790}" destId="{4E1798BD-8E6C-44C1-A15A-AF6EC97CD8BC}" srcOrd="2" destOrd="0" presId="urn:microsoft.com/office/officeart/2005/8/layout/lProcess2"/>
    <dgm:cxn modelId="{641BA40C-6F1E-4E30-B3C4-A0EA6A7C2712}" type="presParOf" srcId="{4E1798BD-8E6C-44C1-A15A-AF6EC97CD8BC}" destId="{0431E183-80EF-4EBE-963E-A2F592548A7F}" srcOrd="0" destOrd="0" presId="urn:microsoft.com/office/officeart/2005/8/layout/lProcess2"/>
    <dgm:cxn modelId="{E31B15F5-51E0-47EC-A7F5-3AD205B4C778}" type="presParOf" srcId="{4E1798BD-8E6C-44C1-A15A-AF6EC97CD8BC}" destId="{8A12386B-E15B-4FD9-AD09-2353884D43CC}" srcOrd="1" destOrd="0" presId="urn:microsoft.com/office/officeart/2005/8/layout/lProcess2"/>
    <dgm:cxn modelId="{79519394-BD70-4911-9C8F-19C7CCD46547}" type="presParOf" srcId="{4E1798BD-8E6C-44C1-A15A-AF6EC97CD8BC}" destId="{4A1427B5-8EFD-463D-B3ED-7DF29AE96589}" srcOrd="2" destOrd="0" presId="urn:microsoft.com/office/officeart/2005/8/layout/lProcess2"/>
    <dgm:cxn modelId="{BF91C70F-DC48-47FB-9A8E-8D8F733C56D2}" type="presParOf" srcId="{4A1427B5-8EFD-463D-B3ED-7DF29AE96589}" destId="{55ADAD6D-CC76-485F-B2A3-BEE905EA784A}" srcOrd="0" destOrd="0" presId="urn:microsoft.com/office/officeart/2005/8/layout/lProcess2"/>
    <dgm:cxn modelId="{5E0B45E6-CDA9-4F0A-804B-C88B7C1DF7E3}" type="presParOf" srcId="{55ADAD6D-CC76-485F-B2A3-BEE905EA784A}" destId="{5CB0B03C-8212-4190-8A80-1AB6D87156B0}" srcOrd="0" destOrd="0" presId="urn:microsoft.com/office/officeart/2005/8/layout/lProcess2"/>
    <dgm:cxn modelId="{0C1EF11E-2167-4EEC-8D43-A233D1FCE2DC}" type="presParOf" srcId="{55ADAD6D-CC76-485F-B2A3-BEE905EA784A}" destId="{C4A07673-7B55-43C7-A40A-560BF65626B7}" srcOrd="1" destOrd="0" presId="urn:microsoft.com/office/officeart/2005/8/layout/lProcess2"/>
    <dgm:cxn modelId="{27FEFD37-1EC4-4353-8BB7-2020572EE111}" type="presParOf" srcId="{55ADAD6D-CC76-485F-B2A3-BEE905EA784A}" destId="{8F1BC9F0-CF8D-43CC-B7F5-6CB39C7D3D25}" srcOrd="2" destOrd="0" presId="urn:microsoft.com/office/officeart/2005/8/layout/lProcess2"/>
    <dgm:cxn modelId="{ACFEC8F2-120B-439A-8DFC-3411B5E4F1FF}" type="presParOf" srcId="{B500D8B4-2175-4EC1-A51B-3DB0E7E16790}" destId="{9C9902E4-4729-462C-973C-50E48B429EC3}" srcOrd="3" destOrd="0" presId="urn:microsoft.com/office/officeart/2005/8/layout/lProcess2"/>
    <dgm:cxn modelId="{3492B5F6-DF56-4877-BC0B-82699FCB0446}" type="presParOf" srcId="{B500D8B4-2175-4EC1-A51B-3DB0E7E16790}" destId="{E414D179-34EB-4667-8894-713027F2C2AD}" srcOrd="4" destOrd="0" presId="urn:microsoft.com/office/officeart/2005/8/layout/lProcess2"/>
    <dgm:cxn modelId="{D717A4B7-5FD2-4183-AA72-5D94A46530A9}" type="presParOf" srcId="{E414D179-34EB-4667-8894-713027F2C2AD}" destId="{17CB9E95-93D0-4E06-93FF-8154E094925A}" srcOrd="0" destOrd="0" presId="urn:microsoft.com/office/officeart/2005/8/layout/lProcess2"/>
    <dgm:cxn modelId="{319E5234-5D5B-4514-965D-768AAC6B37A5}" type="presParOf" srcId="{E414D179-34EB-4667-8894-713027F2C2AD}" destId="{6897CC15-1924-4205-ADF2-4C7FDB198AC1}" srcOrd="1" destOrd="0" presId="urn:microsoft.com/office/officeart/2005/8/layout/lProcess2"/>
    <dgm:cxn modelId="{98A9CB91-7F86-4E8A-AAFD-94407369D74F}" type="presParOf" srcId="{E414D179-34EB-4667-8894-713027F2C2AD}" destId="{41411808-79AF-4832-BEB6-4D271AB97954}" srcOrd="2" destOrd="0" presId="urn:microsoft.com/office/officeart/2005/8/layout/lProcess2"/>
    <dgm:cxn modelId="{22848259-4F88-481B-BAFB-BCA07D9E87F8}" type="presParOf" srcId="{41411808-79AF-4832-BEB6-4D271AB97954}" destId="{C8D9B4AD-7CE6-4F30-9B8F-54199EC0CF6F}" srcOrd="0" destOrd="0" presId="urn:microsoft.com/office/officeart/2005/8/layout/lProcess2"/>
    <dgm:cxn modelId="{1AFC6CB6-B6D1-4B51-9F37-ADD029C4D03F}" type="presParOf" srcId="{C8D9B4AD-7CE6-4F30-9B8F-54199EC0CF6F}" destId="{644FE0AF-E029-492D-B058-C0F76ECEE639}" srcOrd="0" destOrd="0" presId="urn:microsoft.com/office/officeart/2005/8/layout/lProcess2"/>
    <dgm:cxn modelId="{22A933D8-D566-4ACD-BDA7-B88AEAC47381}" type="presParOf" srcId="{C8D9B4AD-7CE6-4F30-9B8F-54199EC0CF6F}" destId="{E1F6F838-2B5F-454D-B689-58DDC7D77A40}" srcOrd="1" destOrd="0" presId="urn:microsoft.com/office/officeart/2005/8/layout/lProcess2"/>
    <dgm:cxn modelId="{ADC95CEB-A9C6-461C-8794-967153095F62}" type="presParOf" srcId="{C8D9B4AD-7CE6-4F30-9B8F-54199EC0CF6F}" destId="{C6544CD2-5A92-41A5-BEE7-63B7D5162525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9A6EA2F-4A92-4E64-A897-C2BE5700990C}" type="doc">
      <dgm:prSet loTypeId="urn:microsoft.com/office/officeart/2005/8/layout/list1" loCatId="list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60D52543-E7E8-46B2-BDDC-001BF36B7430}">
      <dgm:prSet phldrT="[Текст]" custT="1"/>
      <dgm:spPr/>
      <dgm:t>
        <a:bodyPr/>
        <a:lstStyle/>
        <a:p>
          <a:r>
            <a:rPr lang="ru-RU" sz="1100" dirty="0" smtClean="0"/>
            <a:t>Педагогическое </a:t>
          </a:r>
        </a:p>
        <a:p>
          <a:r>
            <a:rPr lang="ru-RU" sz="1100" dirty="0" smtClean="0"/>
            <a:t>наблюдение</a:t>
          </a:r>
          <a:endParaRPr lang="ru-RU" sz="1100" dirty="0"/>
        </a:p>
      </dgm:t>
    </dgm:pt>
    <dgm:pt modelId="{011E223A-8E3B-49E0-9310-E08C63C549F1}" type="parTrans" cxnId="{158FA727-9299-468B-BEDC-7067B987B1B4}">
      <dgm:prSet/>
      <dgm:spPr/>
      <dgm:t>
        <a:bodyPr/>
        <a:lstStyle/>
        <a:p>
          <a:endParaRPr lang="ru-RU"/>
        </a:p>
      </dgm:t>
    </dgm:pt>
    <dgm:pt modelId="{3CE72BE7-470D-4D9F-A56D-BEBB1C3CAC89}" type="sibTrans" cxnId="{158FA727-9299-468B-BEDC-7067B987B1B4}">
      <dgm:prSet/>
      <dgm:spPr/>
      <dgm:t>
        <a:bodyPr/>
        <a:lstStyle/>
        <a:p>
          <a:endParaRPr lang="ru-RU"/>
        </a:p>
      </dgm:t>
    </dgm:pt>
    <dgm:pt modelId="{2673EBD5-6B0A-4132-8AF6-5FD5326006A3}">
      <dgm:prSet phldrT="[Текст]" custT="1"/>
      <dgm:spPr/>
      <dgm:t>
        <a:bodyPr/>
        <a:lstStyle/>
        <a:p>
          <a:r>
            <a:rPr lang="ru-RU" sz="1100" dirty="0" smtClean="0"/>
            <a:t>Контрольное </a:t>
          </a:r>
        </a:p>
        <a:p>
          <a:r>
            <a:rPr lang="ru-RU" sz="1100" dirty="0" smtClean="0"/>
            <a:t>задание</a:t>
          </a:r>
          <a:endParaRPr lang="ru-RU" sz="1100" dirty="0"/>
        </a:p>
      </dgm:t>
    </dgm:pt>
    <dgm:pt modelId="{5F5325E7-25C1-4821-9004-ABE180CEB89C}" type="parTrans" cxnId="{BEEA150D-1348-49BF-ABF0-3BE9B936C1FC}">
      <dgm:prSet/>
      <dgm:spPr/>
      <dgm:t>
        <a:bodyPr/>
        <a:lstStyle/>
        <a:p>
          <a:endParaRPr lang="ru-RU"/>
        </a:p>
      </dgm:t>
    </dgm:pt>
    <dgm:pt modelId="{6DA1EFC0-9ED6-40B5-A6EE-93090811C1CB}" type="sibTrans" cxnId="{BEEA150D-1348-49BF-ABF0-3BE9B936C1FC}">
      <dgm:prSet/>
      <dgm:spPr/>
      <dgm:t>
        <a:bodyPr/>
        <a:lstStyle/>
        <a:p>
          <a:endParaRPr lang="ru-RU"/>
        </a:p>
      </dgm:t>
    </dgm:pt>
    <dgm:pt modelId="{7E4960E5-C8F5-4276-8862-7DD760ABABE2}" type="pres">
      <dgm:prSet presAssocID="{D9A6EA2F-4A92-4E64-A897-C2BE5700990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3D30AC9-AD41-42D1-AD08-1285EBDA005F}" type="pres">
      <dgm:prSet presAssocID="{60D52543-E7E8-46B2-BDDC-001BF36B7430}" presName="parentLin" presStyleCnt="0"/>
      <dgm:spPr/>
    </dgm:pt>
    <dgm:pt modelId="{104E1A49-117C-4987-92DE-15C5585838CB}" type="pres">
      <dgm:prSet presAssocID="{60D52543-E7E8-46B2-BDDC-001BF36B7430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04F5493D-71D0-4660-9F85-755A95E81684}" type="pres">
      <dgm:prSet presAssocID="{60D52543-E7E8-46B2-BDDC-001BF36B7430}" presName="parentText" presStyleLbl="node1" presStyleIdx="0" presStyleCnt="2" custScaleY="5741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7C848B-ECB7-479B-8A61-C89BE97EDCA9}" type="pres">
      <dgm:prSet presAssocID="{60D52543-E7E8-46B2-BDDC-001BF36B7430}" presName="negativeSpace" presStyleCnt="0"/>
      <dgm:spPr/>
    </dgm:pt>
    <dgm:pt modelId="{997C4498-2D7B-4845-962B-346557176B58}" type="pres">
      <dgm:prSet presAssocID="{60D52543-E7E8-46B2-BDDC-001BF36B7430}" presName="childText" presStyleLbl="conFgAcc1" presStyleIdx="0" presStyleCnt="2" custScaleY="57800">
        <dgm:presLayoutVars>
          <dgm:bulletEnabled val="1"/>
        </dgm:presLayoutVars>
      </dgm:prSet>
      <dgm:spPr/>
    </dgm:pt>
    <dgm:pt modelId="{F1D5644E-8876-4B99-88C5-60BA257812E6}" type="pres">
      <dgm:prSet presAssocID="{3CE72BE7-470D-4D9F-A56D-BEBB1C3CAC89}" presName="spaceBetweenRectangles" presStyleCnt="0"/>
      <dgm:spPr/>
    </dgm:pt>
    <dgm:pt modelId="{9017B0FE-94E3-42AF-AC89-B94FC2725C40}" type="pres">
      <dgm:prSet presAssocID="{2673EBD5-6B0A-4132-8AF6-5FD5326006A3}" presName="parentLin" presStyleCnt="0"/>
      <dgm:spPr/>
    </dgm:pt>
    <dgm:pt modelId="{583D0E4A-DD0F-4552-900D-B5CAFFEA4A1B}" type="pres">
      <dgm:prSet presAssocID="{2673EBD5-6B0A-4132-8AF6-5FD5326006A3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8AA74C45-B751-4A5E-B277-ED4B11FA2008}" type="pres">
      <dgm:prSet presAssocID="{2673EBD5-6B0A-4132-8AF6-5FD5326006A3}" presName="parentText" presStyleLbl="node1" presStyleIdx="1" presStyleCnt="2" custScaleY="5862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F383C4-9540-4173-B75B-02B001B26205}" type="pres">
      <dgm:prSet presAssocID="{2673EBD5-6B0A-4132-8AF6-5FD5326006A3}" presName="negativeSpace" presStyleCnt="0"/>
      <dgm:spPr/>
    </dgm:pt>
    <dgm:pt modelId="{AE340780-F062-43E3-B239-0B893809D72E}" type="pres">
      <dgm:prSet presAssocID="{2673EBD5-6B0A-4132-8AF6-5FD5326006A3}" presName="childText" presStyleLbl="conFgAcc1" presStyleIdx="1" presStyleCnt="2" custScaleY="66073">
        <dgm:presLayoutVars>
          <dgm:bulletEnabled val="1"/>
        </dgm:presLayoutVars>
      </dgm:prSet>
      <dgm:spPr/>
    </dgm:pt>
  </dgm:ptLst>
  <dgm:cxnLst>
    <dgm:cxn modelId="{158FA727-9299-468B-BEDC-7067B987B1B4}" srcId="{D9A6EA2F-4A92-4E64-A897-C2BE5700990C}" destId="{60D52543-E7E8-46B2-BDDC-001BF36B7430}" srcOrd="0" destOrd="0" parTransId="{011E223A-8E3B-49E0-9310-E08C63C549F1}" sibTransId="{3CE72BE7-470D-4D9F-A56D-BEBB1C3CAC89}"/>
    <dgm:cxn modelId="{203BBEE0-5B01-4508-931F-8334F3542FC4}" type="presOf" srcId="{60D52543-E7E8-46B2-BDDC-001BF36B7430}" destId="{104E1A49-117C-4987-92DE-15C5585838CB}" srcOrd="0" destOrd="0" presId="urn:microsoft.com/office/officeart/2005/8/layout/list1"/>
    <dgm:cxn modelId="{04ECC242-163D-49ED-8865-ADDD4A50B7B6}" type="presOf" srcId="{60D52543-E7E8-46B2-BDDC-001BF36B7430}" destId="{04F5493D-71D0-4660-9F85-755A95E81684}" srcOrd="1" destOrd="0" presId="urn:microsoft.com/office/officeart/2005/8/layout/list1"/>
    <dgm:cxn modelId="{38CA71B3-415E-4346-80E1-99ACEEF7E884}" type="presOf" srcId="{2673EBD5-6B0A-4132-8AF6-5FD5326006A3}" destId="{583D0E4A-DD0F-4552-900D-B5CAFFEA4A1B}" srcOrd="0" destOrd="0" presId="urn:microsoft.com/office/officeart/2005/8/layout/list1"/>
    <dgm:cxn modelId="{C48188BB-DE03-4FA3-8C6E-CE4AFC0807ED}" type="presOf" srcId="{2673EBD5-6B0A-4132-8AF6-5FD5326006A3}" destId="{8AA74C45-B751-4A5E-B277-ED4B11FA2008}" srcOrd="1" destOrd="0" presId="urn:microsoft.com/office/officeart/2005/8/layout/list1"/>
    <dgm:cxn modelId="{845017F4-D893-4A05-8EBE-13FE225FB34B}" type="presOf" srcId="{D9A6EA2F-4A92-4E64-A897-C2BE5700990C}" destId="{7E4960E5-C8F5-4276-8862-7DD760ABABE2}" srcOrd="0" destOrd="0" presId="urn:microsoft.com/office/officeart/2005/8/layout/list1"/>
    <dgm:cxn modelId="{BEEA150D-1348-49BF-ABF0-3BE9B936C1FC}" srcId="{D9A6EA2F-4A92-4E64-A897-C2BE5700990C}" destId="{2673EBD5-6B0A-4132-8AF6-5FD5326006A3}" srcOrd="1" destOrd="0" parTransId="{5F5325E7-25C1-4821-9004-ABE180CEB89C}" sibTransId="{6DA1EFC0-9ED6-40B5-A6EE-93090811C1CB}"/>
    <dgm:cxn modelId="{B12FD786-7121-4647-B3B7-B5384B516A79}" type="presParOf" srcId="{7E4960E5-C8F5-4276-8862-7DD760ABABE2}" destId="{33D30AC9-AD41-42D1-AD08-1285EBDA005F}" srcOrd="0" destOrd="0" presId="urn:microsoft.com/office/officeart/2005/8/layout/list1"/>
    <dgm:cxn modelId="{34FAAF36-E1C5-43AF-987B-370AEB125E05}" type="presParOf" srcId="{33D30AC9-AD41-42D1-AD08-1285EBDA005F}" destId="{104E1A49-117C-4987-92DE-15C5585838CB}" srcOrd="0" destOrd="0" presId="urn:microsoft.com/office/officeart/2005/8/layout/list1"/>
    <dgm:cxn modelId="{CB078959-8168-424A-A424-ADE3B2ED06B0}" type="presParOf" srcId="{33D30AC9-AD41-42D1-AD08-1285EBDA005F}" destId="{04F5493D-71D0-4660-9F85-755A95E81684}" srcOrd="1" destOrd="0" presId="urn:microsoft.com/office/officeart/2005/8/layout/list1"/>
    <dgm:cxn modelId="{916E8A3A-B18F-4416-8293-E2B09698CC65}" type="presParOf" srcId="{7E4960E5-C8F5-4276-8862-7DD760ABABE2}" destId="{FA7C848B-ECB7-479B-8A61-C89BE97EDCA9}" srcOrd="1" destOrd="0" presId="urn:microsoft.com/office/officeart/2005/8/layout/list1"/>
    <dgm:cxn modelId="{03F59110-FCC2-42CA-B589-EC0F2116C5FF}" type="presParOf" srcId="{7E4960E5-C8F5-4276-8862-7DD760ABABE2}" destId="{997C4498-2D7B-4845-962B-346557176B58}" srcOrd="2" destOrd="0" presId="urn:microsoft.com/office/officeart/2005/8/layout/list1"/>
    <dgm:cxn modelId="{3D73D1BF-6095-4907-98D6-80DC31511750}" type="presParOf" srcId="{7E4960E5-C8F5-4276-8862-7DD760ABABE2}" destId="{F1D5644E-8876-4B99-88C5-60BA257812E6}" srcOrd="3" destOrd="0" presId="urn:microsoft.com/office/officeart/2005/8/layout/list1"/>
    <dgm:cxn modelId="{F6130166-D782-4416-B7CC-D7EE5967E5AC}" type="presParOf" srcId="{7E4960E5-C8F5-4276-8862-7DD760ABABE2}" destId="{9017B0FE-94E3-42AF-AC89-B94FC2725C40}" srcOrd="4" destOrd="0" presId="urn:microsoft.com/office/officeart/2005/8/layout/list1"/>
    <dgm:cxn modelId="{C1D8A7E1-79E4-4619-9DFF-0287339949CF}" type="presParOf" srcId="{9017B0FE-94E3-42AF-AC89-B94FC2725C40}" destId="{583D0E4A-DD0F-4552-900D-B5CAFFEA4A1B}" srcOrd="0" destOrd="0" presId="urn:microsoft.com/office/officeart/2005/8/layout/list1"/>
    <dgm:cxn modelId="{8DF3B2EB-D99B-447B-94FB-E898466377F3}" type="presParOf" srcId="{9017B0FE-94E3-42AF-AC89-B94FC2725C40}" destId="{8AA74C45-B751-4A5E-B277-ED4B11FA2008}" srcOrd="1" destOrd="0" presId="urn:microsoft.com/office/officeart/2005/8/layout/list1"/>
    <dgm:cxn modelId="{4D49E076-2E04-473F-96FB-A693D0433C23}" type="presParOf" srcId="{7E4960E5-C8F5-4276-8862-7DD760ABABE2}" destId="{FAF383C4-9540-4173-B75B-02B001B26205}" srcOrd="5" destOrd="0" presId="urn:microsoft.com/office/officeart/2005/8/layout/list1"/>
    <dgm:cxn modelId="{4FAC8D17-F899-41B8-896C-435654BC1314}" type="presParOf" srcId="{7E4960E5-C8F5-4276-8862-7DD760ABABE2}" destId="{AE340780-F062-43E3-B239-0B893809D72E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A17362A-A87F-44E5-A32D-47DA68C3C2A2}" type="doc">
      <dgm:prSet loTypeId="urn:microsoft.com/office/officeart/2005/8/layout/pyramid2" loCatId="list" qsTypeId="urn:microsoft.com/office/officeart/2005/8/quickstyle/simple5" qsCatId="simple" csTypeId="urn:microsoft.com/office/officeart/2005/8/colors/accent3_3" csCatId="accent3" phldr="1"/>
      <dgm:spPr/>
    </dgm:pt>
    <dgm:pt modelId="{1172E4B0-9A9F-43F5-ABB0-3E0A7B7AB791}">
      <dgm:prSet phldrT="[Текст]"/>
      <dgm:spPr/>
      <dgm:t>
        <a:bodyPr/>
        <a:lstStyle/>
        <a:p>
          <a:r>
            <a:rPr lang="ru-RU" dirty="0" smtClean="0"/>
            <a:t>Словесный</a:t>
          </a:r>
          <a:endParaRPr lang="ru-RU" dirty="0"/>
        </a:p>
      </dgm:t>
    </dgm:pt>
    <dgm:pt modelId="{F9F20C6D-55FC-47BC-A272-AF0A47E946A1}" type="parTrans" cxnId="{1BE6A6D6-5B0A-4AF8-BDD9-9D3129102C93}">
      <dgm:prSet/>
      <dgm:spPr/>
      <dgm:t>
        <a:bodyPr/>
        <a:lstStyle/>
        <a:p>
          <a:endParaRPr lang="ru-RU"/>
        </a:p>
      </dgm:t>
    </dgm:pt>
    <dgm:pt modelId="{BA0942DA-121C-4855-84DB-AC8A0BAA3218}" type="sibTrans" cxnId="{1BE6A6D6-5B0A-4AF8-BDD9-9D3129102C93}">
      <dgm:prSet/>
      <dgm:spPr/>
      <dgm:t>
        <a:bodyPr/>
        <a:lstStyle/>
        <a:p>
          <a:endParaRPr lang="ru-RU"/>
        </a:p>
      </dgm:t>
    </dgm:pt>
    <dgm:pt modelId="{0C70DB1F-548E-4DFB-8666-064E0BAB7D26}">
      <dgm:prSet phldrT="[Текст]"/>
      <dgm:spPr/>
      <dgm:t>
        <a:bodyPr/>
        <a:lstStyle/>
        <a:p>
          <a:r>
            <a:rPr lang="ru-RU" dirty="0" smtClean="0"/>
            <a:t>Наглядный</a:t>
          </a:r>
          <a:endParaRPr lang="ru-RU" dirty="0"/>
        </a:p>
      </dgm:t>
    </dgm:pt>
    <dgm:pt modelId="{D36A104B-9342-49F6-96DD-7F482EE30D3D}" type="parTrans" cxnId="{8436D1E7-8A0C-4A29-A71B-BA47CE27E5F2}">
      <dgm:prSet/>
      <dgm:spPr/>
      <dgm:t>
        <a:bodyPr/>
        <a:lstStyle/>
        <a:p>
          <a:endParaRPr lang="ru-RU"/>
        </a:p>
      </dgm:t>
    </dgm:pt>
    <dgm:pt modelId="{54FD9FB2-CFF0-4320-A2FD-E689B71A1782}" type="sibTrans" cxnId="{8436D1E7-8A0C-4A29-A71B-BA47CE27E5F2}">
      <dgm:prSet/>
      <dgm:spPr/>
      <dgm:t>
        <a:bodyPr/>
        <a:lstStyle/>
        <a:p>
          <a:endParaRPr lang="ru-RU"/>
        </a:p>
      </dgm:t>
    </dgm:pt>
    <dgm:pt modelId="{61988436-FCAB-4D3F-BBA9-D971ED664E5D}">
      <dgm:prSet phldrT="[Текст]"/>
      <dgm:spPr/>
      <dgm:t>
        <a:bodyPr/>
        <a:lstStyle/>
        <a:p>
          <a:r>
            <a:rPr lang="ru-RU" dirty="0" smtClean="0"/>
            <a:t>Практический</a:t>
          </a:r>
          <a:endParaRPr lang="ru-RU" dirty="0"/>
        </a:p>
      </dgm:t>
    </dgm:pt>
    <dgm:pt modelId="{0BAB9976-926D-4900-BF94-2E45787F403F}" type="parTrans" cxnId="{0EE03519-04B8-4B12-8599-D227579FEFC6}">
      <dgm:prSet/>
      <dgm:spPr/>
      <dgm:t>
        <a:bodyPr/>
        <a:lstStyle/>
        <a:p>
          <a:endParaRPr lang="ru-RU"/>
        </a:p>
      </dgm:t>
    </dgm:pt>
    <dgm:pt modelId="{61B999DF-7F86-4482-A3C4-77FE40EB6E40}" type="sibTrans" cxnId="{0EE03519-04B8-4B12-8599-D227579FEFC6}">
      <dgm:prSet/>
      <dgm:spPr/>
      <dgm:t>
        <a:bodyPr/>
        <a:lstStyle/>
        <a:p>
          <a:endParaRPr lang="ru-RU"/>
        </a:p>
      </dgm:t>
    </dgm:pt>
    <dgm:pt modelId="{CBB90B18-D009-4144-A6CC-DEE3B61FB6F0}" type="pres">
      <dgm:prSet presAssocID="{8A17362A-A87F-44E5-A32D-47DA68C3C2A2}" presName="compositeShape" presStyleCnt="0">
        <dgm:presLayoutVars>
          <dgm:dir/>
          <dgm:resizeHandles/>
        </dgm:presLayoutVars>
      </dgm:prSet>
      <dgm:spPr/>
    </dgm:pt>
    <dgm:pt modelId="{5E3D1255-91D6-4EDB-B07D-A63A59C1ADDC}" type="pres">
      <dgm:prSet presAssocID="{8A17362A-A87F-44E5-A32D-47DA68C3C2A2}" presName="pyramid" presStyleLbl="node1" presStyleIdx="0" presStyleCnt="1" custLinFactNeighborX="-7188" custLinFactNeighborY="-2801"/>
      <dgm:spPr/>
    </dgm:pt>
    <dgm:pt modelId="{FD727072-4057-4276-B1D5-BB192FFD7B2D}" type="pres">
      <dgm:prSet presAssocID="{8A17362A-A87F-44E5-A32D-47DA68C3C2A2}" presName="theList" presStyleCnt="0"/>
      <dgm:spPr/>
    </dgm:pt>
    <dgm:pt modelId="{9609C898-5671-4025-A05B-6B257B1987DA}" type="pres">
      <dgm:prSet presAssocID="{1172E4B0-9A9F-43F5-ABB0-3E0A7B7AB791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A669DA-8629-48E3-B653-CCC3AB2DED35}" type="pres">
      <dgm:prSet presAssocID="{1172E4B0-9A9F-43F5-ABB0-3E0A7B7AB791}" presName="aSpace" presStyleCnt="0"/>
      <dgm:spPr/>
    </dgm:pt>
    <dgm:pt modelId="{3550E5EB-27E8-4980-8842-FB64BA711551}" type="pres">
      <dgm:prSet presAssocID="{0C70DB1F-548E-4DFB-8666-064E0BAB7D26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A7CF58-BB61-4168-81DF-C2CB64234353}" type="pres">
      <dgm:prSet presAssocID="{0C70DB1F-548E-4DFB-8666-064E0BAB7D26}" presName="aSpace" presStyleCnt="0"/>
      <dgm:spPr/>
    </dgm:pt>
    <dgm:pt modelId="{302D79E6-E089-4A8F-A955-2B30FC567370}" type="pres">
      <dgm:prSet presAssocID="{61988436-FCAB-4D3F-BBA9-D971ED664E5D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1427CF-3712-4C1E-BA28-3738E979E194}" type="pres">
      <dgm:prSet presAssocID="{61988436-FCAB-4D3F-BBA9-D971ED664E5D}" presName="aSpace" presStyleCnt="0"/>
      <dgm:spPr/>
    </dgm:pt>
  </dgm:ptLst>
  <dgm:cxnLst>
    <dgm:cxn modelId="{0584BD58-94E2-433C-ADB7-80101322D812}" type="presOf" srcId="{0C70DB1F-548E-4DFB-8666-064E0BAB7D26}" destId="{3550E5EB-27E8-4980-8842-FB64BA711551}" srcOrd="0" destOrd="0" presId="urn:microsoft.com/office/officeart/2005/8/layout/pyramid2"/>
    <dgm:cxn modelId="{07A37E98-A94F-46BB-A277-31FBAA0D4CDF}" type="presOf" srcId="{61988436-FCAB-4D3F-BBA9-D971ED664E5D}" destId="{302D79E6-E089-4A8F-A955-2B30FC567370}" srcOrd="0" destOrd="0" presId="urn:microsoft.com/office/officeart/2005/8/layout/pyramid2"/>
    <dgm:cxn modelId="{0EE03519-04B8-4B12-8599-D227579FEFC6}" srcId="{8A17362A-A87F-44E5-A32D-47DA68C3C2A2}" destId="{61988436-FCAB-4D3F-BBA9-D971ED664E5D}" srcOrd="2" destOrd="0" parTransId="{0BAB9976-926D-4900-BF94-2E45787F403F}" sibTransId="{61B999DF-7F86-4482-A3C4-77FE40EB6E40}"/>
    <dgm:cxn modelId="{11EC2DFC-1F65-46F5-A35A-87D81B3240D2}" type="presOf" srcId="{1172E4B0-9A9F-43F5-ABB0-3E0A7B7AB791}" destId="{9609C898-5671-4025-A05B-6B257B1987DA}" srcOrd="0" destOrd="0" presId="urn:microsoft.com/office/officeart/2005/8/layout/pyramid2"/>
    <dgm:cxn modelId="{A4CE2014-8F82-4CFE-8880-0D9619A795FA}" type="presOf" srcId="{8A17362A-A87F-44E5-A32D-47DA68C3C2A2}" destId="{CBB90B18-D009-4144-A6CC-DEE3B61FB6F0}" srcOrd="0" destOrd="0" presId="urn:microsoft.com/office/officeart/2005/8/layout/pyramid2"/>
    <dgm:cxn modelId="{8436D1E7-8A0C-4A29-A71B-BA47CE27E5F2}" srcId="{8A17362A-A87F-44E5-A32D-47DA68C3C2A2}" destId="{0C70DB1F-548E-4DFB-8666-064E0BAB7D26}" srcOrd="1" destOrd="0" parTransId="{D36A104B-9342-49F6-96DD-7F482EE30D3D}" sibTransId="{54FD9FB2-CFF0-4320-A2FD-E689B71A1782}"/>
    <dgm:cxn modelId="{1BE6A6D6-5B0A-4AF8-BDD9-9D3129102C93}" srcId="{8A17362A-A87F-44E5-A32D-47DA68C3C2A2}" destId="{1172E4B0-9A9F-43F5-ABB0-3E0A7B7AB791}" srcOrd="0" destOrd="0" parTransId="{F9F20C6D-55FC-47BC-A272-AF0A47E946A1}" sibTransId="{BA0942DA-121C-4855-84DB-AC8A0BAA3218}"/>
    <dgm:cxn modelId="{0B409F35-A0B5-43A0-9897-29C0D824CCAF}" type="presParOf" srcId="{CBB90B18-D009-4144-A6CC-DEE3B61FB6F0}" destId="{5E3D1255-91D6-4EDB-B07D-A63A59C1ADDC}" srcOrd="0" destOrd="0" presId="urn:microsoft.com/office/officeart/2005/8/layout/pyramid2"/>
    <dgm:cxn modelId="{97926973-650F-4B0D-BAF2-43A11805DC9B}" type="presParOf" srcId="{CBB90B18-D009-4144-A6CC-DEE3B61FB6F0}" destId="{FD727072-4057-4276-B1D5-BB192FFD7B2D}" srcOrd="1" destOrd="0" presId="urn:microsoft.com/office/officeart/2005/8/layout/pyramid2"/>
    <dgm:cxn modelId="{7A01A89E-A094-4305-A304-3EAA9B3852D2}" type="presParOf" srcId="{FD727072-4057-4276-B1D5-BB192FFD7B2D}" destId="{9609C898-5671-4025-A05B-6B257B1987DA}" srcOrd="0" destOrd="0" presId="urn:microsoft.com/office/officeart/2005/8/layout/pyramid2"/>
    <dgm:cxn modelId="{30F386F7-C648-4C91-ADDA-8BF135B8DE46}" type="presParOf" srcId="{FD727072-4057-4276-B1D5-BB192FFD7B2D}" destId="{C3A669DA-8629-48E3-B653-CCC3AB2DED35}" srcOrd="1" destOrd="0" presId="urn:microsoft.com/office/officeart/2005/8/layout/pyramid2"/>
    <dgm:cxn modelId="{4C6DFF0D-BF22-48B4-B5D7-6C773E27F765}" type="presParOf" srcId="{FD727072-4057-4276-B1D5-BB192FFD7B2D}" destId="{3550E5EB-27E8-4980-8842-FB64BA711551}" srcOrd="2" destOrd="0" presId="urn:microsoft.com/office/officeart/2005/8/layout/pyramid2"/>
    <dgm:cxn modelId="{38A4314A-3484-493F-B698-5FBF566A4ACE}" type="presParOf" srcId="{FD727072-4057-4276-B1D5-BB192FFD7B2D}" destId="{67A7CF58-BB61-4168-81DF-C2CB64234353}" srcOrd="3" destOrd="0" presId="urn:microsoft.com/office/officeart/2005/8/layout/pyramid2"/>
    <dgm:cxn modelId="{E84F3572-6FD9-4868-97E9-52A2E7F20E48}" type="presParOf" srcId="{FD727072-4057-4276-B1D5-BB192FFD7B2D}" destId="{302D79E6-E089-4A8F-A955-2B30FC567370}" srcOrd="4" destOrd="0" presId="urn:microsoft.com/office/officeart/2005/8/layout/pyramid2"/>
    <dgm:cxn modelId="{0C4E5807-4015-450F-BF10-27238A6527C2}" type="presParOf" srcId="{FD727072-4057-4276-B1D5-BB192FFD7B2D}" destId="{D01427CF-3712-4C1E-BA28-3738E979E194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2550FA6-6850-4906-9554-38AAB0AB6D2F}" type="doc">
      <dgm:prSet loTypeId="urn:microsoft.com/office/officeart/2005/8/layout/target3" loCatId="list" qsTypeId="urn:microsoft.com/office/officeart/2005/8/quickstyle/simple5" qsCatId="simple" csTypeId="urn:microsoft.com/office/officeart/2005/8/colors/accent1_2" csCatId="accent1" phldr="1"/>
      <dgm:spPr/>
    </dgm:pt>
    <dgm:pt modelId="{BD65829F-EC55-4AB0-AF41-EBBF9DC98171}">
      <dgm:prSet phldrT="[Текст]" custT="1"/>
      <dgm:spPr/>
      <dgm:t>
        <a:bodyPr/>
        <a:lstStyle/>
        <a:p>
          <a:r>
            <a:rPr lang="ru-RU" sz="1000" dirty="0" smtClean="0"/>
            <a:t>Репродуктивный</a:t>
          </a:r>
          <a:endParaRPr lang="ru-RU" sz="1000" dirty="0"/>
        </a:p>
      </dgm:t>
    </dgm:pt>
    <dgm:pt modelId="{4256C926-BBD1-4C1F-A448-C8277DD5892C}" type="parTrans" cxnId="{7C826BAB-BBD0-4E6C-AC69-182EC881EE85}">
      <dgm:prSet/>
      <dgm:spPr/>
      <dgm:t>
        <a:bodyPr/>
        <a:lstStyle/>
        <a:p>
          <a:endParaRPr lang="ru-RU"/>
        </a:p>
      </dgm:t>
    </dgm:pt>
    <dgm:pt modelId="{E8612AEB-0241-4883-9111-DBD9BBDE2DC4}" type="sibTrans" cxnId="{7C826BAB-BBD0-4E6C-AC69-182EC881EE85}">
      <dgm:prSet/>
      <dgm:spPr/>
      <dgm:t>
        <a:bodyPr/>
        <a:lstStyle/>
        <a:p>
          <a:endParaRPr lang="ru-RU"/>
        </a:p>
      </dgm:t>
    </dgm:pt>
    <dgm:pt modelId="{7E189E57-6FCC-4371-AE6E-32AA5743C2C3}">
      <dgm:prSet phldrT="[Текст]" custT="1"/>
      <dgm:spPr/>
      <dgm:t>
        <a:bodyPr/>
        <a:lstStyle/>
        <a:p>
          <a:r>
            <a:rPr lang="ru-RU" sz="1000" dirty="0" smtClean="0"/>
            <a:t>Исследовательский</a:t>
          </a:r>
          <a:endParaRPr lang="ru-RU" sz="1000" dirty="0"/>
        </a:p>
      </dgm:t>
    </dgm:pt>
    <dgm:pt modelId="{F6D5FAB4-E7DC-45FA-B06F-B7521FE809A7}" type="parTrans" cxnId="{609BF9F2-ACF9-4B6C-992C-729EBBBDFFE2}">
      <dgm:prSet/>
      <dgm:spPr/>
      <dgm:t>
        <a:bodyPr/>
        <a:lstStyle/>
        <a:p>
          <a:endParaRPr lang="ru-RU"/>
        </a:p>
      </dgm:t>
    </dgm:pt>
    <dgm:pt modelId="{61B6A93D-5922-4C22-9A6B-DF9B2A3B5CB3}" type="sibTrans" cxnId="{609BF9F2-ACF9-4B6C-992C-729EBBBDFFE2}">
      <dgm:prSet/>
      <dgm:spPr/>
      <dgm:t>
        <a:bodyPr/>
        <a:lstStyle/>
        <a:p>
          <a:endParaRPr lang="ru-RU"/>
        </a:p>
      </dgm:t>
    </dgm:pt>
    <dgm:pt modelId="{C6C8D46C-3905-48F0-83F0-96BC7FB05E93}">
      <dgm:prSet phldrT="[Текст]" custT="1"/>
      <dgm:spPr/>
      <dgm:t>
        <a:bodyPr/>
        <a:lstStyle/>
        <a:p>
          <a:r>
            <a:rPr lang="ru-RU" sz="1000" dirty="0" smtClean="0"/>
            <a:t>Частично-поисковый</a:t>
          </a:r>
          <a:endParaRPr lang="ru-RU" sz="1000" dirty="0"/>
        </a:p>
      </dgm:t>
    </dgm:pt>
    <dgm:pt modelId="{CD76D136-574D-4B63-894E-2433B483F35A}" type="parTrans" cxnId="{B52F88E3-412C-4A28-BB95-63A09B2ED30D}">
      <dgm:prSet/>
      <dgm:spPr/>
      <dgm:t>
        <a:bodyPr/>
        <a:lstStyle/>
        <a:p>
          <a:endParaRPr lang="ru-RU"/>
        </a:p>
      </dgm:t>
    </dgm:pt>
    <dgm:pt modelId="{098B8B0B-BEFC-4539-B02D-5149F6F46147}" type="sibTrans" cxnId="{B52F88E3-412C-4A28-BB95-63A09B2ED30D}">
      <dgm:prSet/>
      <dgm:spPr/>
      <dgm:t>
        <a:bodyPr/>
        <a:lstStyle/>
        <a:p>
          <a:endParaRPr lang="ru-RU"/>
        </a:p>
      </dgm:t>
    </dgm:pt>
    <dgm:pt modelId="{05671B65-EBE8-4CCF-AAC0-3BDA21B0AA9D}" type="pres">
      <dgm:prSet presAssocID="{72550FA6-6850-4906-9554-38AAB0AB6D2F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F2AEAAAD-4EE4-4DD5-89B5-B1C648F5B023}" type="pres">
      <dgm:prSet presAssocID="{BD65829F-EC55-4AB0-AF41-EBBF9DC98171}" presName="circle1" presStyleLbl="node1" presStyleIdx="0" presStyleCnt="3"/>
      <dgm:spPr/>
    </dgm:pt>
    <dgm:pt modelId="{F7E5EE86-A77C-4397-92B8-408D2F8546F3}" type="pres">
      <dgm:prSet presAssocID="{BD65829F-EC55-4AB0-AF41-EBBF9DC98171}" presName="space" presStyleCnt="0"/>
      <dgm:spPr/>
    </dgm:pt>
    <dgm:pt modelId="{494B4EC8-D64F-499B-A59A-C38979357728}" type="pres">
      <dgm:prSet presAssocID="{BD65829F-EC55-4AB0-AF41-EBBF9DC98171}" presName="rect1" presStyleLbl="alignAcc1" presStyleIdx="0" presStyleCnt="3"/>
      <dgm:spPr/>
      <dgm:t>
        <a:bodyPr/>
        <a:lstStyle/>
        <a:p>
          <a:endParaRPr lang="ru-RU"/>
        </a:p>
      </dgm:t>
    </dgm:pt>
    <dgm:pt modelId="{06898694-4030-4B2E-91A5-15D39AAFACB6}" type="pres">
      <dgm:prSet presAssocID="{7E189E57-6FCC-4371-AE6E-32AA5743C2C3}" presName="vertSpace2" presStyleLbl="node1" presStyleIdx="0" presStyleCnt="3"/>
      <dgm:spPr/>
    </dgm:pt>
    <dgm:pt modelId="{99A03B48-484D-4E5C-B2D5-4A6FDF9691AF}" type="pres">
      <dgm:prSet presAssocID="{7E189E57-6FCC-4371-AE6E-32AA5743C2C3}" presName="circle2" presStyleLbl="node1" presStyleIdx="1" presStyleCnt="3"/>
      <dgm:spPr/>
    </dgm:pt>
    <dgm:pt modelId="{9921EC9D-FF67-4863-B51A-B7294C192CB7}" type="pres">
      <dgm:prSet presAssocID="{7E189E57-6FCC-4371-AE6E-32AA5743C2C3}" presName="rect2" presStyleLbl="alignAcc1" presStyleIdx="1" presStyleCnt="3"/>
      <dgm:spPr/>
      <dgm:t>
        <a:bodyPr/>
        <a:lstStyle/>
        <a:p>
          <a:endParaRPr lang="ru-RU"/>
        </a:p>
      </dgm:t>
    </dgm:pt>
    <dgm:pt modelId="{7026E358-7187-4659-9393-09230F82FF5E}" type="pres">
      <dgm:prSet presAssocID="{C6C8D46C-3905-48F0-83F0-96BC7FB05E93}" presName="vertSpace3" presStyleLbl="node1" presStyleIdx="1" presStyleCnt="3"/>
      <dgm:spPr/>
    </dgm:pt>
    <dgm:pt modelId="{C2757D47-1B2D-4828-A9EE-ACA5AE4E4ACE}" type="pres">
      <dgm:prSet presAssocID="{C6C8D46C-3905-48F0-83F0-96BC7FB05E93}" presName="circle3" presStyleLbl="node1" presStyleIdx="2" presStyleCnt="3"/>
      <dgm:spPr/>
    </dgm:pt>
    <dgm:pt modelId="{B5A2035C-7A60-4B26-8451-B2303E30F28C}" type="pres">
      <dgm:prSet presAssocID="{C6C8D46C-3905-48F0-83F0-96BC7FB05E93}" presName="rect3" presStyleLbl="alignAcc1" presStyleIdx="2" presStyleCnt="3"/>
      <dgm:spPr/>
      <dgm:t>
        <a:bodyPr/>
        <a:lstStyle/>
        <a:p>
          <a:endParaRPr lang="ru-RU"/>
        </a:p>
      </dgm:t>
    </dgm:pt>
    <dgm:pt modelId="{2A87967B-5CC6-4EC1-A2D9-680479C2EE9B}" type="pres">
      <dgm:prSet presAssocID="{BD65829F-EC55-4AB0-AF41-EBBF9DC98171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CE8AB2-7996-4B53-9B42-B88A3413DC18}" type="pres">
      <dgm:prSet presAssocID="{7E189E57-6FCC-4371-AE6E-32AA5743C2C3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2BC8B6-21D7-4096-895D-093AB3CD991D}" type="pres">
      <dgm:prSet presAssocID="{C6C8D46C-3905-48F0-83F0-96BC7FB05E93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42728A0-7238-4310-8EAF-6342A26BC139}" type="presOf" srcId="{7E189E57-6FCC-4371-AE6E-32AA5743C2C3}" destId="{F3CE8AB2-7996-4B53-9B42-B88A3413DC18}" srcOrd="1" destOrd="0" presId="urn:microsoft.com/office/officeart/2005/8/layout/target3"/>
    <dgm:cxn modelId="{609BF9F2-ACF9-4B6C-992C-729EBBBDFFE2}" srcId="{72550FA6-6850-4906-9554-38AAB0AB6D2F}" destId="{7E189E57-6FCC-4371-AE6E-32AA5743C2C3}" srcOrd="1" destOrd="0" parTransId="{F6D5FAB4-E7DC-45FA-B06F-B7521FE809A7}" sibTransId="{61B6A93D-5922-4C22-9A6B-DF9B2A3B5CB3}"/>
    <dgm:cxn modelId="{EB57958B-9FE0-4E67-852D-C3EB371F80C0}" type="presOf" srcId="{7E189E57-6FCC-4371-AE6E-32AA5743C2C3}" destId="{9921EC9D-FF67-4863-B51A-B7294C192CB7}" srcOrd="0" destOrd="0" presId="urn:microsoft.com/office/officeart/2005/8/layout/target3"/>
    <dgm:cxn modelId="{B52F88E3-412C-4A28-BB95-63A09B2ED30D}" srcId="{72550FA6-6850-4906-9554-38AAB0AB6D2F}" destId="{C6C8D46C-3905-48F0-83F0-96BC7FB05E93}" srcOrd="2" destOrd="0" parTransId="{CD76D136-574D-4B63-894E-2433B483F35A}" sibTransId="{098B8B0B-BEFC-4539-B02D-5149F6F46147}"/>
    <dgm:cxn modelId="{82C83F7E-E439-47E4-BCC5-46977F2208A5}" type="presOf" srcId="{C6C8D46C-3905-48F0-83F0-96BC7FB05E93}" destId="{B5A2035C-7A60-4B26-8451-B2303E30F28C}" srcOrd="0" destOrd="0" presId="urn:microsoft.com/office/officeart/2005/8/layout/target3"/>
    <dgm:cxn modelId="{1FA3384C-141E-433E-9930-DD8E1660A39D}" type="presOf" srcId="{BD65829F-EC55-4AB0-AF41-EBBF9DC98171}" destId="{494B4EC8-D64F-499B-A59A-C38979357728}" srcOrd="0" destOrd="0" presId="urn:microsoft.com/office/officeart/2005/8/layout/target3"/>
    <dgm:cxn modelId="{7C826BAB-BBD0-4E6C-AC69-182EC881EE85}" srcId="{72550FA6-6850-4906-9554-38AAB0AB6D2F}" destId="{BD65829F-EC55-4AB0-AF41-EBBF9DC98171}" srcOrd="0" destOrd="0" parTransId="{4256C926-BBD1-4C1F-A448-C8277DD5892C}" sibTransId="{E8612AEB-0241-4883-9111-DBD9BBDE2DC4}"/>
    <dgm:cxn modelId="{B5EC91E8-F19C-4649-945C-4F2A99D7C015}" type="presOf" srcId="{BD65829F-EC55-4AB0-AF41-EBBF9DC98171}" destId="{2A87967B-5CC6-4EC1-A2D9-680479C2EE9B}" srcOrd="1" destOrd="0" presId="urn:microsoft.com/office/officeart/2005/8/layout/target3"/>
    <dgm:cxn modelId="{329495CB-A97A-4D55-8758-8819FF52F17C}" type="presOf" srcId="{C6C8D46C-3905-48F0-83F0-96BC7FB05E93}" destId="{592BC8B6-21D7-4096-895D-093AB3CD991D}" srcOrd="1" destOrd="0" presId="urn:microsoft.com/office/officeart/2005/8/layout/target3"/>
    <dgm:cxn modelId="{F169DDE8-7402-4626-92D5-81647BAD448F}" type="presOf" srcId="{72550FA6-6850-4906-9554-38AAB0AB6D2F}" destId="{05671B65-EBE8-4CCF-AAC0-3BDA21B0AA9D}" srcOrd="0" destOrd="0" presId="urn:microsoft.com/office/officeart/2005/8/layout/target3"/>
    <dgm:cxn modelId="{904342D9-A472-48E7-B337-7E7B676D576E}" type="presParOf" srcId="{05671B65-EBE8-4CCF-AAC0-3BDA21B0AA9D}" destId="{F2AEAAAD-4EE4-4DD5-89B5-B1C648F5B023}" srcOrd="0" destOrd="0" presId="urn:microsoft.com/office/officeart/2005/8/layout/target3"/>
    <dgm:cxn modelId="{1C622D81-C329-444C-B8C7-7435346A581C}" type="presParOf" srcId="{05671B65-EBE8-4CCF-AAC0-3BDA21B0AA9D}" destId="{F7E5EE86-A77C-4397-92B8-408D2F8546F3}" srcOrd="1" destOrd="0" presId="urn:microsoft.com/office/officeart/2005/8/layout/target3"/>
    <dgm:cxn modelId="{E172D51D-2581-4945-A334-586A7F28B9EF}" type="presParOf" srcId="{05671B65-EBE8-4CCF-AAC0-3BDA21B0AA9D}" destId="{494B4EC8-D64F-499B-A59A-C38979357728}" srcOrd="2" destOrd="0" presId="urn:microsoft.com/office/officeart/2005/8/layout/target3"/>
    <dgm:cxn modelId="{C80EBFAB-161A-4FAE-B43C-33D9B6F5C84D}" type="presParOf" srcId="{05671B65-EBE8-4CCF-AAC0-3BDA21B0AA9D}" destId="{06898694-4030-4B2E-91A5-15D39AAFACB6}" srcOrd="3" destOrd="0" presId="urn:microsoft.com/office/officeart/2005/8/layout/target3"/>
    <dgm:cxn modelId="{D668A2DB-64B7-457F-836C-0A22A6DBFC4E}" type="presParOf" srcId="{05671B65-EBE8-4CCF-AAC0-3BDA21B0AA9D}" destId="{99A03B48-484D-4E5C-B2D5-4A6FDF9691AF}" srcOrd="4" destOrd="0" presId="urn:microsoft.com/office/officeart/2005/8/layout/target3"/>
    <dgm:cxn modelId="{A3E0A603-9457-4A15-8F8B-FF245F6CC943}" type="presParOf" srcId="{05671B65-EBE8-4CCF-AAC0-3BDA21B0AA9D}" destId="{9921EC9D-FF67-4863-B51A-B7294C192CB7}" srcOrd="5" destOrd="0" presId="urn:microsoft.com/office/officeart/2005/8/layout/target3"/>
    <dgm:cxn modelId="{F446C291-49DD-4789-BEEF-1E765FA327CE}" type="presParOf" srcId="{05671B65-EBE8-4CCF-AAC0-3BDA21B0AA9D}" destId="{7026E358-7187-4659-9393-09230F82FF5E}" srcOrd="6" destOrd="0" presId="urn:microsoft.com/office/officeart/2005/8/layout/target3"/>
    <dgm:cxn modelId="{314DF51F-6D09-4DC2-B015-2FC481E4C0D6}" type="presParOf" srcId="{05671B65-EBE8-4CCF-AAC0-3BDA21B0AA9D}" destId="{C2757D47-1B2D-4828-A9EE-ACA5AE4E4ACE}" srcOrd="7" destOrd="0" presId="urn:microsoft.com/office/officeart/2005/8/layout/target3"/>
    <dgm:cxn modelId="{343227DB-7546-49AD-98BD-4A6CE099F20F}" type="presParOf" srcId="{05671B65-EBE8-4CCF-AAC0-3BDA21B0AA9D}" destId="{B5A2035C-7A60-4B26-8451-B2303E30F28C}" srcOrd="8" destOrd="0" presId="urn:microsoft.com/office/officeart/2005/8/layout/target3"/>
    <dgm:cxn modelId="{388E1AB3-06B5-4D98-A4C7-7D4ED62D6403}" type="presParOf" srcId="{05671B65-EBE8-4CCF-AAC0-3BDA21B0AA9D}" destId="{2A87967B-5CC6-4EC1-A2D9-680479C2EE9B}" srcOrd="9" destOrd="0" presId="urn:microsoft.com/office/officeart/2005/8/layout/target3"/>
    <dgm:cxn modelId="{ADDF16D1-4D17-45A3-924C-88A15068AE8D}" type="presParOf" srcId="{05671B65-EBE8-4CCF-AAC0-3BDA21B0AA9D}" destId="{F3CE8AB2-7996-4B53-9B42-B88A3413DC18}" srcOrd="10" destOrd="0" presId="urn:microsoft.com/office/officeart/2005/8/layout/target3"/>
    <dgm:cxn modelId="{D34C3E5E-B401-43B7-AAEC-6D0A47BD2105}" type="presParOf" srcId="{05671B65-EBE8-4CCF-AAC0-3BDA21B0AA9D}" destId="{592BC8B6-21D7-4096-895D-093AB3CD991D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64D5FA-6C22-4F74-A49D-9B9823D1AF97}">
      <dsp:nvSpPr>
        <dsp:cNvPr id="0" name=""/>
        <dsp:cNvSpPr/>
      </dsp:nvSpPr>
      <dsp:spPr>
        <a:xfrm>
          <a:off x="549" y="0"/>
          <a:ext cx="1428513" cy="3627596"/>
        </a:xfrm>
        <a:prstGeom prst="roundRect">
          <a:avLst>
            <a:gd name="adj" fmla="val 10000"/>
          </a:avLst>
        </a:prstGeom>
        <a:solidFill>
          <a:schemeClr val="accent3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200" b="1" i="0" u="none" strike="noStrike" kern="1200" cap="none" normalizeH="0" baseline="0" dirty="0" smtClean="0">
              <a:ln/>
              <a:effectLst/>
              <a:latin typeface="Arial Narrow" pitchFamily="34" charset="0"/>
              <a:cs typeface="Arial" pitchFamily="34" charset="0"/>
            </a:rPr>
            <a:t>ТЕХНОЛОГИЯ ИГРОВОЙ ДЕЯТЕЛЬНОСТИ</a:t>
          </a:r>
          <a:endParaRPr lang="ru-RU" sz="1200" kern="1200" dirty="0"/>
        </a:p>
      </dsp:txBody>
      <dsp:txXfrm>
        <a:off x="549" y="0"/>
        <a:ext cx="1428513" cy="1088278"/>
      </dsp:txXfrm>
    </dsp:sp>
    <dsp:sp modelId="{19CEBF3B-39C0-4151-8322-C2D727E1231B}">
      <dsp:nvSpPr>
        <dsp:cNvPr id="0" name=""/>
        <dsp:cNvSpPr/>
      </dsp:nvSpPr>
      <dsp:spPr>
        <a:xfrm>
          <a:off x="112670" y="885732"/>
          <a:ext cx="1142810" cy="13189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shade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shade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shade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latin typeface="Arial Narrow" pitchFamily="34" charset="0"/>
              <a:cs typeface="Arial" pitchFamily="34" charset="0"/>
            </a:rPr>
            <a:t>Обучая посредством игры, мы учим детей не так ,как нам, взрослым, удобно дать учебный материал, а как детям удобно и естественно его взять</a:t>
          </a:r>
          <a:endParaRPr lang="ru-RU" sz="1000" kern="1200" dirty="0"/>
        </a:p>
      </dsp:txBody>
      <dsp:txXfrm>
        <a:off x="146142" y="919204"/>
        <a:ext cx="1075866" cy="1252055"/>
      </dsp:txXfrm>
    </dsp:sp>
    <dsp:sp modelId="{D68398E5-CD8B-4E4A-A94C-B7BAB8C86D16}">
      <dsp:nvSpPr>
        <dsp:cNvPr id="0" name=""/>
        <dsp:cNvSpPr/>
      </dsp:nvSpPr>
      <dsp:spPr>
        <a:xfrm>
          <a:off x="143400" y="2452722"/>
          <a:ext cx="1142810" cy="9933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shade val="50000"/>
                <a:hueOff val="-197081"/>
                <a:satOff val="-1056"/>
                <a:lumOff val="1608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shade val="50000"/>
                <a:hueOff val="-197081"/>
                <a:satOff val="-1056"/>
                <a:lumOff val="1608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shade val="50000"/>
                <a:hueOff val="-197081"/>
                <a:satOff val="-1056"/>
                <a:lumOff val="1608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latin typeface="Arial Narrow" pitchFamily="34" charset="0"/>
            </a:rPr>
            <a:t>Игровой метод обучения</a:t>
          </a:r>
          <a:endParaRPr lang="ru-RU" sz="900" kern="1200" dirty="0" smtClean="0">
            <a:latin typeface="Arial Narrow" pitchFamily="34" charset="0"/>
          </a:endParaRP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solidFill>
                <a:schemeClr val="accent3">
                  <a:lumMod val="50000"/>
                </a:schemeClr>
              </a:solidFill>
              <a:latin typeface="Arial Narrow" pitchFamily="34" charset="0"/>
            </a:rPr>
            <a:t>Формируем знания и умения обучающихся  в процессе практической деятельности</a:t>
          </a:r>
          <a:endParaRPr lang="ru-RU" sz="900" kern="1200" dirty="0">
            <a:solidFill>
              <a:schemeClr val="accent3">
                <a:lumMod val="50000"/>
              </a:schemeClr>
            </a:solidFill>
            <a:latin typeface="Arial Narrow" pitchFamily="34" charset="0"/>
          </a:endParaRPr>
        </a:p>
      </dsp:txBody>
      <dsp:txXfrm>
        <a:off x="172494" y="2481816"/>
        <a:ext cx="1084622" cy="935162"/>
      </dsp:txXfrm>
    </dsp:sp>
    <dsp:sp modelId="{0431E183-80EF-4EBE-963E-A2F592548A7F}">
      <dsp:nvSpPr>
        <dsp:cNvPr id="0" name=""/>
        <dsp:cNvSpPr/>
      </dsp:nvSpPr>
      <dsp:spPr>
        <a:xfrm>
          <a:off x="1536200" y="0"/>
          <a:ext cx="1428513" cy="3627596"/>
        </a:xfrm>
        <a:prstGeom prst="roundRect">
          <a:avLst>
            <a:gd name="adj" fmla="val 10000"/>
          </a:avLst>
        </a:prstGeom>
        <a:solidFill>
          <a:schemeClr val="accent3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200" b="1" i="0" u="none" strike="noStrike" kern="1200" cap="none" normalizeH="0" baseline="0" dirty="0" smtClean="0">
              <a:ln/>
              <a:effectLst/>
              <a:latin typeface="Arial Narrow" pitchFamily="34" charset="0"/>
              <a:cs typeface="Arial" pitchFamily="34" charset="0"/>
            </a:rPr>
            <a:t>КЕЙС- </a:t>
          </a:r>
        </a:p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200" b="1" i="0" u="none" strike="noStrike" kern="1200" cap="none" normalizeH="0" baseline="0" dirty="0" smtClean="0">
              <a:ln/>
              <a:effectLst/>
              <a:latin typeface="Arial Narrow" pitchFamily="34" charset="0"/>
              <a:cs typeface="Arial" pitchFamily="34" charset="0"/>
            </a:rPr>
            <a:t>ТЕХНОЛОГИЯ</a:t>
          </a:r>
          <a:endParaRPr lang="ru-RU" sz="1200" kern="1200" dirty="0"/>
        </a:p>
      </dsp:txBody>
      <dsp:txXfrm>
        <a:off x="1536200" y="0"/>
        <a:ext cx="1428513" cy="1088278"/>
      </dsp:txXfrm>
    </dsp:sp>
    <dsp:sp modelId="{5CB0B03C-8212-4190-8A80-1AB6D87156B0}">
      <dsp:nvSpPr>
        <dsp:cNvPr id="0" name=""/>
        <dsp:cNvSpPr/>
      </dsp:nvSpPr>
      <dsp:spPr>
        <a:xfrm>
          <a:off x="1679063" y="894458"/>
          <a:ext cx="1142810" cy="11841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shade val="50000"/>
                <a:hueOff val="-394163"/>
                <a:satOff val="-2112"/>
                <a:lumOff val="3215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shade val="50000"/>
                <a:hueOff val="-394163"/>
                <a:satOff val="-2112"/>
                <a:lumOff val="3215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shade val="50000"/>
                <a:hueOff val="-394163"/>
                <a:satOff val="-2112"/>
                <a:lumOff val="3215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000" i="0" u="none" strike="noStrike" kern="1200" cap="none" normalizeH="0" baseline="0" dirty="0" smtClean="0">
              <a:ln/>
              <a:solidFill>
                <a:schemeClr val="accent3">
                  <a:lumMod val="50000"/>
                </a:schemeClr>
              </a:solidFill>
              <a:effectLst/>
              <a:latin typeface="Arial Narrow" pitchFamily="34" charset="0"/>
              <a:cs typeface="Arial" pitchFamily="34" charset="0"/>
            </a:rPr>
            <a:t>Решения реальных или смоделированных проблемных ситуаций в контексте деятельности вожатого</a:t>
          </a:r>
          <a:endParaRPr lang="ru-RU" sz="1000" kern="1200" dirty="0">
            <a:solidFill>
              <a:schemeClr val="accent3">
                <a:lumMod val="50000"/>
              </a:schemeClr>
            </a:solidFill>
          </a:endParaRPr>
        </a:p>
      </dsp:txBody>
      <dsp:txXfrm>
        <a:off x="1712535" y="927930"/>
        <a:ext cx="1075866" cy="1117251"/>
      </dsp:txXfrm>
    </dsp:sp>
    <dsp:sp modelId="{8F1BC9F0-CF8D-43CC-B7F5-6CB39C7D3D25}">
      <dsp:nvSpPr>
        <dsp:cNvPr id="0" name=""/>
        <dsp:cNvSpPr/>
      </dsp:nvSpPr>
      <dsp:spPr>
        <a:xfrm>
          <a:off x="1679052" y="2415100"/>
          <a:ext cx="1142810" cy="10303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shade val="50000"/>
                <a:hueOff val="-591244"/>
                <a:satOff val="-3168"/>
                <a:lumOff val="4823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shade val="50000"/>
                <a:hueOff val="-591244"/>
                <a:satOff val="-3168"/>
                <a:lumOff val="4823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shade val="50000"/>
                <a:hueOff val="-591244"/>
                <a:satOff val="-3168"/>
                <a:lumOff val="4823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solidFill>
                <a:schemeClr val="accent4">
                  <a:lumMod val="50000"/>
                </a:schemeClr>
              </a:solidFill>
              <a:latin typeface="Arial Narrow" pitchFamily="34" charset="0"/>
            </a:rPr>
            <a:t>Метод ситуативного анализа</a:t>
          </a:r>
          <a:endParaRPr lang="ru-RU" sz="900" kern="1200" dirty="0" smtClean="0">
            <a:solidFill>
              <a:schemeClr val="accent4">
                <a:lumMod val="50000"/>
              </a:schemeClr>
            </a:solidFill>
            <a:latin typeface="Arial Narrow" pitchFamily="34" charset="0"/>
          </a:endParaRP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solidFill>
                <a:schemeClr val="accent4">
                  <a:lumMod val="50000"/>
                </a:schemeClr>
              </a:solidFill>
              <a:latin typeface="Arial Narrow" pitchFamily="34" charset="0"/>
            </a:rPr>
            <a:t>Решение творческих кейсов  воспроизводится и  представляется творческим путём.</a:t>
          </a:r>
          <a:endParaRPr lang="ru-RU" sz="900" kern="1200" dirty="0">
            <a:solidFill>
              <a:schemeClr val="accent4">
                <a:lumMod val="50000"/>
              </a:schemeClr>
            </a:solidFill>
            <a:latin typeface="Arial Narrow" pitchFamily="34" charset="0"/>
          </a:endParaRPr>
        </a:p>
      </dsp:txBody>
      <dsp:txXfrm>
        <a:off x="1709230" y="2445278"/>
        <a:ext cx="1082454" cy="970013"/>
      </dsp:txXfrm>
    </dsp:sp>
    <dsp:sp modelId="{17CB9E95-93D0-4E06-93FF-8154E094925A}">
      <dsp:nvSpPr>
        <dsp:cNvPr id="0" name=""/>
        <dsp:cNvSpPr/>
      </dsp:nvSpPr>
      <dsp:spPr>
        <a:xfrm>
          <a:off x="3049824" y="0"/>
          <a:ext cx="1428513" cy="3627596"/>
        </a:xfrm>
        <a:prstGeom prst="roundRect">
          <a:avLst>
            <a:gd name="adj" fmla="val 10000"/>
          </a:avLst>
        </a:prstGeom>
        <a:solidFill>
          <a:schemeClr val="accent3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200" b="1" i="0" u="none" strike="noStrike" kern="1200" cap="none" normalizeH="0" baseline="0" dirty="0" smtClean="0">
              <a:ln/>
              <a:effectLst/>
              <a:latin typeface="Arial Narrow" pitchFamily="34" charset="0"/>
              <a:cs typeface="Arial" pitchFamily="34" charset="0"/>
            </a:rPr>
            <a:t>ТЕХНОЛОГИЯ ГРУППОВОГО ОБУЧЕНИЯ</a:t>
          </a:r>
          <a:endParaRPr lang="ru-RU" sz="1200" kern="1200" dirty="0"/>
        </a:p>
      </dsp:txBody>
      <dsp:txXfrm>
        <a:off x="3049824" y="0"/>
        <a:ext cx="1428513" cy="1088278"/>
      </dsp:txXfrm>
    </dsp:sp>
    <dsp:sp modelId="{644FE0AF-E029-492D-B058-C0F76ECEE639}">
      <dsp:nvSpPr>
        <dsp:cNvPr id="0" name=""/>
        <dsp:cNvSpPr/>
      </dsp:nvSpPr>
      <dsp:spPr>
        <a:xfrm>
          <a:off x="3222040" y="904110"/>
          <a:ext cx="1142810" cy="9720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shade val="50000"/>
                <a:hueOff val="-394163"/>
                <a:satOff val="-2112"/>
                <a:lumOff val="3215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shade val="50000"/>
                <a:hueOff val="-394163"/>
                <a:satOff val="-2112"/>
                <a:lumOff val="3215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shade val="50000"/>
                <a:hueOff val="-394163"/>
                <a:satOff val="-2112"/>
                <a:lumOff val="3215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000" b="0" i="0" u="none" strike="noStrike" kern="1200" cap="none" normalizeH="0" baseline="0" dirty="0" smtClean="0">
              <a:ln/>
              <a:solidFill>
                <a:schemeClr val="accent4">
                  <a:lumMod val="50000"/>
                </a:schemeClr>
              </a:solidFill>
              <a:effectLst/>
              <a:latin typeface="Arial Narrow" pitchFamily="34" charset="0"/>
              <a:cs typeface="Arial" pitchFamily="34" charset="0"/>
            </a:rPr>
            <a:t>Каждый обучающийся работает на всех и все работают на каждого обучающегося</a:t>
          </a:r>
          <a:endParaRPr lang="ru-RU" sz="1000" kern="1200" dirty="0">
            <a:solidFill>
              <a:schemeClr val="accent4">
                <a:lumMod val="50000"/>
              </a:schemeClr>
            </a:solidFill>
          </a:endParaRPr>
        </a:p>
      </dsp:txBody>
      <dsp:txXfrm>
        <a:off x="3250510" y="932580"/>
        <a:ext cx="1085870" cy="915082"/>
      </dsp:txXfrm>
    </dsp:sp>
    <dsp:sp modelId="{C6544CD2-5A92-41A5-BEE7-63B7D5162525}">
      <dsp:nvSpPr>
        <dsp:cNvPr id="0" name=""/>
        <dsp:cNvSpPr/>
      </dsp:nvSpPr>
      <dsp:spPr>
        <a:xfrm>
          <a:off x="3214703" y="2182097"/>
          <a:ext cx="1142810" cy="12636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shade val="50000"/>
                <a:hueOff val="-197081"/>
                <a:satOff val="-1056"/>
                <a:lumOff val="1608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shade val="50000"/>
                <a:hueOff val="-197081"/>
                <a:satOff val="-1056"/>
                <a:lumOff val="1608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shade val="50000"/>
                <a:hueOff val="-197081"/>
                <a:satOff val="-1056"/>
                <a:lumOff val="1608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solidFill>
                <a:schemeClr val="bg1"/>
              </a:solidFill>
              <a:latin typeface="Arial Narrow" pitchFamily="34" charset="0"/>
            </a:rPr>
            <a:t>Метод командной поддержки индивидуального обучения</a:t>
          </a:r>
          <a:endParaRPr lang="ru-RU" sz="900" kern="1200" dirty="0" smtClean="0">
            <a:solidFill>
              <a:schemeClr val="bg1"/>
            </a:solidFill>
            <a:latin typeface="Arial Narrow" pitchFamily="34" charset="0"/>
          </a:endParaRP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solidFill>
                <a:schemeClr val="accent4">
                  <a:lumMod val="50000"/>
                </a:schemeClr>
              </a:solidFill>
              <a:latin typeface="Arial Narrow" pitchFamily="34" charset="0"/>
            </a:rPr>
            <a:t>Созданы группы, где обучающиеся  могут обращаться друг к другу за советом, помощью и консультацией</a:t>
          </a:r>
          <a:endParaRPr lang="ru-RU" sz="900" kern="1200" dirty="0">
            <a:solidFill>
              <a:schemeClr val="accent4">
                <a:lumMod val="50000"/>
              </a:schemeClr>
            </a:solidFill>
            <a:latin typeface="Arial Narrow" pitchFamily="34" charset="0"/>
          </a:endParaRPr>
        </a:p>
      </dsp:txBody>
      <dsp:txXfrm>
        <a:off x="3248175" y="2215569"/>
        <a:ext cx="1075866" cy="119671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64D5FA-6C22-4F74-A49D-9B9823D1AF97}">
      <dsp:nvSpPr>
        <dsp:cNvPr id="0" name=""/>
        <dsp:cNvSpPr/>
      </dsp:nvSpPr>
      <dsp:spPr>
        <a:xfrm>
          <a:off x="549" y="0"/>
          <a:ext cx="1428513" cy="3627596"/>
        </a:xfrm>
        <a:prstGeom prst="roundRect">
          <a:avLst>
            <a:gd name="adj" fmla="val 10000"/>
          </a:avLst>
        </a:prstGeom>
        <a:solidFill>
          <a:schemeClr val="accent3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100" b="1" i="0" u="none" strike="noStrike" kern="1200" cap="none" normalizeH="0" baseline="0" dirty="0" smtClean="0">
              <a:ln/>
              <a:effectLst/>
              <a:latin typeface="Arial Narrow" pitchFamily="34" charset="0"/>
              <a:cs typeface="Arial" pitchFamily="34" charset="0"/>
            </a:rPr>
            <a:t>ЛИЧНОСТНО-ОРИЕНТОРОВАННЫЙ МЕТОД</a:t>
          </a:r>
          <a:endParaRPr lang="ru-RU" sz="1100" kern="1200" dirty="0"/>
        </a:p>
      </dsp:txBody>
      <dsp:txXfrm>
        <a:off x="549" y="0"/>
        <a:ext cx="1428513" cy="1088278"/>
      </dsp:txXfrm>
    </dsp:sp>
    <dsp:sp modelId="{19CEBF3B-39C0-4151-8322-C2D727E1231B}">
      <dsp:nvSpPr>
        <dsp:cNvPr id="0" name=""/>
        <dsp:cNvSpPr/>
      </dsp:nvSpPr>
      <dsp:spPr>
        <a:xfrm>
          <a:off x="126704" y="854031"/>
          <a:ext cx="1142810" cy="9625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shade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shade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shade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latin typeface="Arial Narrow" pitchFamily="34" charset="0"/>
            </a:rPr>
            <a:t>Обеспечиваем и  поддерживаем процессы самопознания и самореализации личности ребенка</a:t>
          </a:r>
          <a:endParaRPr lang="ru-RU" sz="1000" kern="1200" dirty="0">
            <a:latin typeface="Arial Narrow" pitchFamily="34" charset="0"/>
          </a:endParaRPr>
        </a:p>
      </dsp:txBody>
      <dsp:txXfrm>
        <a:off x="154898" y="882225"/>
        <a:ext cx="1086422" cy="906210"/>
      </dsp:txXfrm>
    </dsp:sp>
    <dsp:sp modelId="{D68398E5-CD8B-4E4A-A94C-B7BAB8C86D16}">
      <dsp:nvSpPr>
        <dsp:cNvPr id="0" name=""/>
        <dsp:cNvSpPr/>
      </dsp:nvSpPr>
      <dsp:spPr>
        <a:xfrm>
          <a:off x="143400" y="2155125"/>
          <a:ext cx="1142810" cy="4489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shade val="50000"/>
                <a:hueOff val="-147811"/>
                <a:satOff val="-792"/>
                <a:lumOff val="1206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shade val="50000"/>
                <a:hueOff val="-147811"/>
                <a:satOff val="-792"/>
                <a:lumOff val="1206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shade val="50000"/>
                <a:hueOff val="-147811"/>
                <a:satOff val="-792"/>
                <a:lumOff val="1206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latin typeface="Arial Narrow" pitchFamily="34" charset="0"/>
            </a:rPr>
            <a:t>Коммуникативный метод</a:t>
          </a:r>
          <a:endParaRPr lang="ru-RU" sz="900" kern="1200" dirty="0" smtClean="0">
            <a:latin typeface="Arial Narrow" pitchFamily="34" charset="0"/>
          </a:endParaRPr>
        </a:p>
      </dsp:txBody>
      <dsp:txXfrm>
        <a:off x="156549" y="2168274"/>
        <a:ext cx="1116512" cy="422633"/>
      </dsp:txXfrm>
    </dsp:sp>
    <dsp:sp modelId="{A243D48D-68B1-4FFC-AF96-2FB13CEA0168}">
      <dsp:nvSpPr>
        <dsp:cNvPr id="0" name=""/>
        <dsp:cNvSpPr/>
      </dsp:nvSpPr>
      <dsp:spPr>
        <a:xfrm>
          <a:off x="143400" y="2706792"/>
          <a:ext cx="1142810" cy="25048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shade val="50000"/>
                <a:hueOff val="-295622"/>
                <a:satOff val="-1584"/>
                <a:lumOff val="2411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shade val="50000"/>
                <a:hueOff val="-295622"/>
                <a:satOff val="-1584"/>
                <a:lumOff val="2411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shade val="50000"/>
                <a:hueOff val="-295622"/>
                <a:satOff val="-1584"/>
                <a:lumOff val="2411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solidFill>
                <a:schemeClr val="accent3">
                  <a:lumMod val="50000"/>
                </a:schemeClr>
              </a:solidFill>
              <a:latin typeface="Arial Narrow" pitchFamily="34" charset="0"/>
            </a:rPr>
            <a:t>Практический метод</a:t>
          </a:r>
          <a:endParaRPr lang="ru-RU" sz="900" kern="1200" dirty="0">
            <a:solidFill>
              <a:schemeClr val="accent3">
                <a:lumMod val="50000"/>
              </a:schemeClr>
            </a:solidFill>
            <a:latin typeface="Arial Narrow" pitchFamily="34" charset="0"/>
          </a:endParaRPr>
        </a:p>
      </dsp:txBody>
      <dsp:txXfrm>
        <a:off x="150736" y="2714128"/>
        <a:ext cx="1128138" cy="235810"/>
      </dsp:txXfrm>
    </dsp:sp>
    <dsp:sp modelId="{F7A287F4-84A3-465F-AF21-289075CA1DCB}">
      <dsp:nvSpPr>
        <dsp:cNvPr id="0" name=""/>
        <dsp:cNvSpPr/>
      </dsp:nvSpPr>
      <dsp:spPr>
        <a:xfrm>
          <a:off x="143400" y="3060009"/>
          <a:ext cx="1142810" cy="3846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shade val="50000"/>
                <a:hueOff val="-443433"/>
                <a:satOff val="-2376"/>
                <a:lumOff val="3617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shade val="50000"/>
                <a:hueOff val="-443433"/>
                <a:satOff val="-2376"/>
                <a:lumOff val="3617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shade val="50000"/>
                <a:hueOff val="-443433"/>
                <a:satOff val="-2376"/>
                <a:lumOff val="3617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solidFill>
                <a:schemeClr val="accent3">
                  <a:lumMod val="50000"/>
                </a:schemeClr>
              </a:solidFill>
              <a:latin typeface="Arial Narrow" pitchFamily="34" charset="0"/>
            </a:rPr>
            <a:t>Метод примера</a:t>
          </a:r>
          <a:endParaRPr lang="ru-RU" sz="900" kern="1200" dirty="0">
            <a:solidFill>
              <a:schemeClr val="accent3">
                <a:lumMod val="50000"/>
              </a:schemeClr>
            </a:solidFill>
            <a:latin typeface="Arial Narrow" pitchFamily="34" charset="0"/>
          </a:endParaRPr>
        </a:p>
      </dsp:txBody>
      <dsp:txXfrm>
        <a:off x="154667" y="3071276"/>
        <a:ext cx="1120276" cy="362157"/>
      </dsp:txXfrm>
    </dsp:sp>
    <dsp:sp modelId="{0431E183-80EF-4EBE-963E-A2F592548A7F}">
      <dsp:nvSpPr>
        <dsp:cNvPr id="0" name=""/>
        <dsp:cNvSpPr/>
      </dsp:nvSpPr>
      <dsp:spPr>
        <a:xfrm>
          <a:off x="1536200" y="0"/>
          <a:ext cx="1428513" cy="3627596"/>
        </a:xfrm>
        <a:prstGeom prst="roundRect">
          <a:avLst>
            <a:gd name="adj" fmla="val 10000"/>
          </a:avLst>
        </a:prstGeom>
        <a:solidFill>
          <a:schemeClr val="accent3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200" b="1" i="0" u="none" strike="noStrike" kern="1200" cap="none" normalizeH="0" baseline="0" dirty="0" smtClean="0">
              <a:ln/>
              <a:effectLst/>
              <a:latin typeface="Arial Narrow" pitchFamily="34" charset="0"/>
              <a:cs typeface="Arial" pitchFamily="34" charset="0"/>
            </a:rPr>
            <a:t>ТЕХНОЛОГИЯ РАЗВИВАЮЩЕГО ОБУЧЕНИЯ</a:t>
          </a:r>
        </a:p>
      </dsp:txBody>
      <dsp:txXfrm>
        <a:off x="1536200" y="0"/>
        <a:ext cx="1428513" cy="1088278"/>
      </dsp:txXfrm>
    </dsp:sp>
    <dsp:sp modelId="{5CB0B03C-8212-4190-8A80-1AB6D87156B0}">
      <dsp:nvSpPr>
        <dsp:cNvPr id="0" name=""/>
        <dsp:cNvSpPr/>
      </dsp:nvSpPr>
      <dsp:spPr>
        <a:xfrm>
          <a:off x="1695108" y="860567"/>
          <a:ext cx="1142810" cy="9857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shade val="50000"/>
                <a:hueOff val="-591244"/>
                <a:satOff val="-3168"/>
                <a:lumOff val="4823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shade val="50000"/>
                <a:hueOff val="-591244"/>
                <a:satOff val="-3168"/>
                <a:lumOff val="4823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shade val="50000"/>
                <a:hueOff val="-591244"/>
                <a:satOff val="-3168"/>
                <a:lumOff val="4823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solidFill>
                <a:schemeClr val="accent3">
                  <a:lumMod val="50000"/>
                </a:schemeClr>
              </a:solidFill>
              <a:latin typeface="Arial Narrow" pitchFamily="34" charset="0"/>
            </a:rPr>
            <a:t>Мы создаем условия для развития психологических особенностей, способностей, интересов, личностных качеств и отношений между людьми</a:t>
          </a:r>
          <a:endParaRPr lang="ru-RU" sz="900" kern="1200" dirty="0">
            <a:solidFill>
              <a:schemeClr val="accent3">
                <a:lumMod val="50000"/>
              </a:schemeClr>
            </a:solidFill>
            <a:latin typeface="Arial Narrow" pitchFamily="34" charset="0"/>
          </a:endParaRPr>
        </a:p>
      </dsp:txBody>
      <dsp:txXfrm>
        <a:off x="1723981" y="889440"/>
        <a:ext cx="1085064" cy="928052"/>
      </dsp:txXfrm>
    </dsp:sp>
    <dsp:sp modelId="{8F1BC9F0-CF8D-43CC-B7F5-6CB39C7D3D25}">
      <dsp:nvSpPr>
        <dsp:cNvPr id="0" name=""/>
        <dsp:cNvSpPr/>
      </dsp:nvSpPr>
      <dsp:spPr>
        <a:xfrm>
          <a:off x="1687074" y="2224186"/>
          <a:ext cx="1142810" cy="12700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shade val="50000"/>
                <a:hueOff val="-443433"/>
                <a:satOff val="-2376"/>
                <a:lumOff val="3617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shade val="50000"/>
                <a:hueOff val="-443433"/>
                <a:satOff val="-2376"/>
                <a:lumOff val="3617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shade val="50000"/>
                <a:hueOff val="-443433"/>
                <a:satOff val="-2376"/>
                <a:lumOff val="3617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dirty="0" smtClean="0">
              <a:solidFill>
                <a:schemeClr val="accent4">
                  <a:lumMod val="50000"/>
                </a:schemeClr>
              </a:solidFill>
              <a:latin typeface="Arial Narrow" pitchFamily="34" charset="0"/>
            </a:rPr>
            <a:t>Метод личного</a:t>
          </a:r>
          <a:endParaRPr lang="ru-RU" sz="800" kern="1200" dirty="0" smtClean="0">
            <a:solidFill>
              <a:schemeClr val="accent4">
                <a:lumMod val="50000"/>
              </a:schemeClr>
            </a:solidFill>
            <a:latin typeface="Arial Narrow" pitchFamily="34" charset="0"/>
          </a:endParaRP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dirty="0" smtClean="0">
              <a:solidFill>
                <a:schemeClr val="accent4">
                  <a:lumMod val="50000"/>
                </a:schemeClr>
              </a:solidFill>
              <a:latin typeface="Arial Narrow" pitchFamily="34" charset="0"/>
            </a:rPr>
            <a:t>примера</a:t>
          </a:r>
          <a:endParaRPr lang="ru-RU" sz="800" kern="1200" dirty="0" smtClean="0">
            <a:solidFill>
              <a:schemeClr val="accent4">
                <a:lumMod val="50000"/>
              </a:schemeClr>
            </a:solidFill>
            <a:latin typeface="Arial Narrow" pitchFamily="34" charset="0"/>
          </a:endParaRP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>
              <a:solidFill>
                <a:schemeClr val="accent4">
                  <a:lumMod val="50000"/>
                </a:schemeClr>
              </a:solidFill>
              <a:latin typeface="Arial Narrow" pitchFamily="34" charset="0"/>
            </a:rPr>
            <a:t>Включение младшего школьника в деятельность через подражание примеру взрослого-старшеклассника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>
              <a:solidFill>
                <a:schemeClr val="accent4">
                  <a:lumMod val="50000"/>
                </a:schemeClr>
              </a:solidFill>
              <a:latin typeface="Arial Narrow" pitchFamily="34" charset="0"/>
            </a:rPr>
            <a:t>метод «проблемной» ситуации - метод учебных задач</a:t>
          </a:r>
          <a:endParaRPr lang="ru-RU" sz="800" kern="1200" dirty="0">
            <a:solidFill>
              <a:schemeClr val="accent4">
                <a:lumMod val="50000"/>
              </a:schemeClr>
            </a:solidFill>
            <a:latin typeface="Arial Narrow" pitchFamily="34" charset="0"/>
          </a:endParaRPr>
        </a:p>
      </dsp:txBody>
      <dsp:txXfrm>
        <a:off x="1720546" y="2257658"/>
        <a:ext cx="1075866" cy="1203079"/>
      </dsp:txXfrm>
    </dsp:sp>
    <dsp:sp modelId="{17CB9E95-93D0-4E06-93FF-8154E094925A}">
      <dsp:nvSpPr>
        <dsp:cNvPr id="0" name=""/>
        <dsp:cNvSpPr/>
      </dsp:nvSpPr>
      <dsp:spPr>
        <a:xfrm>
          <a:off x="3049824" y="0"/>
          <a:ext cx="1428513" cy="3627596"/>
        </a:xfrm>
        <a:prstGeom prst="roundRect">
          <a:avLst>
            <a:gd name="adj" fmla="val 10000"/>
          </a:avLst>
        </a:prstGeom>
        <a:solidFill>
          <a:schemeClr val="accent3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200" b="1" i="0" u="none" strike="noStrike" kern="1200" cap="none" normalizeH="0" baseline="0" dirty="0" smtClean="0">
              <a:ln/>
              <a:effectLst/>
              <a:latin typeface="Arial Narrow" pitchFamily="34" charset="0"/>
              <a:cs typeface="Arial" pitchFamily="34" charset="0"/>
            </a:rPr>
            <a:t>ТЕХНОЛОГИЯ ПРОЕКТНОЙ ДЕЯТЕЛЬНОСТИ</a:t>
          </a:r>
        </a:p>
      </dsp:txBody>
      <dsp:txXfrm>
        <a:off x="3049824" y="0"/>
        <a:ext cx="1428513" cy="1088278"/>
      </dsp:txXfrm>
    </dsp:sp>
    <dsp:sp modelId="{644FE0AF-E029-492D-B058-C0F76ECEE639}">
      <dsp:nvSpPr>
        <dsp:cNvPr id="0" name=""/>
        <dsp:cNvSpPr/>
      </dsp:nvSpPr>
      <dsp:spPr>
        <a:xfrm>
          <a:off x="3222040" y="849376"/>
          <a:ext cx="1142810" cy="12175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shade val="50000"/>
                <a:hueOff val="-295622"/>
                <a:satOff val="-1584"/>
                <a:lumOff val="2411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shade val="50000"/>
                <a:hueOff val="-295622"/>
                <a:satOff val="-1584"/>
                <a:lumOff val="2411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shade val="50000"/>
                <a:hueOff val="-295622"/>
                <a:satOff val="-1584"/>
                <a:lumOff val="2411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solidFill>
                <a:schemeClr val="accent4">
                  <a:lumMod val="50000"/>
                </a:schemeClr>
              </a:solidFill>
              <a:latin typeface="Arial Narrow" pitchFamily="34" charset="0"/>
            </a:rPr>
            <a:t>Ведем работу по формированию готовности подростков к проектированию своего профессионального жизненного пути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solidFill>
                <a:schemeClr val="accent4">
                  <a:lumMod val="50000"/>
                </a:schemeClr>
              </a:solidFill>
              <a:latin typeface="Arial Narrow" pitchFamily="34" charset="0"/>
            </a:rPr>
            <a:t>Участию в проектах РДШ</a:t>
          </a:r>
          <a:endParaRPr lang="ru-RU" sz="900" kern="1200" dirty="0">
            <a:solidFill>
              <a:schemeClr val="accent4">
                <a:lumMod val="50000"/>
              </a:schemeClr>
            </a:solidFill>
            <a:latin typeface="Arial Narrow" pitchFamily="34" charset="0"/>
          </a:endParaRPr>
        </a:p>
      </dsp:txBody>
      <dsp:txXfrm>
        <a:off x="3255512" y="882848"/>
        <a:ext cx="1075866" cy="1150567"/>
      </dsp:txXfrm>
    </dsp:sp>
    <dsp:sp modelId="{C6544CD2-5A92-41A5-BEE7-63B7D5162525}">
      <dsp:nvSpPr>
        <dsp:cNvPr id="0" name=""/>
        <dsp:cNvSpPr/>
      </dsp:nvSpPr>
      <dsp:spPr>
        <a:xfrm>
          <a:off x="3214703" y="2458067"/>
          <a:ext cx="1142810" cy="9878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shade val="50000"/>
                <a:hueOff val="-147811"/>
                <a:satOff val="-792"/>
                <a:lumOff val="1206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shade val="50000"/>
                <a:hueOff val="-147811"/>
                <a:satOff val="-792"/>
                <a:lumOff val="1206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shade val="50000"/>
                <a:hueOff val="-147811"/>
                <a:satOff val="-792"/>
                <a:lumOff val="1206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dirty="0" smtClean="0">
              <a:latin typeface="Arial Narrow" pitchFamily="34" charset="0"/>
            </a:rPr>
            <a:t>Метод мозговой атаки (штурма)</a:t>
          </a:r>
          <a:endParaRPr lang="ru-RU" sz="800" kern="1200" dirty="0" smtClean="0">
            <a:latin typeface="Arial Narrow" pitchFamily="34" charset="0"/>
          </a:endParaRP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>
              <a:solidFill>
                <a:schemeClr val="accent4">
                  <a:lumMod val="50000"/>
                </a:schemeClr>
              </a:solidFill>
              <a:latin typeface="Arial Narrow" pitchFamily="34" charset="0"/>
            </a:rPr>
            <a:t>Один из эффективных способов решения творческих задач в проектной деятельности, коллективного планирования КТД</a:t>
          </a:r>
          <a:endParaRPr lang="ru-RU" sz="800" kern="1200" dirty="0">
            <a:solidFill>
              <a:schemeClr val="accent4">
                <a:lumMod val="50000"/>
              </a:schemeClr>
            </a:solidFill>
            <a:latin typeface="Arial Narrow" pitchFamily="34" charset="0"/>
          </a:endParaRPr>
        </a:p>
      </dsp:txBody>
      <dsp:txXfrm>
        <a:off x="3243636" y="2487000"/>
        <a:ext cx="1084944" cy="9299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7C4498-2D7B-4845-962B-346557176B58}">
      <dsp:nvSpPr>
        <dsp:cNvPr id="0" name=""/>
        <dsp:cNvSpPr/>
      </dsp:nvSpPr>
      <dsp:spPr>
        <a:xfrm>
          <a:off x="0" y="82116"/>
          <a:ext cx="2316586" cy="48066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4F5493D-71D0-4660-9F85-755A95E81684}">
      <dsp:nvSpPr>
        <dsp:cNvPr id="0" name=""/>
        <dsp:cNvSpPr/>
      </dsp:nvSpPr>
      <dsp:spPr>
        <a:xfrm>
          <a:off x="115829" y="9862"/>
          <a:ext cx="1621610" cy="559333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1293" tIns="0" rIns="61293" bIns="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Педагогическое 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наблюдение</a:t>
          </a:r>
          <a:endParaRPr lang="ru-RU" sz="1100" kern="1200" dirty="0"/>
        </a:p>
      </dsp:txBody>
      <dsp:txXfrm>
        <a:off x="143133" y="37166"/>
        <a:ext cx="1567002" cy="504725"/>
      </dsp:txXfrm>
    </dsp:sp>
    <dsp:sp modelId="{AE340780-F062-43E3-B239-0B893809D72E}">
      <dsp:nvSpPr>
        <dsp:cNvPr id="0" name=""/>
        <dsp:cNvSpPr/>
      </dsp:nvSpPr>
      <dsp:spPr>
        <a:xfrm>
          <a:off x="0" y="824982"/>
          <a:ext cx="2316586" cy="54946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AA74C45-B751-4A5E-B277-ED4B11FA2008}">
      <dsp:nvSpPr>
        <dsp:cNvPr id="0" name=""/>
        <dsp:cNvSpPr/>
      </dsp:nvSpPr>
      <dsp:spPr>
        <a:xfrm>
          <a:off x="115829" y="740981"/>
          <a:ext cx="1621610" cy="571081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1293" tIns="0" rIns="61293" bIns="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Контрольное 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задание</a:t>
          </a:r>
          <a:endParaRPr lang="ru-RU" sz="1100" kern="1200" dirty="0"/>
        </a:p>
      </dsp:txBody>
      <dsp:txXfrm>
        <a:off x="143707" y="768859"/>
        <a:ext cx="1565854" cy="51532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3D1255-91D6-4EDB-B07D-A63A59C1ADDC}">
      <dsp:nvSpPr>
        <dsp:cNvPr id="0" name=""/>
        <dsp:cNvSpPr/>
      </dsp:nvSpPr>
      <dsp:spPr>
        <a:xfrm>
          <a:off x="0" y="0"/>
          <a:ext cx="1707254" cy="1825153"/>
        </a:xfrm>
        <a:prstGeom prst="triangle">
          <a:avLst/>
        </a:prstGeom>
        <a:gradFill rotWithShape="0">
          <a:gsLst>
            <a:gs pos="0">
              <a:schemeClr val="accent3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609C898-5671-4025-A05B-6B257B1987DA}">
      <dsp:nvSpPr>
        <dsp:cNvPr id="0" name=""/>
        <dsp:cNvSpPr/>
      </dsp:nvSpPr>
      <dsp:spPr>
        <a:xfrm>
          <a:off x="853627" y="183495"/>
          <a:ext cx="1109715" cy="43204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Словесный</a:t>
          </a:r>
          <a:endParaRPr lang="ru-RU" sz="1100" kern="1200" dirty="0"/>
        </a:p>
      </dsp:txBody>
      <dsp:txXfrm>
        <a:off x="874718" y="204586"/>
        <a:ext cx="1067533" cy="389865"/>
      </dsp:txXfrm>
    </dsp:sp>
    <dsp:sp modelId="{3550E5EB-27E8-4980-8842-FB64BA711551}">
      <dsp:nvSpPr>
        <dsp:cNvPr id="0" name=""/>
        <dsp:cNvSpPr/>
      </dsp:nvSpPr>
      <dsp:spPr>
        <a:xfrm>
          <a:off x="853627" y="669549"/>
          <a:ext cx="1109715" cy="43204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shade val="80000"/>
              <a:hueOff val="-254905"/>
              <a:satOff val="-1235"/>
              <a:lumOff val="1685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Наглядный</a:t>
          </a:r>
          <a:endParaRPr lang="ru-RU" sz="1100" kern="1200" dirty="0"/>
        </a:p>
      </dsp:txBody>
      <dsp:txXfrm>
        <a:off x="874718" y="690640"/>
        <a:ext cx="1067533" cy="389865"/>
      </dsp:txXfrm>
    </dsp:sp>
    <dsp:sp modelId="{302D79E6-E089-4A8F-A955-2B30FC567370}">
      <dsp:nvSpPr>
        <dsp:cNvPr id="0" name=""/>
        <dsp:cNvSpPr/>
      </dsp:nvSpPr>
      <dsp:spPr>
        <a:xfrm>
          <a:off x="853627" y="1155603"/>
          <a:ext cx="1109715" cy="43204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shade val="80000"/>
              <a:hueOff val="-509810"/>
              <a:satOff val="-2470"/>
              <a:lumOff val="3370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Практический</a:t>
          </a:r>
          <a:endParaRPr lang="ru-RU" sz="1100" kern="1200" dirty="0"/>
        </a:p>
      </dsp:txBody>
      <dsp:txXfrm>
        <a:off x="874718" y="1176694"/>
        <a:ext cx="1067533" cy="38986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AEAAAD-4EE4-4DD5-89B5-B1C648F5B023}">
      <dsp:nvSpPr>
        <dsp:cNvPr id="0" name=""/>
        <dsp:cNvSpPr/>
      </dsp:nvSpPr>
      <dsp:spPr>
        <a:xfrm>
          <a:off x="0" y="180274"/>
          <a:ext cx="1526928" cy="1526928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94B4EC8-D64F-499B-A59A-C38979357728}">
      <dsp:nvSpPr>
        <dsp:cNvPr id="0" name=""/>
        <dsp:cNvSpPr/>
      </dsp:nvSpPr>
      <dsp:spPr>
        <a:xfrm>
          <a:off x="763464" y="180274"/>
          <a:ext cx="1781416" cy="152692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Репродуктивный</a:t>
          </a:r>
          <a:endParaRPr lang="ru-RU" sz="1000" kern="1200" dirty="0"/>
        </a:p>
      </dsp:txBody>
      <dsp:txXfrm>
        <a:off x="763464" y="180274"/>
        <a:ext cx="1781416" cy="458079"/>
      </dsp:txXfrm>
    </dsp:sp>
    <dsp:sp modelId="{99A03B48-484D-4E5C-B2D5-4A6FDF9691AF}">
      <dsp:nvSpPr>
        <dsp:cNvPr id="0" name=""/>
        <dsp:cNvSpPr/>
      </dsp:nvSpPr>
      <dsp:spPr>
        <a:xfrm>
          <a:off x="267213" y="638353"/>
          <a:ext cx="992502" cy="992502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921EC9D-FF67-4863-B51A-B7294C192CB7}">
      <dsp:nvSpPr>
        <dsp:cNvPr id="0" name=""/>
        <dsp:cNvSpPr/>
      </dsp:nvSpPr>
      <dsp:spPr>
        <a:xfrm>
          <a:off x="763464" y="638353"/>
          <a:ext cx="1781416" cy="99250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Исследовательский</a:t>
          </a:r>
          <a:endParaRPr lang="ru-RU" sz="1000" kern="1200" dirty="0"/>
        </a:p>
      </dsp:txBody>
      <dsp:txXfrm>
        <a:off x="763464" y="638353"/>
        <a:ext cx="1781416" cy="458078"/>
      </dsp:txXfrm>
    </dsp:sp>
    <dsp:sp modelId="{C2757D47-1B2D-4828-A9EE-ACA5AE4E4ACE}">
      <dsp:nvSpPr>
        <dsp:cNvPr id="0" name=""/>
        <dsp:cNvSpPr/>
      </dsp:nvSpPr>
      <dsp:spPr>
        <a:xfrm>
          <a:off x="534425" y="1096431"/>
          <a:ext cx="458078" cy="458078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5A2035C-7A60-4B26-8451-B2303E30F28C}">
      <dsp:nvSpPr>
        <dsp:cNvPr id="0" name=""/>
        <dsp:cNvSpPr/>
      </dsp:nvSpPr>
      <dsp:spPr>
        <a:xfrm>
          <a:off x="763464" y="1096431"/>
          <a:ext cx="1781416" cy="45807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Частично-поисковый</a:t>
          </a:r>
          <a:endParaRPr lang="ru-RU" sz="1000" kern="1200" dirty="0"/>
        </a:p>
      </dsp:txBody>
      <dsp:txXfrm>
        <a:off x="763464" y="1096431"/>
        <a:ext cx="1781416" cy="4580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E9660B-6BDE-414B-816E-7771F6946C98}" type="datetimeFigureOut">
              <a:rPr lang="es-ES" smtClean="0"/>
              <a:pPr/>
              <a:t>24/04/2023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4212C5-FF1D-AC4F-926E-D1DB3B943690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760325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EC2E38B-FE84-7E48-933D-4A29AEEBE9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68D4403D-F792-D948-A322-EE785BFA14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0192B394-D4E1-F54B-92FA-0245B60C5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B936C-E479-B64D-BE0C-4B15AA840FDD}" type="datetimeFigureOut">
              <a:rPr lang="es-ES" smtClean="0"/>
              <a:pPr/>
              <a:t>24/04/2023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5F4112BC-3A33-3745-A72C-CA1645D90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2A9182C9-BC47-0542-8154-251CA7DC7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46DF3-4B71-FB48-8534-77FE9077BD0F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1714391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CE77CC5-E72A-044C-AC9A-F8B5811A4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F776C889-A8B1-C644-B6AB-DCDF4E69B8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66E71E2E-E405-704B-B20D-6DB77C9CD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B936C-E479-B64D-BE0C-4B15AA840FDD}" type="datetimeFigureOut">
              <a:rPr lang="es-ES" smtClean="0"/>
              <a:pPr/>
              <a:t>24/04/2023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6863B773-DAAE-9542-AAFD-24CDD5D711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039B204D-E6CD-9E47-9749-0D92B7331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46DF3-4B71-FB48-8534-77FE9077BD0F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074507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FA9EA474-12AD-6349-BFA4-21449AB099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3"/>
            <a:ext cx="1971675" cy="4358879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69045D73-C12D-AC44-AA26-CE6F575B68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3"/>
            <a:ext cx="5800725" cy="435887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0758EBFF-142F-4941-B3A8-AD6641F11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B936C-E479-B64D-BE0C-4B15AA840FDD}" type="datetimeFigureOut">
              <a:rPr lang="es-ES" smtClean="0"/>
              <a:pPr/>
              <a:t>24/04/2023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4285E193-9666-F341-9DAF-9DA5C2806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394535AC-97E7-4341-87FE-90775DCE4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46DF3-4B71-FB48-8534-77FE9077BD0F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7371831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6D2B99B-BA87-6345-81D4-D823345AE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099C7FE3-9C56-084D-B50D-A8C17F8816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7EEF9620-8122-C847-895A-CF7E85D8F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B936C-E479-B64D-BE0C-4B15AA840FDD}" type="datetimeFigureOut">
              <a:rPr lang="es-ES" smtClean="0"/>
              <a:pPr/>
              <a:t>24/04/2023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209CD2C9-36D2-D247-837C-BC76C3B46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97C7ED0B-D7B5-7643-9975-DF7C1A6B7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46DF3-4B71-FB48-8534-77FE9077BD0F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8983009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E2E473F-EB79-F34F-87F5-79D2AA323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99BD8E8E-CA92-3846-928E-D0224BE21D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A72C6462-F6F8-104B-8344-E827B7400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B936C-E479-B64D-BE0C-4B15AA840FDD}" type="datetimeFigureOut">
              <a:rPr lang="es-ES" smtClean="0"/>
              <a:pPr/>
              <a:t>24/04/2023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4BA33C76-BB19-AB41-BE12-BCC22B712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28FB9192-05F0-1D42-98A5-71837B105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46DF3-4B71-FB48-8534-77FE9077BD0F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6143550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36D7E4A-B0CC-5443-84D3-2DAFEAF71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95A5D8FB-1658-0E46-9A19-4EC0744A4F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8"/>
            <a:ext cx="3886200" cy="326350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F7B1DAC7-AE2E-E043-B34F-CB5E1E1035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8"/>
            <a:ext cx="3886200" cy="326350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01631B46-F05B-6248-A5E4-420218355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B936C-E479-B64D-BE0C-4B15AA840FDD}" type="datetimeFigureOut">
              <a:rPr lang="es-ES" smtClean="0"/>
              <a:pPr/>
              <a:t>24/04/2023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F5606344-37E3-594D-9AFA-D818C490B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99A615DA-864A-DA46-87AB-08C3F4FFB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46DF3-4B71-FB48-8534-77FE9077BD0F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9162219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B2DBF0A-BE83-C946-81D7-24C74EEFA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EA85B073-9D47-6947-A713-DB98349004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10137E33-02F8-CB4E-95B0-152050C20B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5BBF4495-ED76-E643-AEF5-8960CDDEFB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BE7BCC02-00FE-B44C-82B7-933EB8A661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451D5D35-8520-5E41-B4EE-717C1BAF07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B936C-E479-B64D-BE0C-4B15AA840FDD}" type="datetimeFigureOut">
              <a:rPr lang="es-ES" smtClean="0"/>
              <a:pPr/>
              <a:t>24/04/2023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50113EB2-9439-3D4D-869B-08ED7CE0B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5E4340BD-6F23-1142-B8D8-33C8CC225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46DF3-4B71-FB48-8534-77FE9077BD0F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8615880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18E37D1-C697-9F41-8D5B-C642201C72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8E5DAEA9-892E-6743-B01D-0D34EA2114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B936C-E479-B64D-BE0C-4B15AA840FDD}" type="datetimeFigureOut">
              <a:rPr lang="es-ES" smtClean="0"/>
              <a:pPr/>
              <a:t>24/04/2023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45F2D1DF-3CC3-F446-8CAC-807017E29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AE91635D-B89A-BA46-989D-3F372DB7A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46DF3-4B71-FB48-8534-77FE9077BD0F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830189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7E164ACE-F6DB-C44A-9B61-B8B26F1A9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B936C-E479-B64D-BE0C-4B15AA840FDD}" type="datetimeFigureOut">
              <a:rPr lang="es-ES" smtClean="0"/>
              <a:pPr/>
              <a:t>24/04/2023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1423FB01-5AAD-7148-A55C-C5361A956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A201393C-1981-D440-96E3-29E111AB3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46DF3-4B71-FB48-8534-77FE9077BD0F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0358326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7A47999-C7E8-194B-BC0D-9E3FDA442F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DB93EA9D-B026-1040-9E50-80ABDB44AC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732A43E7-440B-C44B-ACFF-B16E843F69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0569A6F9-9E06-3B4D-9041-7826EE83B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B936C-E479-B64D-BE0C-4B15AA840FDD}" type="datetimeFigureOut">
              <a:rPr lang="es-ES" smtClean="0"/>
              <a:pPr/>
              <a:t>24/04/2023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5BA5CA6B-D79C-A34B-8093-D08A50C49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EF83AC54-7CD2-0E4C-A905-5B9198DD0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46DF3-4B71-FB48-8534-77FE9077BD0F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1173746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969D463-950D-1E4D-B2BD-545F9A726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8DB2956B-4579-E34E-B4B1-8910165AD6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F1333E3B-278B-744D-9515-73B9CEEAED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6E77EA59-6F60-E048-A403-41D0F2304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B936C-E479-B64D-BE0C-4B15AA840FDD}" type="datetimeFigureOut">
              <a:rPr lang="es-ES" smtClean="0"/>
              <a:pPr/>
              <a:t>24/04/2023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590AAAD9-A386-9B4F-A646-EADDC222E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F326B10C-95E0-CC4E-9B43-1DB0507E6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46DF3-4B71-FB48-8534-77FE9077BD0F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9236354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95D08CD3-2204-E24A-8CDB-682B0E0F8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35F7A931-219F-234E-927B-6E47C97CCF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8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9B49109D-73EB-E841-BD8F-1DBE10D813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9B936C-E479-B64D-BE0C-4B15AA840FDD}" type="datetimeFigureOut">
              <a:rPr lang="es-ES" smtClean="0"/>
              <a:pPr/>
              <a:t>24/04/2023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D1542E38-6BD9-2149-9141-BD21D85BE5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FA181495-37A7-8949-9412-6129083203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346DF3-4B71-FB48-8534-77FE9077BD0F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130298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chart" Target="../charts/chart2.xml"/><Relationship Id="rId7" Type="http://schemas.openxmlformats.org/officeDocument/2006/relationships/chart" Target="../charts/chart5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7" Type="http://schemas.openxmlformats.org/officeDocument/2006/relationships/chart" Target="../charts/chart10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9.xml"/><Relationship Id="rId5" Type="http://schemas.openxmlformats.org/officeDocument/2006/relationships/image" Target="../media/image6.jpeg"/><Relationship Id="rId4" Type="http://schemas.openxmlformats.org/officeDocument/2006/relationships/chart" Target="../charts/char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diagramLayout" Target="../diagrams/layout1.xml"/><Relationship Id="rId7" Type="http://schemas.openxmlformats.org/officeDocument/2006/relationships/diagramLayout" Target="../diagrams/layout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2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microsoft.com/office/2007/relationships/diagramDrawing" Target="../diagrams/drawing1.xml"/><Relationship Id="rId4" Type="http://schemas.openxmlformats.org/officeDocument/2006/relationships/diagramQuickStyle" Target="../diagrams/quickStyle1.xml"/><Relationship Id="rId9" Type="http://schemas.openxmlformats.org/officeDocument/2006/relationships/diagramColors" Target="../diagrams/colors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4.xml"/><Relationship Id="rId4" Type="http://schemas.openxmlformats.org/officeDocument/2006/relationships/chart" Target="../charts/chart13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diagramLayout" Target="../diagrams/layout3.xml"/><Relationship Id="rId7" Type="http://schemas.openxmlformats.org/officeDocument/2006/relationships/image" Target="../media/image8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5.xml"/><Relationship Id="rId13" Type="http://schemas.microsoft.com/office/2007/relationships/diagramDrawing" Target="../diagrams/drawing4.xml"/><Relationship Id="rId3" Type="http://schemas.openxmlformats.org/officeDocument/2006/relationships/diagramLayout" Target="../diagrams/layout4.xml"/><Relationship Id="rId7" Type="http://schemas.openxmlformats.org/officeDocument/2006/relationships/diagramLayout" Target="../diagrams/layout5.xml"/><Relationship Id="rId12" Type="http://schemas.openxmlformats.org/officeDocument/2006/relationships/image" Target="../media/image11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5.xml"/><Relationship Id="rId11" Type="http://schemas.openxmlformats.org/officeDocument/2006/relationships/image" Target="../media/image10.jpeg"/><Relationship Id="rId5" Type="http://schemas.openxmlformats.org/officeDocument/2006/relationships/diagramColors" Target="../diagrams/colors4.xml"/><Relationship Id="rId10" Type="http://schemas.openxmlformats.org/officeDocument/2006/relationships/image" Target="../media/image9.jpeg"/><Relationship Id="rId4" Type="http://schemas.openxmlformats.org/officeDocument/2006/relationships/diagramQuickStyle" Target="../diagrams/quickStyle4.xml"/><Relationship Id="rId9" Type="http://schemas.openxmlformats.org/officeDocument/2006/relationships/diagramColors" Target="../diagrams/colors5.xml"/><Relationship Id="rId14" Type="http://schemas.microsoft.com/office/2007/relationships/diagramDrawing" Target="../diagrams/drawin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ráfico 22">
            <a:extLst>
              <a:ext uri="{FF2B5EF4-FFF2-40B4-BE49-F238E27FC236}">
                <a16:creationId xmlns:a16="http://schemas.microsoft.com/office/drawing/2014/main" xmlns="" id="{0FBB1D74-FB3B-B646-85F1-1A324276CE78}"/>
              </a:ext>
            </a:extLst>
          </p:cNvPr>
          <p:cNvSpPr/>
          <p:nvPr/>
        </p:nvSpPr>
        <p:spPr>
          <a:xfrm>
            <a:off x="0" y="0"/>
            <a:ext cx="3262964" cy="1881779"/>
          </a:xfrm>
          <a:custGeom>
            <a:avLst/>
            <a:gdLst>
              <a:gd name="connsiteX0" fmla="*/ 0 w 6468550"/>
              <a:gd name="connsiteY0" fmla="*/ 0 h 3730468"/>
              <a:gd name="connsiteX1" fmla="*/ 6468551 w 6468550"/>
              <a:gd name="connsiteY1" fmla="*/ 0 h 3730468"/>
              <a:gd name="connsiteX2" fmla="*/ 4449909 w 6468550"/>
              <a:gd name="connsiteY2" fmla="*/ 1681258 h 3730468"/>
              <a:gd name="connsiteX3" fmla="*/ 1689692 w 6468550"/>
              <a:gd name="connsiteY3" fmla="*/ 3555773 h 3730468"/>
              <a:gd name="connsiteX4" fmla="*/ 0 w 6468550"/>
              <a:gd name="connsiteY4" fmla="*/ 3555773 h 3730468"/>
              <a:gd name="connsiteX5" fmla="*/ 0 w 6468550"/>
              <a:gd name="connsiteY5" fmla="*/ 0 h 3730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8550" h="3730468">
                <a:moveTo>
                  <a:pt x="0" y="0"/>
                </a:moveTo>
                <a:lnTo>
                  <a:pt x="6468551" y="0"/>
                </a:lnTo>
                <a:cubicBezTo>
                  <a:pt x="6231461" y="989891"/>
                  <a:pt x="5558580" y="1550310"/>
                  <a:pt x="4449909" y="1681258"/>
                </a:cubicBezTo>
                <a:cubicBezTo>
                  <a:pt x="2786903" y="1877679"/>
                  <a:pt x="2530661" y="3206383"/>
                  <a:pt x="1689692" y="3555773"/>
                </a:cubicBezTo>
                <a:cubicBezTo>
                  <a:pt x="1129045" y="3788700"/>
                  <a:pt x="565815" y="3788700"/>
                  <a:pt x="0" y="3555773"/>
                </a:cubicBezTo>
                <a:lnTo>
                  <a:pt x="0" y="0"/>
                </a:lnTo>
                <a:close/>
              </a:path>
            </a:pathLst>
          </a:custGeom>
          <a:solidFill>
            <a:srgbClr val="FF9E02">
              <a:alpha val="46000"/>
            </a:srgbClr>
          </a:solidFill>
          <a:ln w="9525" cap="flat">
            <a:noFill/>
            <a:prstDash val="solid"/>
            <a:miter/>
          </a:ln>
        </p:spPr>
        <p:txBody>
          <a:bodyPr lIns="68580" tIns="34290" rIns="68580" bIns="34290" rtlCol="0" anchor="ctr"/>
          <a:lstStyle/>
          <a:p>
            <a:endParaRPr lang="es-ES"/>
          </a:p>
        </p:txBody>
      </p:sp>
      <p:sp>
        <p:nvSpPr>
          <p:cNvPr id="11" name="Gráfico 22">
            <a:extLst>
              <a:ext uri="{FF2B5EF4-FFF2-40B4-BE49-F238E27FC236}">
                <a16:creationId xmlns:a16="http://schemas.microsoft.com/office/drawing/2014/main" xmlns="" id="{B3CF9DA6-49ED-9A47-971B-8DA3B2E634F6}"/>
              </a:ext>
            </a:extLst>
          </p:cNvPr>
          <p:cNvSpPr/>
          <p:nvPr/>
        </p:nvSpPr>
        <p:spPr>
          <a:xfrm rot="10800000">
            <a:off x="6264350" y="3335829"/>
            <a:ext cx="3224463" cy="1859575"/>
          </a:xfrm>
          <a:custGeom>
            <a:avLst/>
            <a:gdLst>
              <a:gd name="connsiteX0" fmla="*/ 0 w 6468550"/>
              <a:gd name="connsiteY0" fmla="*/ 0 h 3730468"/>
              <a:gd name="connsiteX1" fmla="*/ 6468551 w 6468550"/>
              <a:gd name="connsiteY1" fmla="*/ 0 h 3730468"/>
              <a:gd name="connsiteX2" fmla="*/ 4449909 w 6468550"/>
              <a:gd name="connsiteY2" fmla="*/ 1681258 h 3730468"/>
              <a:gd name="connsiteX3" fmla="*/ 1689692 w 6468550"/>
              <a:gd name="connsiteY3" fmla="*/ 3555773 h 3730468"/>
              <a:gd name="connsiteX4" fmla="*/ 0 w 6468550"/>
              <a:gd name="connsiteY4" fmla="*/ 3555773 h 3730468"/>
              <a:gd name="connsiteX5" fmla="*/ 0 w 6468550"/>
              <a:gd name="connsiteY5" fmla="*/ 0 h 3730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8550" h="3730468">
                <a:moveTo>
                  <a:pt x="0" y="0"/>
                </a:moveTo>
                <a:lnTo>
                  <a:pt x="6468551" y="0"/>
                </a:lnTo>
                <a:cubicBezTo>
                  <a:pt x="6231461" y="989891"/>
                  <a:pt x="5558580" y="1550310"/>
                  <a:pt x="4449909" y="1681258"/>
                </a:cubicBezTo>
                <a:cubicBezTo>
                  <a:pt x="2786903" y="1877679"/>
                  <a:pt x="2530661" y="3206383"/>
                  <a:pt x="1689692" y="3555773"/>
                </a:cubicBezTo>
                <a:cubicBezTo>
                  <a:pt x="1129045" y="3788700"/>
                  <a:pt x="565815" y="3788700"/>
                  <a:pt x="0" y="355577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  <a:alpha val="61000"/>
            </a:schemeClr>
          </a:solidFill>
          <a:ln w="9525" cap="flat">
            <a:noFill/>
            <a:prstDash val="solid"/>
            <a:miter/>
          </a:ln>
        </p:spPr>
        <p:txBody>
          <a:bodyPr lIns="68580" tIns="34290" rIns="68580" bIns="34290" rtlCol="0" anchor="ctr"/>
          <a:lstStyle/>
          <a:p>
            <a:endParaRPr lang="es-ES"/>
          </a:p>
        </p:txBody>
      </p:sp>
      <p:grpSp>
        <p:nvGrpSpPr>
          <p:cNvPr id="15" name="Gráfico 45">
            <a:extLst>
              <a:ext uri="{FF2B5EF4-FFF2-40B4-BE49-F238E27FC236}">
                <a16:creationId xmlns:a16="http://schemas.microsoft.com/office/drawing/2014/main" xmlns="" id="{EB19AF51-86B3-5B41-A38E-73F85068BDBB}"/>
              </a:ext>
            </a:extLst>
          </p:cNvPr>
          <p:cNvGrpSpPr/>
          <p:nvPr/>
        </p:nvGrpSpPr>
        <p:grpSpPr>
          <a:xfrm rot="5400000">
            <a:off x="527609" y="4318728"/>
            <a:ext cx="1293045" cy="1642409"/>
            <a:chOff x="4026202" y="795652"/>
            <a:chExt cx="4143396" cy="5262889"/>
          </a:xfrm>
          <a:solidFill>
            <a:srgbClr val="01B9AB"/>
          </a:solidFill>
        </p:grpSpPr>
        <p:sp>
          <p:nvSpPr>
            <p:cNvPr id="16" name="Forma libre 15">
              <a:extLst>
                <a:ext uri="{FF2B5EF4-FFF2-40B4-BE49-F238E27FC236}">
                  <a16:creationId xmlns:a16="http://schemas.microsoft.com/office/drawing/2014/main" xmlns="" id="{5E9AF654-3B93-3547-A4D6-9A0C637CC9BD}"/>
                </a:ext>
              </a:extLst>
            </p:cNvPr>
            <p:cNvSpPr/>
            <p:nvPr/>
          </p:nvSpPr>
          <p:spPr>
            <a:xfrm>
              <a:off x="6820144" y="79565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7" name="Forma libre 16">
              <a:extLst>
                <a:ext uri="{FF2B5EF4-FFF2-40B4-BE49-F238E27FC236}">
                  <a16:creationId xmlns:a16="http://schemas.microsoft.com/office/drawing/2014/main" xmlns="" id="{5B475D1D-A6EC-3D40-B607-997C11937B03}"/>
                </a:ext>
              </a:extLst>
            </p:cNvPr>
            <p:cNvSpPr/>
            <p:nvPr/>
          </p:nvSpPr>
          <p:spPr>
            <a:xfrm>
              <a:off x="6820144" y="1459697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8" name="Forma libre 17">
              <a:extLst>
                <a:ext uri="{FF2B5EF4-FFF2-40B4-BE49-F238E27FC236}">
                  <a16:creationId xmlns:a16="http://schemas.microsoft.com/office/drawing/2014/main" xmlns="" id="{32FFDAA9-9ABF-F94C-8DD6-687F34BEE167}"/>
                </a:ext>
              </a:extLst>
            </p:cNvPr>
            <p:cNvSpPr/>
            <p:nvPr/>
          </p:nvSpPr>
          <p:spPr>
            <a:xfrm>
              <a:off x="6820144" y="181930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9" name="Forma libre 18">
              <a:extLst>
                <a:ext uri="{FF2B5EF4-FFF2-40B4-BE49-F238E27FC236}">
                  <a16:creationId xmlns:a16="http://schemas.microsoft.com/office/drawing/2014/main" xmlns="" id="{8B137C3B-6C12-3943-88FA-4FD0430D788D}"/>
                </a:ext>
              </a:extLst>
            </p:cNvPr>
            <p:cNvSpPr/>
            <p:nvPr/>
          </p:nvSpPr>
          <p:spPr>
            <a:xfrm>
              <a:off x="6820144" y="1099134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0" name="Forma libre 19">
              <a:extLst>
                <a:ext uri="{FF2B5EF4-FFF2-40B4-BE49-F238E27FC236}">
                  <a16:creationId xmlns:a16="http://schemas.microsoft.com/office/drawing/2014/main" xmlns="" id="{00E54862-61EA-834B-8C60-78DF3B74FEAD}"/>
                </a:ext>
              </a:extLst>
            </p:cNvPr>
            <p:cNvSpPr/>
            <p:nvPr/>
          </p:nvSpPr>
          <p:spPr>
            <a:xfrm>
              <a:off x="6820144" y="2539484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1" name="Forma libre 20">
              <a:extLst>
                <a:ext uri="{FF2B5EF4-FFF2-40B4-BE49-F238E27FC236}">
                  <a16:creationId xmlns:a16="http://schemas.microsoft.com/office/drawing/2014/main" xmlns="" id="{0BEBD22E-EBE1-C544-B73E-CDC687517D10}"/>
                </a:ext>
              </a:extLst>
            </p:cNvPr>
            <p:cNvSpPr/>
            <p:nvPr/>
          </p:nvSpPr>
          <p:spPr>
            <a:xfrm>
              <a:off x="6820144" y="217987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2" name="Forma libre 21">
              <a:extLst>
                <a:ext uri="{FF2B5EF4-FFF2-40B4-BE49-F238E27FC236}">
                  <a16:creationId xmlns:a16="http://schemas.microsoft.com/office/drawing/2014/main" xmlns="" id="{F76A119B-5BDD-7C4A-8929-7CEE8B2274CF}"/>
                </a:ext>
              </a:extLst>
            </p:cNvPr>
            <p:cNvSpPr/>
            <p:nvPr/>
          </p:nvSpPr>
          <p:spPr>
            <a:xfrm>
              <a:off x="8017547" y="1099134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3" name="Forma libre 22">
              <a:extLst>
                <a:ext uri="{FF2B5EF4-FFF2-40B4-BE49-F238E27FC236}">
                  <a16:creationId xmlns:a16="http://schemas.microsoft.com/office/drawing/2014/main" xmlns="" id="{AF16564F-3005-BC43-9F11-9CD9777F17D2}"/>
                </a:ext>
              </a:extLst>
            </p:cNvPr>
            <p:cNvSpPr/>
            <p:nvPr/>
          </p:nvSpPr>
          <p:spPr>
            <a:xfrm>
              <a:off x="6820144" y="2900047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4" name="Forma libre 23">
              <a:extLst>
                <a:ext uri="{FF2B5EF4-FFF2-40B4-BE49-F238E27FC236}">
                  <a16:creationId xmlns:a16="http://schemas.microsoft.com/office/drawing/2014/main" xmlns="" id="{A8CF9EC1-3B33-A84E-95B5-711715A83A67}"/>
                </a:ext>
              </a:extLst>
            </p:cNvPr>
            <p:cNvSpPr/>
            <p:nvPr/>
          </p:nvSpPr>
          <p:spPr>
            <a:xfrm>
              <a:off x="7219278" y="181930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5" name="Forma libre 24">
              <a:extLst>
                <a:ext uri="{FF2B5EF4-FFF2-40B4-BE49-F238E27FC236}">
                  <a16:creationId xmlns:a16="http://schemas.microsoft.com/office/drawing/2014/main" xmlns="" id="{DD836E1B-AC72-E146-82CF-DFDB9CC66C29}"/>
                </a:ext>
              </a:extLst>
            </p:cNvPr>
            <p:cNvSpPr/>
            <p:nvPr/>
          </p:nvSpPr>
          <p:spPr>
            <a:xfrm>
              <a:off x="8017547" y="217987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6" name="Forma libre 25">
              <a:extLst>
                <a:ext uri="{FF2B5EF4-FFF2-40B4-BE49-F238E27FC236}">
                  <a16:creationId xmlns:a16="http://schemas.microsoft.com/office/drawing/2014/main" xmlns="" id="{0431460A-22F6-A840-87F5-30302725AE43}"/>
                </a:ext>
              </a:extLst>
            </p:cNvPr>
            <p:cNvSpPr/>
            <p:nvPr/>
          </p:nvSpPr>
          <p:spPr>
            <a:xfrm>
              <a:off x="8017547" y="181930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7" name="Forma libre 26">
              <a:extLst>
                <a:ext uri="{FF2B5EF4-FFF2-40B4-BE49-F238E27FC236}">
                  <a16:creationId xmlns:a16="http://schemas.microsoft.com/office/drawing/2014/main" xmlns="" id="{E8D736E6-AB7B-E841-A033-4DA98EA583B1}"/>
                </a:ext>
              </a:extLst>
            </p:cNvPr>
            <p:cNvSpPr/>
            <p:nvPr/>
          </p:nvSpPr>
          <p:spPr>
            <a:xfrm>
              <a:off x="6820144" y="557905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8" name="Forma libre 27">
              <a:extLst>
                <a:ext uri="{FF2B5EF4-FFF2-40B4-BE49-F238E27FC236}">
                  <a16:creationId xmlns:a16="http://schemas.microsoft.com/office/drawing/2014/main" xmlns="" id="{0200D69F-F275-C84A-85DA-608A4B5D176D}"/>
                </a:ext>
              </a:extLst>
            </p:cNvPr>
            <p:cNvSpPr/>
            <p:nvPr/>
          </p:nvSpPr>
          <p:spPr>
            <a:xfrm>
              <a:off x="6820144" y="5252745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9" name="Forma libre 28">
              <a:extLst>
                <a:ext uri="{FF2B5EF4-FFF2-40B4-BE49-F238E27FC236}">
                  <a16:creationId xmlns:a16="http://schemas.microsoft.com/office/drawing/2014/main" xmlns="" id="{D98425FD-FF55-E64E-9ED1-D8F0700EDBA4}"/>
                </a:ext>
              </a:extLst>
            </p:cNvPr>
            <p:cNvSpPr/>
            <p:nvPr/>
          </p:nvSpPr>
          <p:spPr>
            <a:xfrm>
              <a:off x="7219278" y="79565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0" name="Forma libre 29">
              <a:extLst>
                <a:ext uri="{FF2B5EF4-FFF2-40B4-BE49-F238E27FC236}">
                  <a16:creationId xmlns:a16="http://schemas.microsoft.com/office/drawing/2014/main" xmlns="" id="{9FE3EE41-D7D4-7D4C-8E7C-1AF208F3F725}"/>
                </a:ext>
              </a:extLst>
            </p:cNvPr>
            <p:cNvSpPr/>
            <p:nvPr/>
          </p:nvSpPr>
          <p:spPr>
            <a:xfrm>
              <a:off x="6820144" y="325965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1" name="Forma libre 30">
              <a:extLst>
                <a:ext uri="{FF2B5EF4-FFF2-40B4-BE49-F238E27FC236}">
                  <a16:creationId xmlns:a16="http://schemas.microsoft.com/office/drawing/2014/main" xmlns="" id="{FF527EB1-552C-2640-8ED7-CD298D5C5B3C}"/>
                </a:ext>
              </a:extLst>
            </p:cNvPr>
            <p:cNvSpPr/>
            <p:nvPr/>
          </p:nvSpPr>
          <p:spPr>
            <a:xfrm>
              <a:off x="7219278" y="1099134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2" name="Forma libre 31">
              <a:extLst>
                <a:ext uri="{FF2B5EF4-FFF2-40B4-BE49-F238E27FC236}">
                  <a16:creationId xmlns:a16="http://schemas.microsoft.com/office/drawing/2014/main" xmlns="" id="{CB82002D-952B-B44A-B558-E89A2ED84E14}"/>
                </a:ext>
              </a:extLst>
            </p:cNvPr>
            <p:cNvSpPr/>
            <p:nvPr/>
          </p:nvSpPr>
          <p:spPr>
            <a:xfrm>
              <a:off x="6820144" y="4926430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3" name="Forma libre 32">
              <a:extLst>
                <a:ext uri="{FF2B5EF4-FFF2-40B4-BE49-F238E27FC236}">
                  <a16:creationId xmlns:a16="http://schemas.microsoft.com/office/drawing/2014/main" xmlns="" id="{3125252C-A1AB-9B48-A991-1E0168633897}"/>
                </a:ext>
              </a:extLst>
            </p:cNvPr>
            <p:cNvSpPr/>
            <p:nvPr/>
          </p:nvSpPr>
          <p:spPr>
            <a:xfrm>
              <a:off x="6820144" y="362022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4" name="Forma libre 33">
              <a:extLst>
                <a:ext uri="{FF2B5EF4-FFF2-40B4-BE49-F238E27FC236}">
                  <a16:creationId xmlns:a16="http://schemas.microsoft.com/office/drawing/2014/main" xmlns="" id="{6EC17B8C-B959-CA4D-882F-82E292BF3DEE}"/>
                </a:ext>
              </a:extLst>
            </p:cNvPr>
            <p:cNvSpPr/>
            <p:nvPr/>
          </p:nvSpPr>
          <p:spPr>
            <a:xfrm>
              <a:off x="6820144" y="3946536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5" name="Forma libre 34">
              <a:extLst>
                <a:ext uri="{FF2B5EF4-FFF2-40B4-BE49-F238E27FC236}">
                  <a16:creationId xmlns:a16="http://schemas.microsoft.com/office/drawing/2014/main" xmlns="" id="{FE12238F-CE8E-B048-9C73-EBC6981C442D}"/>
                </a:ext>
              </a:extLst>
            </p:cNvPr>
            <p:cNvSpPr/>
            <p:nvPr/>
          </p:nvSpPr>
          <p:spPr>
            <a:xfrm>
              <a:off x="6820144" y="4600116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6" name="Forma libre 35">
              <a:extLst>
                <a:ext uri="{FF2B5EF4-FFF2-40B4-BE49-F238E27FC236}">
                  <a16:creationId xmlns:a16="http://schemas.microsoft.com/office/drawing/2014/main" xmlns="" id="{EE7CEB0F-FB95-4E41-AE85-EB8F5EF8C239}"/>
                </a:ext>
              </a:extLst>
            </p:cNvPr>
            <p:cNvSpPr/>
            <p:nvPr/>
          </p:nvSpPr>
          <p:spPr>
            <a:xfrm>
              <a:off x="6820144" y="4272850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7" name="Forma libre 36">
              <a:extLst>
                <a:ext uri="{FF2B5EF4-FFF2-40B4-BE49-F238E27FC236}">
                  <a16:creationId xmlns:a16="http://schemas.microsoft.com/office/drawing/2014/main" xmlns="" id="{A68427A4-0FB4-544F-ADD8-A2E9E14B7A8B}"/>
                </a:ext>
              </a:extLst>
            </p:cNvPr>
            <p:cNvSpPr/>
            <p:nvPr/>
          </p:nvSpPr>
          <p:spPr>
            <a:xfrm>
              <a:off x="7219278" y="1459697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8" name="Forma libre 37">
              <a:extLst>
                <a:ext uri="{FF2B5EF4-FFF2-40B4-BE49-F238E27FC236}">
                  <a16:creationId xmlns:a16="http://schemas.microsoft.com/office/drawing/2014/main" xmlns="" id="{EC5D8981-EB9B-A84D-988F-CF3C3BCCE6E9}"/>
                </a:ext>
              </a:extLst>
            </p:cNvPr>
            <p:cNvSpPr/>
            <p:nvPr/>
          </p:nvSpPr>
          <p:spPr>
            <a:xfrm>
              <a:off x="8017547" y="2539484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9" name="Forma libre 38">
              <a:extLst>
                <a:ext uri="{FF2B5EF4-FFF2-40B4-BE49-F238E27FC236}">
                  <a16:creationId xmlns:a16="http://schemas.microsoft.com/office/drawing/2014/main" xmlns="" id="{AA3A6FEF-C8F6-9F4D-B880-966E2E825252}"/>
                </a:ext>
              </a:extLst>
            </p:cNvPr>
            <p:cNvSpPr/>
            <p:nvPr/>
          </p:nvSpPr>
          <p:spPr>
            <a:xfrm>
              <a:off x="8017547" y="3946536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0" name="Forma libre 39">
              <a:extLst>
                <a:ext uri="{FF2B5EF4-FFF2-40B4-BE49-F238E27FC236}">
                  <a16:creationId xmlns:a16="http://schemas.microsoft.com/office/drawing/2014/main" xmlns="" id="{E91FFC88-29CE-5A47-ADCE-3A7EE56C383A}"/>
                </a:ext>
              </a:extLst>
            </p:cNvPr>
            <p:cNvSpPr/>
            <p:nvPr/>
          </p:nvSpPr>
          <p:spPr>
            <a:xfrm>
              <a:off x="8017547" y="362022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1" name="Forma libre 40">
              <a:extLst>
                <a:ext uri="{FF2B5EF4-FFF2-40B4-BE49-F238E27FC236}">
                  <a16:creationId xmlns:a16="http://schemas.microsoft.com/office/drawing/2014/main" xmlns="" id="{1215F8BD-C891-7A46-BA3E-B7AC99652CD7}"/>
                </a:ext>
              </a:extLst>
            </p:cNvPr>
            <p:cNvSpPr/>
            <p:nvPr/>
          </p:nvSpPr>
          <p:spPr>
            <a:xfrm>
              <a:off x="8017547" y="325965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2" name="Forma libre 41">
              <a:extLst>
                <a:ext uri="{FF2B5EF4-FFF2-40B4-BE49-F238E27FC236}">
                  <a16:creationId xmlns:a16="http://schemas.microsoft.com/office/drawing/2014/main" xmlns="" id="{C91E321B-4938-E441-8345-E9D090626B87}"/>
                </a:ext>
              </a:extLst>
            </p:cNvPr>
            <p:cNvSpPr/>
            <p:nvPr/>
          </p:nvSpPr>
          <p:spPr>
            <a:xfrm>
              <a:off x="8017547" y="4272850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3" name="Forma libre 42">
              <a:extLst>
                <a:ext uri="{FF2B5EF4-FFF2-40B4-BE49-F238E27FC236}">
                  <a16:creationId xmlns:a16="http://schemas.microsoft.com/office/drawing/2014/main" xmlns="" id="{DE74B79D-A699-4942-B43E-E108C867C1CF}"/>
                </a:ext>
              </a:extLst>
            </p:cNvPr>
            <p:cNvSpPr/>
            <p:nvPr/>
          </p:nvSpPr>
          <p:spPr>
            <a:xfrm>
              <a:off x="8017547" y="2900047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4" name="Forma libre 43">
              <a:extLst>
                <a:ext uri="{FF2B5EF4-FFF2-40B4-BE49-F238E27FC236}">
                  <a16:creationId xmlns:a16="http://schemas.microsoft.com/office/drawing/2014/main" xmlns="" id="{C13ACB2F-7852-7244-8AFE-0F79ACFA20E2}"/>
                </a:ext>
              </a:extLst>
            </p:cNvPr>
            <p:cNvSpPr/>
            <p:nvPr/>
          </p:nvSpPr>
          <p:spPr>
            <a:xfrm>
              <a:off x="8017547" y="4600116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5" name="Forma libre 44">
              <a:extLst>
                <a:ext uri="{FF2B5EF4-FFF2-40B4-BE49-F238E27FC236}">
                  <a16:creationId xmlns:a16="http://schemas.microsoft.com/office/drawing/2014/main" xmlns="" id="{98F87DF9-632A-764F-A2F1-3A9C83D66370}"/>
                </a:ext>
              </a:extLst>
            </p:cNvPr>
            <p:cNvSpPr/>
            <p:nvPr/>
          </p:nvSpPr>
          <p:spPr>
            <a:xfrm>
              <a:off x="8017547" y="557905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6" name="Forma libre 45">
              <a:extLst>
                <a:ext uri="{FF2B5EF4-FFF2-40B4-BE49-F238E27FC236}">
                  <a16:creationId xmlns:a16="http://schemas.microsoft.com/office/drawing/2014/main" xmlns="" id="{4D53DFA5-90C0-1E45-8911-E921F40CD265}"/>
                </a:ext>
              </a:extLst>
            </p:cNvPr>
            <p:cNvSpPr/>
            <p:nvPr/>
          </p:nvSpPr>
          <p:spPr>
            <a:xfrm>
              <a:off x="8017547" y="4926430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7" name="Forma libre 46">
              <a:extLst>
                <a:ext uri="{FF2B5EF4-FFF2-40B4-BE49-F238E27FC236}">
                  <a16:creationId xmlns:a16="http://schemas.microsoft.com/office/drawing/2014/main" xmlns="" id="{2138548A-8070-5844-919E-ED184436174A}"/>
                </a:ext>
              </a:extLst>
            </p:cNvPr>
            <p:cNvSpPr/>
            <p:nvPr/>
          </p:nvSpPr>
          <p:spPr>
            <a:xfrm>
              <a:off x="8017547" y="5252745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8" name="Forma libre 47">
              <a:extLst>
                <a:ext uri="{FF2B5EF4-FFF2-40B4-BE49-F238E27FC236}">
                  <a16:creationId xmlns:a16="http://schemas.microsoft.com/office/drawing/2014/main" xmlns="" id="{33187D14-4154-4843-A50F-53A01EC9134E}"/>
                </a:ext>
              </a:extLst>
            </p:cNvPr>
            <p:cNvSpPr/>
            <p:nvPr/>
          </p:nvSpPr>
          <p:spPr>
            <a:xfrm>
              <a:off x="6820144" y="5906325"/>
              <a:ext cx="152051" cy="152216"/>
            </a:xfrm>
            <a:custGeom>
              <a:avLst/>
              <a:gdLst>
                <a:gd name="connsiteX0" fmla="*/ 152051 w 152051"/>
                <a:gd name="connsiteY0" fmla="*/ 76109 h 152216"/>
                <a:gd name="connsiteX1" fmla="*/ 76026 w 152051"/>
                <a:gd name="connsiteY1" fmla="*/ 152217 h 152216"/>
                <a:gd name="connsiteX2" fmla="*/ 0 w 152051"/>
                <a:gd name="connsiteY2" fmla="*/ 76109 h 152216"/>
                <a:gd name="connsiteX3" fmla="*/ 76026 w 152051"/>
                <a:gd name="connsiteY3" fmla="*/ 0 h 152216"/>
                <a:gd name="connsiteX4" fmla="*/ 152051 w 152051"/>
                <a:gd name="connsiteY4" fmla="*/ 76109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9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9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9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9" name="Forma libre 48">
              <a:extLst>
                <a:ext uri="{FF2B5EF4-FFF2-40B4-BE49-F238E27FC236}">
                  <a16:creationId xmlns:a16="http://schemas.microsoft.com/office/drawing/2014/main" xmlns="" id="{BD0DD021-17CF-7549-B5E7-834943239F2E}"/>
                </a:ext>
              </a:extLst>
            </p:cNvPr>
            <p:cNvSpPr/>
            <p:nvPr/>
          </p:nvSpPr>
          <p:spPr>
            <a:xfrm>
              <a:off x="7618413" y="5906325"/>
              <a:ext cx="152051" cy="152216"/>
            </a:xfrm>
            <a:custGeom>
              <a:avLst/>
              <a:gdLst>
                <a:gd name="connsiteX0" fmla="*/ 152051 w 152051"/>
                <a:gd name="connsiteY0" fmla="*/ 76109 h 152216"/>
                <a:gd name="connsiteX1" fmla="*/ 76026 w 152051"/>
                <a:gd name="connsiteY1" fmla="*/ 152217 h 152216"/>
                <a:gd name="connsiteX2" fmla="*/ 0 w 152051"/>
                <a:gd name="connsiteY2" fmla="*/ 76109 h 152216"/>
                <a:gd name="connsiteX3" fmla="*/ 76026 w 152051"/>
                <a:gd name="connsiteY3" fmla="*/ 0 h 152216"/>
                <a:gd name="connsiteX4" fmla="*/ 152051 w 152051"/>
                <a:gd name="connsiteY4" fmla="*/ 76109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9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9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9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0" name="Forma libre 49">
              <a:extLst>
                <a:ext uri="{FF2B5EF4-FFF2-40B4-BE49-F238E27FC236}">
                  <a16:creationId xmlns:a16="http://schemas.microsoft.com/office/drawing/2014/main" xmlns="" id="{B32C8E06-5E74-AD4A-8DBA-0100245870D7}"/>
                </a:ext>
              </a:extLst>
            </p:cNvPr>
            <p:cNvSpPr/>
            <p:nvPr/>
          </p:nvSpPr>
          <p:spPr>
            <a:xfrm>
              <a:off x="7618413" y="557905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1" name="Forma libre 50">
              <a:extLst>
                <a:ext uri="{FF2B5EF4-FFF2-40B4-BE49-F238E27FC236}">
                  <a16:creationId xmlns:a16="http://schemas.microsoft.com/office/drawing/2014/main" xmlns="" id="{4673D2B6-9BAA-3146-8ADD-28C00BA84A5B}"/>
                </a:ext>
              </a:extLst>
            </p:cNvPr>
            <p:cNvSpPr/>
            <p:nvPr/>
          </p:nvSpPr>
          <p:spPr>
            <a:xfrm>
              <a:off x="7618413" y="5252745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2" name="Forma libre 51">
              <a:extLst>
                <a:ext uri="{FF2B5EF4-FFF2-40B4-BE49-F238E27FC236}">
                  <a16:creationId xmlns:a16="http://schemas.microsoft.com/office/drawing/2014/main" xmlns="" id="{03D578D3-B471-CF4E-9DEC-424E26ED111B}"/>
                </a:ext>
              </a:extLst>
            </p:cNvPr>
            <p:cNvSpPr/>
            <p:nvPr/>
          </p:nvSpPr>
          <p:spPr>
            <a:xfrm>
              <a:off x="7219278" y="217987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3" name="Forma libre 52">
              <a:extLst>
                <a:ext uri="{FF2B5EF4-FFF2-40B4-BE49-F238E27FC236}">
                  <a16:creationId xmlns:a16="http://schemas.microsoft.com/office/drawing/2014/main" xmlns="" id="{4FB829EB-A53D-454A-B715-545C6A0EBA96}"/>
                </a:ext>
              </a:extLst>
            </p:cNvPr>
            <p:cNvSpPr/>
            <p:nvPr/>
          </p:nvSpPr>
          <p:spPr>
            <a:xfrm>
              <a:off x="7219278" y="557905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4" name="Forma libre 53">
              <a:extLst>
                <a:ext uri="{FF2B5EF4-FFF2-40B4-BE49-F238E27FC236}">
                  <a16:creationId xmlns:a16="http://schemas.microsoft.com/office/drawing/2014/main" xmlns="" id="{6A2D30B8-6F09-A042-93A0-7C6458A7F910}"/>
                </a:ext>
              </a:extLst>
            </p:cNvPr>
            <p:cNvSpPr/>
            <p:nvPr/>
          </p:nvSpPr>
          <p:spPr>
            <a:xfrm>
              <a:off x="7219278" y="4926430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5" name="Forma libre 54">
              <a:extLst>
                <a:ext uri="{FF2B5EF4-FFF2-40B4-BE49-F238E27FC236}">
                  <a16:creationId xmlns:a16="http://schemas.microsoft.com/office/drawing/2014/main" xmlns="" id="{178D2074-DBC8-C14B-BB2D-A2F7E82E4A53}"/>
                </a:ext>
              </a:extLst>
            </p:cNvPr>
            <p:cNvSpPr/>
            <p:nvPr/>
          </p:nvSpPr>
          <p:spPr>
            <a:xfrm>
              <a:off x="7219278" y="5906325"/>
              <a:ext cx="152051" cy="152216"/>
            </a:xfrm>
            <a:custGeom>
              <a:avLst/>
              <a:gdLst>
                <a:gd name="connsiteX0" fmla="*/ 152051 w 152051"/>
                <a:gd name="connsiteY0" fmla="*/ 76109 h 152216"/>
                <a:gd name="connsiteX1" fmla="*/ 76026 w 152051"/>
                <a:gd name="connsiteY1" fmla="*/ 152217 h 152216"/>
                <a:gd name="connsiteX2" fmla="*/ 0 w 152051"/>
                <a:gd name="connsiteY2" fmla="*/ 76109 h 152216"/>
                <a:gd name="connsiteX3" fmla="*/ 76026 w 152051"/>
                <a:gd name="connsiteY3" fmla="*/ 0 h 152216"/>
                <a:gd name="connsiteX4" fmla="*/ 152051 w 152051"/>
                <a:gd name="connsiteY4" fmla="*/ 76109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9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9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9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6" name="Forma libre 55">
              <a:extLst>
                <a:ext uri="{FF2B5EF4-FFF2-40B4-BE49-F238E27FC236}">
                  <a16:creationId xmlns:a16="http://schemas.microsoft.com/office/drawing/2014/main" xmlns="" id="{4143C9D2-53A6-9C46-9C55-21843929EC3B}"/>
                </a:ext>
              </a:extLst>
            </p:cNvPr>
            <p:cNvSpPr/>
            <p:nvPr/>
          </p:nvSpPr>
          <p:spPr>
            <a:xfrm>
              <a:off x="7219278" y="5252745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7" name="Forma libre 56">
              <a:extLst>
                <a:ext uri="{FF2B5EF4-FFF2-40B4-BE49-F238E27FC236}">
                  <a16:creationId xmlns:a16="http://schemas.microsoft.com/office/drawing/2014/main" xmlns="" id="{22CE2961-29DB-9443-BDA2-E8D1A9EF1403}"/>
                </a:ext>
              </a:extLst>
            </p:cNvPr>
            <p:cNvSpPr/>
            <p:nvPr/>
          </p:nvSpPr>
          <p:spPr>
            <a:xfrm>
              <a:off x="7219278" y="4272850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8" name="Forma libre 57">
              <a:extLst>
                <a:ext uri="{FF2B5EF4-FFF2-40B4-BE49-F238E27FC236}">
                  <a16:creationId xmlns:a16="http://schemas.microsoft.com/office/drawing/2014/main" xmlns="" id="{8DCA5179-7FD3-5D4A-9B6D-D793EFB23AE1}"/>
                </a:ext>
              </a:extLst>
            </p:cNvPr>
            <p:cNvSpPr/>
            <p:nvPr/>
          </p:nvSpPr>
          <p:spPr>
            <a:xfrm>
              <a:off x="7219278" y="4600116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9" name="Forma libre 58">
              <a:extLst>
                <a:ext uri="{FF2B5EF4-FFF2-40B4-BE49-F238E27FC236}">
                  <a16:creationId xmlns:a16="http://schemas.microsoft.com/office/drawing/2014/main" xmlns="" id="{DCED00BF-FB7F-A44D-9975-D3906685EA26}"/>
                </a:ext>
              </a:extLst>
            </p:cNvPr>
            <p:cNvSpPr/>
            <p:nvPr/>
          </p:nvSpPr>
          <p:spPr>
            <a:xfrm>
              <a:off x="7219278" y="2539484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0" name="Forma libre 59">
              <a:extLst>
                <a:ext uri="{FF2B5EF4-FFF2-40B4-BE49-F238E27FC236}">
                  <a16:creationId xmlns:a16="http://schemas.microsoft.com/office/drawing/2014/main" xmlns="" id="{3E1368E8-F57C-6240-98AA-20E8B8CC2DDB}"/>
                </a:ext>
              </a:extLst>
            </p:cNvPr>
            <p:cNvSpPr/>
            <p:nvPr/>
          </p:nvSpPr>
          <p:spPr>
            <a:xfrm>
              <a:off x="7219278" y="3946536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1" name="Forma libre 60">
              <a:extLst>
                <a:ext uri="{FF2B5EF4-FFF2-40B4-BE49-F238E27FC236}">
                  <a16:creationId xmlns:a16="http://schemas.microsoft.com/office/drawing/2014/main" xmlns="" id="{3C13B86E-E78E-7344-97E5-0FE9D85558AC}"/>
                </a:ext>
              </a:extLst>
            </p:cNvPr>
            <p:cNvSpPr/>
            <p:nvPr/>
          </p:nvSpPr>
          <p:spPr>
            <a:xfrm>
              <a:off x="7219278" y="2900047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2" name="Forma libre 61">
              <a:extLst>
                <a:ext uri="{FF2B5EF4-FFF2-40B4-BE49-F238E27FC236}">
                  <a16:creationId xmlns:a16="http://schemas.microsoft.com/office/drawing/2014/main" xmlns="" id="{6E60B736-48A9-8048-AB70-DEBE68BEF6A9}"/>
                </a:ext>
              </a:extLst>
            </p:cNvPr>
            <p:cNvSpPr/>
            <p:nvPr/>
          </p:nvSpPr>
          <p:spPr>
            <a:xfrm>
              <a:off x="7219278" y="325965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3" name="Forma libre 62">
              <a:extLst>
                <a:ext uri="{FF2B5EF4-FFF2-40B4-BE49-F238E27FC236}">
                  <a16:creationId xmlns:a16="http://schemas.microsoft.com/office/drawing/2014/main" xmlns="" id="{B76E7B04-1F08-E843-BA0C-6AA9BA41DC91}"/>
                </a:ext>
              </a:extLst>
            </p:cNvPr>
            <p:cNvSpPr/>
            <p:nvPr/>
          </p:nvSpPr>
          <p:spPr>
            <a:xfrm>
              <a:off x="7219278" y="362022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4" name="Forma libre 63">
              <a:extLst>
                <a:ext uri="{FF2B5EF4-FFF2-40B4-BE49-F238E27FC236}">
                  <a16:creationId xmlns:a16="http://schemas.microsoft.com/office/drawing/2014/main" xmlns="" id="{011D065E-FC12-F54D-B936-CEBD4596654D}"/>
                </a:ext>
              </a:extLst>
            </p:cNvPr>
            <p:cNvSpPr/>
            <p:nvPr/>
          </p:nvSpPr>
          <p:spPr>
            <a:xfrm>
              <a:off x="7618413" y="2539484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5" name="Forma libre 64">
              <a:extLst>
                <a:ext uri="{FF2B5EF4-FFF2-40B4-BE49-F238E27FC236}">
                  <a16:creationId xmlns:a16="http://schemas.microsoft.com/office/drawing/2014/main" xmlns="" id="{E417DFDE-4095-674E-A9FE-06E429C79388}"/>
                </a:ext>
              </a:extLst>
            </p:cNvPr>
            <p:cNvSpPr/>
            <p:nvPr/>
          </p:nvSpPr>
          <p:spPr>
            <a:xfrm>
              <a:off x="7618413" y="362022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6" name="Forma libre 65">
              <a:extLst>
                <a:ext uri="{FF2B5EF4-FFF2-40B4-BE49-F238E27FC236}">
                  <a16:creationId xmlns:a16="http://schemas.microsoft.com/office/drawing/2014/main" xmlns="" id="{2AEDB824-771C-A240-B94C-0D7D1B891DD9}"/>
                </a:ext>
              </a:extLst>
            </p:cNvPr>
            <p:cNvSpPr/>
            <p:nvPr/>
          </p:nvSpPr>
          <p:spPr>
            <a:xfrm>
              <a:off x="7618413" y="3946536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7" name="Forma libre 66">
              <a:extLst>
                <a:ext uri="{FF2B5EF4-FFF2-40B4-BE49-F238E27FC236}">
                  <a16:creationId xmlns:a16="http://schemas.microsoft.com/office/drawing/2014/main" xmlns="" id="{7B5F691E-6E85-DC4D-B50D-0466C2753AE5}"/>
                </a:ext>
              </a:extLst>
            </p:cNvPr>
            <p:cNvSpPr/>
            <p:nvPr/>
          </p:nvSpPr>
          <p:spPr>
            <a:xfrm>
              <a:off x="7618413" y="1099134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8" name="Forma libre 67">
              <a:extLst>
                <a:ext uri="{FF2B5EF4-FFF2-40B4-BE49-F238E27FC236}">
                  <a16:creationId xmlns:a16="http://schemas.microsoft.com/office/drawing/2014/main" xmlns="" id="{8A8E24D0-EB12-1D4C-BE35-265641AFEF38}"/>
                </a:ext>
              </a:extLst>
            </p:cNvPr>
            <p:cNvSpPr/>
            <p:nvPr/>
          </p:nvSpPr>
          <p:spPr>
            <a:xfrm>
              <a:off x="7618413" y="325965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9" name="Forma libre 68">
              <a:extLst>
                <a:ext uri="{FF2B5EF4-FFF2-40B4-BE49-F238E27FC236}">
                  <a16:creationId xmlns:a16="http://schemas.microsoft.com/office/drawing/2014/main" xmlns="" id="{9C9729F9-0FC9-F64D-AADD-5F6A2EF0007B}"/>
                </a:ext>
              </a:extLst>
            </p:cNvPr>
            <p:cNvSpPr/>
            <p:nvPr/>
          </p:nvSpPr>
          <p:spPr>
            <a:xfrm>
              <a:off x="7618413" y="4600116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70" name="Forma libre 69">
              <a:extLst>
                <a:ext uri="{FF2B5EF4-FFF2-40B4-BE49-F238E27FC236}">
                  <a16:creationId xmlns:a16="http://schemas.microsoft.com/office/drawing/2014/main" xmlns="" id="{76646307-49A4-D543-AF85-FA1A0BF6CE75}"/>
                </a:ext>
              </a:extLst>
            </p:cNvPr>
            <p:cNvSpPr/>
            <p:nvPr/>
          </p:nvSpPr>
          <p:spPr>
            <a:xfrm>
              <a:off x="7618413" y="4272850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71" name="Forma libre 70">
              <a:extLst>
                <a:ext uri="{FF2B5EF4-FFF2-40B4-BE49-F238E27FC236}">
                  <a16:creationId xmlns:a16="http://schemas.microsoft.com/office/drawing/2014/main" xmlns="" id="{6E13E909-D8D8-4741-B3A7-183EDD809F1A}"/>
                </a:ext>
              </a:extLst>
            </p:cNvPr>
            <p:cNvSpPr/>
            <p:nvPr/>
          </p:nvSpPr>
          <p:spPr>
            <a:xfrm>
              <a:off x="7618413" y="181930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72" name="Forma libre 71">
              <a:extLst>
                <a:ext uri="{FF2B5EF4-FFF2-40B4-BE49-F238E27FC236}">
                  <a16:creationId xmlns:a16="http://schemas.microsoft.com/office/drawing/2014/main" xmlns="" id="{4AEB67D7-1956-0C46-A3D9-30F2AFB72640}"/>
                </a:ext>
              </a:extLst>
            </p:cNvPr>
            <p:cNvSpPr/>
            <p:nvPr/>
          </p:nvSpPr>
          <p:spPr>
            <a:xfrm>
              <a:off x="7618413" y="1459697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73" name="Forma libre 72">
              <a:extLst>
                <a:ext uri="{FF2B5EF4-FFF2-40B4-BE49-F238E27FC236}">
                  <a16:creationId xmlns:a16="http://schemas.microsoft.com/office/drawing/2014/main" xmlns="" id="{AEA7B786-367F-A84D-A9B0-79E6AA526588}"/>
                </a:ext>
              </a:extLst>
            </p:cNvPr>
            <p:cNvSpPr/>
            <p:nvPr/>
          </p:nvSpPr>
          <p:spPr>
            <a:xfrm>
              <a:off x="7618413" y="4926430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74" name="Forma libre 73">
              <a:extLst>
                <a:ext uri="{FF2B5EF4-FFF2-40B4-BE49-F238E27FC236}">
                  <a16:creationId xmlns:a16="http://schemas.microsoft.com/office/drawing/2014/main" xmlns="" id="{2C75A101-A8F9-4F4A-BE6E-307F8DD6E02C}"/>
                </a:ext>
              </a:extLst>
            </p:cNvPr>
            <p:cNvSpPr/>
            <p:nvPr/>
          </p:nvSpPr>
          <p:spPr>
            <a:xfrm>
              <a:off x="7618413" y="2900047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75" name="Forma libre 74">
              <a:extLst>
                <a:ext uri="{FF2B5EF4-FFF2-40B4-BE49-F238E27FC236}">
                  <a16:creationId xmlns:a16="http://schemas.microsoft.com/office/drawing/2014/main" xmlns="" id="{B63EE295-D5AF-4742-846F-FC49BEA22D13}"/>
                </a:ext>
              </a:extLst>
            </p:cNvPr>
            <p:cNvSpPr/>
            <p:nvPr/>
          </p:nvSpPr>
          <p:spPr>
            <a:xfrm>
              <a:off x="7618413" y="217987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76" name="Forma libre 75">
              <a:extLst>
                <a:ext uri="{FF2B5EF4-FFF2-40B4-BE49-F238E27FC236}">
                  <a16:creationId xmlns:a16="http://schemas.microsoft.com/office/drawing/2014/main" xmlns="" id="{0BEBD020-6B4A-3147-92EA-B105F2EA5FB8}"/>
                </a:ext>
              </a:extLst>
            </p:cNvPr>
            <p:cNvSpPr/>
            <p:nvPr/>
          </p:nvSpPr>
          <p:spPr>
            <a:xfrm>
              <a:off x="8017547" y="1459697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77" name="Forma libre 76">
              <a:extLst>
                <a:ext uri="{FF2B5EF4-FFF2-40B4-BE49-F238E27FC236}">
                  <a16:creationId xmlns:a16="http://schemas.microsoft.com/office/drawing/2014/main" xmlns="" id="{BD58814E-7C2B-DF4F-8C6D-E158966CE0C2}"/>
                </a:ext>
              </a:extLst>
            </p:cNvPr>
            <p:cNvSpPr/>
            <p:nvPr/>
          </p:nvSpPr>
          <p:spPr>
            <a:xfrm>
              <a:off x="6421009" y="2900047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78" name="Forma libre 77">
              <a:extLst>
                <a:ext uri="{FF2B5EF4-FFF2-40B4-BE49-F238E27FC236}">
                  <a16:creationId xmlns:a16="http://schemas.microsoft.com/office/drawing/2014/main" xmlns="" id="{709C7EA2-6D59-2844-A21A-79763FC2B8D6}"/>
                </a:ext>
              </a:extLst>
            </p:cNvPr>
            <p:cNvSpPr/>
            <p:nvPr/>
          </p:nvSpPr>
          <p:spPr>
            <a:xfrm>
              <a:off x="6421009" y="5252745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79" name="Forma libre 78">
              <a:extLst>
                <a:ext uri="{FF2B5EF4-FFF2-40B4-BE49-F238E27FC236}">
                  <a16:creationId xmlns:a16="http://schemas.microsoft.com/office/drawing/2014/main" xmlns="" id="{F1CC337C-3D6A-914D-AFD9-CD533716F16C}"/>
                </a:ext>
              </a:extLst>
            </p:cNvPr>
            <p:cNvSpPr/>
            <p:nvPr/>
          </p:nvSpPr>
          <p:spPr>
            <a:xfrm>
              <a:off x="6421009" y="181930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80" name="Forma libre 79">
              <a:extLst>
                <a:ext uri="{FF2B5EF4-FFF2-40B4-BE49-F238E27FC236}">
                  <a16:creationId xmlns:a16="http://schemas.microsoft.com/office/drawing/2014/main" xmlns="" id="{D456D786-2BE5-AB49-AA6B-0F389FEEB3E2}"/>
                </a:ext>
              </a:extLst>
            </p:cNvPr>
            <p:cNvSpPr/>
            <p:nvPr/>
          </p:nvSpPr>
          <p:spPr>
            <a:xfrm>
              <a:off x="6421009" y="217987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81" name="Forma libre 80">
              <a:extLst>
                <a:ext uri="{FF2B5EF4-FFF2-40B4-BE49-F238E27FC236}">
                  <a16:creationId xmlns:a16="http://schemas.microsoft.com/office/drawing/2014/main" xmlns="" id="{D59F10FA-228C-9F4D-ACC5-7AC3E4619B1A}"/>
                </a:ext>
              </a:extLst>
            </p:cNvPr>
            <p:cNvSpPr/>
            <p:nvPr/>
          </p:nvSpPr>
          <p:spPr>
            <a:xfrm>
              <a:off x="6421009" y="325965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82" name="Forma libre 81">
              <a:extLst>
                <a:ext uri="{FF2B5EF4-FFF2-40B4-BE49-F238E27FC236}">
                  <a16:creationId xmlns:a16="http://schemas.microsoft.com/office/drawing/2014/main" xmlns="" id="{B91746CB-881B-E04F-ACCA-B8EFEB11D2EE}"/>
                </a:ext>
              </a:extLst>
            </p:cNvPr>
            <p:cNvSpPr/>
            <p:nvPr/>
          </p:nvSpPr>
          <p:spPr>
            <a:xfrm>
              <a:off x="6421009" y="3946536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83" name="Forma libre 82">
              <a:extLst>
                <a:ext uri="{FF2B5EF4-FFF2-40B4-BE49-F238E27FC236}">
                  <a16:creationId xmlns:a16="http://schemas.microsoft.com/office/drawing/2014/main" xmlns="" id="{0299D3D9-CC96-CE43-B016-E24EFD0DB0DB}"/>
                </a:ext>
              </a:extLst>
            </p:cNvPr>
            <p:cNvSpPr/>
            <p:nvPr/>
          </p:nvSpPr>
          <p:spPr>
            <a:xfrm>
              <a:off x="6421009" y="4926430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84" name="Forma libre 83">
              <a:extLst>
                <a:ext uri="{FF2B5EF4-FFF2-40B4-BE49-F238E27FC236}">
                  <a16:creationId xmlns:a16="http://schemas.microsoft.com/office/drawing/2014/main" xmlns="" id="{C2BFB00F-F970-0541-9C23-5C5ECFA69DF3}"/>
                </a:ext>
              </a:extLst>
            </p:cNvPr>
            <p:cNvSpPr/>
            <p:nvPr/>
          </p:nvSpPr>
          <p:spPr>
            <a:xfrm>
              <a:off x="6421009" y="4600116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85" name="Forma libre 84">
              <a:extLst>
                <a:ext uri="{FF2B5EF4-FFF2-40B4-BE49-F238E27FC236}">
                  <a16:creationId xmlns:a16="http://schemas.microsoft.com/office/drawing/2014/main" xmlns="" id="{99A7E5EC-E906-E846-91F8-6F32DD72409C}"/>
                </a:ext>
              </a:extLst>
            </p:cNvPr>
            <p:cNvSpPr/>
            <p:nvPr/>
          </p:nvSpPr>
          <p:spPr>
            <a:xfrm>
              <a:off x="6421009" y="4272850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86" name="Forma libre 85">
              <a:extLst>
                <a:ext uri="{FF2B5EF4-FFF2-40B4-BE49-F238E27FC236}">
                  <a16:creationId xmlns:a16="http://schemas.microsoft.com/office/drawing/2014/main" xmlns="" id="{279BDB0D-8D1B-9B42-A59E-8CF789652E48}"/>
                </a:ext>
              </a:extLst>
            </p:cNvPr>
            <p:cNvSpPr/>
            <p:nvPr/>
          </p:nvSpPr>
          <p:spPr>
            <a:xfrm>
              <a:off x="6421009" y="1099134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87" name="Forma libre 86">
              <a:extLst>
                <a:ext uri="{FF2B5EF4-FFF2-40B4-BE49-F238E27FC236}">
                  <a16:creationId xmlns:a16="http://schemas.microsoft.com/office/drawing/2014/main" xmlns="" id="{A914C5F0-772A-2D44-8FBF-2181020CD0D8}"/>
                </a:ext>
              </a:extLst>
            </p:cNvPr>
            <p:cNvSpPr/>
            <p:nvPr/>
          </p:nvSpPr>
          <p:spPr>
            <a:xfrm>
              <a:off x="6421009" y="362022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88" name="Forma libre 87">
              <a:extLst>
                <a:ext uri="{FF2B5EF4-FFF2-40B4-BE49-F238E27FC236}">
                  <a16:creationId xmlns:a16="http://schemas.microsoft.com/office/drawing/2014/main" xmlns="" id="{0E01EB92-EF99-4F41-93CE-62E22A8A9F48}"/>
                </a:ext>
              </a:extLst>
            </p:cNvPr>
            <p:cNvSpPr/>
            <p:nvPr/>
          </p:nvSpPr>
          <p:spPr>
            <a:xfrm>
              <a:off x="6421009" y="2539484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89" name="Forma libre 88">
              <a:extLst>
                <a:ext uri="{FF2B5EF4-FFF2-40B4-BE49-F238E27FC236}">
                  <a16:creationId xmlns:a16="http://schemas.microsoft.com/office/drawing/2014/main" xmlns="" id="{FBFB56CE-9B98-2741-9080-D051CA823D15}"/>
                </a:ext>
              </a:extLst>
            </p:cNvPr>
            <p:cNvSpPr/>
            <p:nvPr/>
          </p:nvSpPr>
          <p:spPr>
            <a:xfrm>
              <a:off x="6021875" y="362022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90" name="Forma libre 89">
              <a:extLst>
                <a:ext uri="{FF2B5EF4-FFF2-40B4-BE49-F238E27FC236}">
                  <a16:creationId xmlns:a16="http://schemas.microsoft.com/office/drawing/2014/main" xmlns="" id="{F5922D8F-3FC3-FF4B-9240-2A89B79329CF}"/>
                </a:ext>
              </a:extLst>
            </p:cNvPr>
            <p:cNvSpPr/>
            <p:nvPr/>
          </p:nvSpPr>
          <p:spPr>
            <a:xfrm>
              <a:off x="6021875" y="4272850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91" name="Forma libre 90">
              <a:extLst>
                <a:ext uri="{FF2B5EF4-FFF2-40B4-BE49-F238E27FC236}">
                  <a16:creationId xmlns:a16="http://schemas.microsoft.com/office/drawing/2014/main" xmlns="" id="{CB68A099-CB5D-6E45-B758-4F76598778F7}"/>
                </a:ext>
              </a:extLst>
            </p:cNvPr>
            <p:cNvSpPr/>
            <p:nvPr/>
          </p:nvSpPr>
          <p:spPr>
            <a:xfrm>
              <a:off x="6021875" y="3946536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92" name="Forma libre 91">
              <a:extLst>
                <a:ext uri="{FF2B5EF4-FFF2-40B4-BE49-F238E27FC236}">
                  <a16:creationId xmlns:a16="http://schemas.microsoft.com/office/drawing/2014/main" xmlns="" id="{32D76780-EA69-8041-9992-38A9F0CF752B}"/>
                </a:ext>
              </a:extLst>
            </p:cNvPr>
            <p:cNvSpPr/>
            <p:nvPr/>
          </p:nvSpPr>
          <p:spPr>
            <a:xfrm>
              <a:off x="6021875" y="325965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93" name="Forma libre 92">
              <a:extLst>
                <a:ext uri="{FF2B5EF4-FFF2-40B4-BE49-F238E27FC236}">
                  <a16:creationId xmlns:a16="http://schemas.microsoft.com/office/drawing/2014/main" xmlns="" id="{D8A5953F-5CB1-404E-8822-C325408B336F}"/>
                </a:ext>
              </a:extLst>
            </p:cNvPr>
            <p:cNvSpPr/>
            <p:nvPr/>
          </p:nvSpPr>
          <p:spPr>
            <a:xfrm>
              <a:off x="6021875" y="2900047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94" name="Forma libre 93">
              <a:extLst>
                <a:ext uri="{FF2B5EF4-FFF2-40B4-BE49-F238E27FC236}">
                  <a16:creationId xmlns:a16="http://schemas.microsoft.com/office/drawing/2014/main" xmlns="" id="{F6894A0D-E766-154E-8B39-0BED4F3B12D8}"/>
                </a:ext>
              </a:extLst>
            </p:cNvPr>
            <p:cNvSpPr/>
            <p:nvPr/>
          </p:nvSpPr>
          <p:spPr>
            <a:xfrm>
              <a:off x="6021875" y="5252745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95" name="Forma libre 94">
              <a:extLst>
                <a:ext uri="{FF2B5EF4-FFF2-40B4-BE49-F238E27FC236}">
                  <a16:creationId xmlns:a16="http://schemas.microsoft.com/office/drawing/2014/main" xmlns="" id="{0845CA14-4010-8049-922A-69471EE92C7F}"/>
                </a:ext>
              </a:extLst>
            </p:cNvPr>
            <p:cNvSpPr/>
            <p:nvPr/>
          </p:nvSpPr>
          <p:spPr>
            <a:xfrm>
              <a:off x="6021875" y="5906325"/>
              <a:ext cx="152051" cy="152216"/>
            </a:xfrm>
            <a:custGeom>
              <a:avLst/>
              <a:gdLst>
                <a:gd name="connsiteX0" fmla="*/ 152051 w 152051"/>
                <a:gd name="connsiteY0" fmla="*/ 76109 h 152216"/>
                <a:gd name="connsiteX1" fmla="*/ 76026 w 152051"/>
                <a:gd name="connsiteY1" fmla="*/ 152217 h 152216"/>
                <a:gd name="connsiteX2" fmla="*/ 0 w 152051"/>
                <a:gd name="connsiteY2" fmla="*/ 76109 h 152216"/>
                <a:gd name="connsiteX3" fmla="*/ 76026 w 152051"/>
                <a:gd name="connsiteY3" fmla="*/ 0 h 152216"/>
                <a:gd name="connsiteX4" fmla="*/ 152051 w 152051"/>
                <a:gd name="connsiteY4" fmla="*/ 76109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9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9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9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96" name="Forma libre 95">
              <a:extLst>
                <a:ext uri="{FF2B5EF4-FFF2-40B4-BE49-F238E27FC236}">
                  <a16:creationId xmlns:a16="http://schemas.microsoft.com/office/drawing/2014/main" xmlns="" id="{DCABB0BA-CF12-0E4B-8DC1-27D40B7A83EC}"/>
                </a:ext>
              </a:extLst>
            </p:cNvPr>
            <p:cNvSpPr/>
            <p:nvPr/>
          </p:nvSpPr>
          <p:spPr>
            <a:xfrm>
              <a:off x="6021875" y="557905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97" name="Forma libre 96">
              <a:extLst>
                <a:ext uri="{FF2B5EF4-FFF2-40B4-BE49-F238E27FC236}">
                  <a16:creationId xmlns:a16="http://schemas.microsoft.com/office/drawing/2014/main" xmlns="" id="{B3192EE2-7D67-1B48-B884-8729AC1DEED4}"/>
                </a:ext>
              </a:extLst>
            </p:cNvPr>
            <p:cNvSpPr/>
            <p:nvPr/>
          </p:nvSpPr>
          <p:spPr>
            <a:xfrm>
              <a:off x="6021875" y="4600116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98" name="Forma libre 97">
              <a:extLst>
                <a:ext uri="{FF2B5EF4-FFF2-40B4-BE49-F238E27FC236}">
                  <a16:creationId xmlns:a16="http://schemas.microsoft.com/office/drawing/2014/main" xmlns="" id="{DCD6F26F-2B6D-D845-84F0-46BDE3273ACD}"/>
                </a:ext>
              </a:extLst>
            </p:cNvPr>
            <p:cNvSpPr/>
            <p:nvPr/>
          </p:nvSpPr>
          <p:spPr>
            <a:xfrm>
              <a:off x="6021875" y="2539484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99" name="Forma libre 98">
              <a:extLst>
                <a:ext uri="{FF2B5EF4-FFF2-40B4-BE49-F238E27FC236}">
                  <a16:creationId xmlns:a16="http://schemas.microsoft.com/office/drawing/2014/main" xmlns="" id="{8A7CA943-0A7D-6344-AC1A-9049C360DFB6}"/>
                </a:ext>
              </a:extLst>
            </p:cNvPr>
            <p:cNvSpPr/>
            <p:nvPr/>
          </p:nvSpPr>
          <p:spPr>
            <a:xfrm>
              <a:off x="6021875" y="4926430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00" name="Forma libre 99">
              <a:extLst>
                <a:ext uri="{FF2B5EF4-FFF2-40B4-BE49-F238E27FC236}">
                  <a16:creationId xmlns:a16="http://schemas.microsoft.com/office/drawing/2014/main" xmlns="" id="{95270F30-FA02-7D4A-AB8E-826ECCEED1D8}"/>
                </a:ext>
              </a:extLst>
            </p:cNvPr>
            <p:cNvSpPr/>
            <p:nvPr/>
          </p:nvSpPr>
          <p:spPr>
            <a:xfrm>
              <a:off x="6421009" y="1459697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01" name="Forma libre 100">
              <a:extLst>
                <a:ext uri="{FF2B5EF4-FFF2-40B4-BE49-F238E27FC236}">
                  <a16:creationId xmlns:a16="http://schemas.microsoft.com/office/drawing/2014/main" xmlns="" id="{102C6CCC-A85F-224D-9B70-96AB32C7961E}"/>
                </a:ext>
              </a:extLst>
            </p:cNvPr>
            <p:cNvSpPr/>
            <p:nvPr/>
          </p:nvSpPr>
          <p:spPr>
            <a:xfrm>
              <a:off x="4425336" y="3946536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02" name="Forma libre 101">
              <a:extLst>
                <a:ext uri="{FF2B5EF4-FFF2-40B4-BE49-F238E27FC236}">
                  <a16:creationId xmlns:a16="http://schemas.microsoft.com/office/drawing/2014/main" xmlns="" id="{9B61E1B5-6099-2845-8CD8-3AFF150B7D91}"/>
                </a:ext>
              </a:extLst>
            </p:cNvPr>
            <p:cNvSpPr/>
            <p:nvPr/>
          </p:nvSpPr>
          <p:spPr>
            <a:xfrm>
              <a:off x="4425336" y="217987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03" name="Forma libre 102">
              <a:extLst>
                <a:ext uri="{FF2B5EF4-FFF2-40B4-BE49-F238E27FC236}">
                  <a16:creationId xmlns:a16="http://schemas.microsoft.com/office/drawing/2014/main" xmlns="" id="{F0F509D6-344F-E044-B05E-CCD9964975B1}"/>
                </a:ext>
              </a:extLst>
            </p:cNvPr>
            <p:cNvSpPr/>
            <p:nvPr/>
          </p:nvSpPr>
          <p:spPr>
            <a:xfrm>
              <a:off x="4425336" y="2900047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04" name="Forma libre 103">
              <a:extLst>
                <a:ext uri="{FF2B5EF4-FFF2-40B4-BE49-F238E27FC236}">
                  <a16:creationId xmlns:a16="http://schemas.microsoft.com/office/drawing/2014/main" xmlns="" id="{0C7E8460-523E-A24E-8DF8-D590145D919E}"/>
                </a:ext>
              </a:extLst>
            </p:cNvPr>
            <p:cNvSpPr/>
            <p:nvPr/>
          </p:nvSpPr>
          <p:spPr>
            <a:xfrm>
              <a:off x="5622740" y="557905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05" name="Forma libre 104">
              <a:extLst>
                <a:ext uri="{FF2B5EF4-FFF2-40B4-BE49-F238E27FC236}">
                  <a16:creationId xmlns:a16="http://schemas.microsoft.com/office/drawing/2014/main" xmlns="" id="{52BD7309-3EC0-E144-BD8C-A249040F296E}"/>
                </a:ext>
              </a:extLst>
            </p:cNvPr>
            <p:cNvSpPr/>
            <p:nvPr/>
          </p:nvSpPr>
          <p:spPr>
            <a:xfrm>
              <a:off x="4425336" y="4272850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06" name="Forma libre 105">
              <a:extLst>
                <a:ext uri="{FF2B5EF4-FFF2-40B4-BE49-F238E27FC236}">
                  <a16:creationId xmlns:a16="http://schemas.microsoft.com/office/drawing/2014/main" xmlns="" id="{6F59DE28-23F0-914F-BA4D-FFD514201FA0}"/>
                </a:ext>
              </a:extLst>
            </p:cNvPr>
            <p:cNvSpPr/>
            <p:nvPr/>
          </p:nvSpPr>
          <p:spPr>
            <a:xfrm>
              <a:off x="4425336" y="362022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07" name="Forma libre 106">
              <a:extLst>
                <a:ext uri="{FF2B5EF4-FFF2-40B4-BE49-F238E27FC236}">
                  <a16:creationId xmlns:a16="http://schemas.microsoft.com/office/drawing/2014/main" xmlns="" id="{D6070516-631D-8446-9275-F26FD68CA018}"/>
                </a:ext>
              </a:extLst>
            </p:cNvPr>
            <p:cNvSpPr/>
            <p:nvPr/>
          </p:nvSpPr>
          <p:spPr>
            <a:xfrm>
              <a:off x="4425336" y="181930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08" name="Forma libre 107">
              <a:extLst>
                <a:ext uri="{FF2B5EF4-FFF2-40B4-BE49-F238E27FC236}">
                  <a16:creationId xmlns:a16="http://schemas.microsoft.com/office/drawing/2014/main" xmlns="" id="{2104F4AE-5A2F-794C-90AA-9F030A34EB51}"/>
                </a:ext>
              </a:extLst>
            </p:cNvPr>
            <p:cNvSpPr/>
            <p:nvPr/>
          </p:nvSpPr>
          <p:spPr>
            <a:xfrm>
              <a:off x="4425336" y="4600116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09" name="Forma libre 108">
              <a:extLst>
                <a:ext uri="{FF2B5EF4-FFF2-40B4-BE49-F238E27FC236}">
                  <a16:creationId xmlns:a16="http://schemas.microsoft.com/office/drawing/2014/main" xmlns="" id="{6D0A4A84-D640-DD46-851F-9ED53D33DB7E}"/>
                </a:ext>
              </a:extLst>
            </p:cNvPr>
            <p:cNvSpPr/>
            <p:nvPr/>
          </p:nvSpPr>
          <p:spPr>
            <a:xfrm>
              <a:off x="4425336" y="4926430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10" name="Forma libre 109">
              <a:extLst>
                <a:ext uri="{FF2B5EF4-FFF2-40B4-BE49-F238E27FC236}">
                  <a16:creationId xmlns:a16="http://schemas.microsoft.com/office/drawing/2014/main" xmlns="" id="{57A2CE50-9BF3-DB41-AEA1-1B5B819C92A8}"/>
                </a:ext>
              </a:extLst>
            </p:cNvPr>
            <p:cNvSpPr/>
            <p:nvPr/>
          </p:nvSpPr>
          <p:spPr>
            <a:xfrm>
              <a:off x="4425336" y="2539484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11" name="Forma libre 110">
              <a:extLst>
                <a:ext uri="{FF2B5EF4-FFF2-40B4-BE49-F238E27FC236}">
                  <a16:creationId xmlns:a16="http://schemas.microsoft.com/office/drawing/2014/main" xmlns="" id="{1360198B-06AD-7F4F-8074-D47242473FAA}"/>
                </a:ext>
              </a:extLst>
            </p:cNvPr>
            <p:cNvSpPr/>
            <p:nvPr/>
          </p:nvSpPr>
          <p:spPr>
            <a:xfrm>
              <a:off x="4026202" y="362022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12" name="Forma libre 111">
              <a:extLst>
                <a:ext uri="{FF2B5EF4-FFF2-40B4-BE49-F238E27FC236}">
                  <a16:creationId xmlns:a16="http://schemas.microsoft.com/office/drawing/2014/main" xmlns="" id="{8396E294-A065-904D-945F-869F810C6B3D}"/>
                </a:ext>
              </a:extLst>
            </p:cNvPr>
            <p:cNvSpPr/>
            <p:nvPr/>
          </p:nvSpPr>
          <p:spPr>
            <a:xfrm>
              <a:off x="6421009" y="79565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13" name="Forma libre 112">
              <a:extLst>
                <a:ext uri="{FF2B5EF4-FFF2-40B4-BE49-F238E27FC236}">
                  <a16:creationId xmlns:a16="http://schemas.microsoft.com/office/drawing/2014/main" xmlns="" id="{EFBB7F6C-CFD9-0146-AFB5-B305AEF0462C}"/>
                </a:ext>
              </a:extLst>
            </p:cNvPr>
            <p:cNvSpPr/>
            <p:nvPr/>
          </p:nvSpPr>
          <p:spPr>
            <a:xfrm>
              <a:off x="6421009" y="5906325"/>
              <a:ext cx="152051" cy="152216"/>
            </a:xfrm>
            <a:custGeom>
              <a:avLst/>
              <a:gdLst>
                <a:gd name="connsiteX0" fmla="*/ 152051 w 152051"/>
                <a:gd name="connsiteY0" fmla="*/ 76109 h 152216"/>
                <a:gd name="connsiteX1" fmla="*/ 76026 w 152051"/>
                <a:gd name="connsiteY1" fmla="*/ 152217 h 152216"/>
                <a:gd name="connsiteX2" fmla="*/ 0 w 152051"/>
                <a:gd name="connsiteY2" fmla="*/ 76109 h 152216"/>
                <a:gd name="connsiteX3" fmla="*/ 76026 w 152051"/>
                <a:gd name="connsiteY3" fmla="*/ 0 h 152216"/>
                <a:gd name="connsiteX4" fmla="*/ 152051 w 152051"/>
                <a:gd name="connsiteY4" fmla="*/ 76109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9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9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9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14" name="Forma libre 113">
              <a:extLst>
                <a:ext uri="{FF2B5EF4-FFF2-40B4-BE49-F238E27FC236}">
                  <a16:creationId xmlns:a16="http://schemas.microsoft.com/office/drawing/2014/main" xmlns="" id="{7C937627-E3FC-F943-B3E4-06F08C53C4B6}"/>
                </a:ext>
              </a:extLst>
            </p:cNvPr>
            <p:cNvSpPr/>
            <p:nvPr/>
          </p:nvSpPr>
          <p:spPr>
            <a:xfrm>
              <a:off x="4026202" y="3946536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15" name="Forma libre 114">
              <a:extLst>
                <a:ext uri="{FF2B5EF4-FFF2-40B4-BE49-F238E27FC236}">
                  <a16:creationId xmlns:a16="http://schemas.microsoft.com/office/drawing/2014/main" xmlns="" id="{A2189620-B45B-9C4D-B489-99FD77148B55}"/>
                </a:ext>
              </a:extLst>
            </p:cNvPr>
            <p:cNvSpPr/>
            <p:nvPr/>
          </p:nvSpPr>
          <p:spPr>
            <a:xfrm>
              <a:off x="6421009" y="557905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16" name="Forma libre 115">
              <a:extLst>
                <a:ext uri="{FF2B5EF4-FFF2-40B4-BE49-F238E27FC236}">
                  <a16:creationId xmlns:a16="http://schemas.microsoft.com/office/drawing/2014/main" xmlns="" id="{D9AB73A9-92A1-A94A-8871-051551650871}"/>
                </a:ext>
              </a:extLst>
            </p:cNvPr>
            <p:cNvSpPr/>
            <p:nvPr/>
          </p:nvSpPr>
          <p:spPr>
            <a:xfrm>
              <a:off x="4026202" y="325965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17" name="Forma libre 116">
              <a:extLst>
                <a:ext uri="{FF2B5EF4-FFF2-40B4-BE49-F238E27FC236}">
                  <a16:creationId xmlns:a16="http://schemas.microsoft.com/office/drawing/2014/main" xmlns="" id="{46841FA0-A0F9-6842-A5BC-078694EC282F}"/>
                </a:ext>
              </a:extLst>
            </p:cNvPr>
            <p:cNvSpPr/>
            <p:nvPr/>
          </p:nvSpPr>
          <p:spPr>
            <a:xfrm>
              <a:off x="4026202" y="4272850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18" name="Forma libre 117">
              <a:extLst>
                <a:ext uri="{FF2B5EF4-FFF2-40B4-BE49-F238E27FC236}">
                  <a16:creationId xmlns:a16="http://schemas.microsoft.com/office/drawing/2014/main" xmlns="" id="{7B753C84-5D43-8D47-A05A-305AF1CE8EA2}"/>
                </a:ext>
              </a:extLst>
            </p:cNvPr>
            <p:cNvSpPr/>
            <p:nvPr/>
          </p:nvSpPr>
          <p:spPr>
            <a:xfrm>
              <a:off x="4026202" y="2539484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19" name="Forma libre 118">
              <a:extLst>
                <a:ext uri="{FF2B5EF4-FFF2-40B4-BE49-F238E27FC236}">
                  <a16:creationId xmlns:a16="http://schemas.microsoft.com/office/drawing/2014/main" xmlns="" id="{B09AECA4-EB64-EB47-B70C-76A4B5A1E155}"/>
                </a:ext>
              </a:extLst>
            </p:cNvPr>
            <p:cNvSpPr/>
            <p:nvPr/>
          </p:nvSpPr>
          <p:spPr>
            <a:xfrm>
              <a:off x="4026202" y="2900047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20" name="Forma libre 119">
              <a:extLst>
                <a:ext uri="{FF2B5EF4-FFF2-40B4-BE49-F238E27FC236}">
                  <a16:creationId xmlns:a16="http://schemas.microsoft.com/office/drawing/2014/main" xmlns="" id="{AC5E514C-2D9F-D74A-9FC2-4F5BD614993D}"/>
                </a:ext>
              </a:extLst>
            </p:cNvPr>
            <p:cNvSpPr/>
            <p:nvPr/>
          </p:nvSpPr>
          <p:spPr>
            <a:xfrm>
              <a:off x="4425336" y="325965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21" name="Forma libre 120">
              <a:extLst>
                <a:ext uri="{FF2B5EF4-FFF2-40B4-BE49-F238E27FC236}">
                  <a16:creationId xmlns:a16="http://schemas.microsoft.com/office/drawing/2014/main" xmlns="" id="{77F15D3E-16A8-D64F-AD3B-9E5CEC161EA0}"/>
                </a:ext>
              </a:extLst>
            </p:cNvPr>
            <p:cNvSpPr/>
            <p:nvPr/>
          </p:nvSpPr>
          <p:spPr>
            <a:xfrm>
              <a:off x="5223605" y="4926430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22" name="Forma libre 121">
              <a:extLst>
                <a:ext uri="{FF2B5EF4-FFF2-40B4-BE49-F238E27FC236}">
                  <a16:creationId xmlns:a16="http://schemas.microsoft.com/office/drawing/2014/main" xmlns="" id="{D85A1AB2-7832-434C-8BB4-337BC928DE44}"/>
                </a:ext>
              </a:extLst>
            </p:cNvPr>
            <p:cNvSpPr/>
            <p:nvPr/>
          </p:nvSpPr>
          <p:spPr>
            <a:xfrm>
              <a:off x="5223605" y="557905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23" name="Forma libre 122">
              <a:extLst>
                <a:ext uri="{FF2B5EF4-FFF2-40B4-BE49-F238E27FC236}">
                  <a16:creationId xmlns:a16="http://schemas.microsoft.com/office/drawing/2014/main" xmlns="" id="{9FE549D8-9AD5-CF40-8A95-F30667048AC8}"/>
                </a:ext>
              </a:extLst>
            </p:cNvPr>
            <p:cNvSpPr/>
            <p:nvPr/>
          </p:nvSpPr>
          <p:spPr>
            <a:xfrm>
              <a:off x="5223605" y="5252745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24" name="Forma libre 123">
              <a:extLst>
                <a:ext uri="{FF2B5EF4-FFF2-40B4-BE49-F238E27FC236}">
                  <a16:creationId xmlns:a16="http://schemas.microsoft.com/office/drawing/2014/main" xmlns="" id="{0B14B5F3-9D60-0F45-BF68-370E054662D8}"/>
                </a:ext>
              </a:extLst>
            </p:cNvPr>
            <p:cNvSpPr/>
            <p:nvPr/>
          </p:nvSpPr>
          <p:spPr>
            <a:xfrm>
              <a:off x="5622740" y="181930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25" name="Forma libre 124">
              <a:extLst>
                <a:ext uri="{FF2B5EF4-FFF2-40B4-BE49-F238E27FC236}">
                  <a16:creationId xmlns:a16="http://schemas.microsoft.com/office/drawing/2014/main" xmlns="" id="{EBBD221B-8E3F-2F44-A7C2-BF9045B69218}"/>
                </a:ext>
              </a:extLst>
            </p:cNvPr>
            <p:cNvSpPr/>
            <p:nvPr/>
          </p:nvSpPr>
          <p:spPr>
            <a:xfrm>
              <a:off x="5622740" y="1099134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26" name="Forma libre 125">
              <a:extLst>
                <a:ext uri="{FF2B5EF4-FFF2-40B4-BE49-F238E27FC236}">
                  <a16:creationId xmlns:a16="http://schemas.microsoft.com/office/drawing/2014/main" xmlns="" id="{455CC6C4-53C7-E84C-BD00-EE0E609ED507}"/>
                </a:ext>
              </a:extLst>
            </p:cNvPr>
            <p:cNvSpPr/>
            <p:nvPr/>
          </p:nvSpPr>
          <p:spPr>
            <a:xfrm>
              <a:off x="5622740" y="1459697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27" name="Forma libre 126">
              <a:extLst>
                <a:ext uri="{FF2B5EF4-FFF2-40B4-BE49-F238E27FC236}">
                  <a16:creationId xmlns:a16="http://schemas.microsoft.com/office/drawing/2014/main" xmlns="" id="{60154169-7088-C245-81D4-05DEC591CEB5}"/>
                </a:ext>
              </a:extLst>
            </p:cNvPr>
            <p:cNvSpPr/>
            <p:nvPr/>
          </p:nvSpPr>
          <p:spPr>
            <a:xfrm>
              <a:off x="5223605" y="362022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28" name="Forma libre 127">
              <a:extLst>
                <a:ext uri="{FF2B5EF4-FFF2-40B4-BE49-F238E27FC236}">
                  <a16:creationId xmlns:a16="http://schemas.microsoft.com/office/drawing/2014/main" xmlns="" id="{E03095A8-ED7C-CA45-9CC1-174CD5B1AC81}"/>
                </a:ext>
              </a:extLst>
            </p:cNvPr>
            <p:cNvSpPr/>
            <p:nvPr/>
          </p:nvSpPr>
          <p:spPr>
            <a:xfrm>
              <a:off x="5223605" y="325965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29" name="Forma libre 128">
              <a:extLst>
                <a:ext uri="{FF2B5EF4-FFF2-40B4-BE49-F238E27FC236}">
                  <a16:creationId xmlns:a16="http://schemas.microsoft.com/office/drawing/2014/main" xmlns="" id="{24BDBE74-348A-2F44-B8D5-A3B3F7C20568}"/>
                </a:ext>
              </a:extLst>
            </p:cNvPr>
            <p:cNvSpPr/>
            <p:nvPr/>
          </p:nvSpPr>
          <p:spPr>
            <a:xfrm>
              <a:off x="5223605" y="4600116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30" name="Forma libre 129">
              <a:extLst>
                <a:ext uri="{FF2B5EF4-FFF2-40B4-BE49-F238E27FC236}">
                  <a16:creationId xmlns:a16="http://schemas.microsoft.com/office/drawing/2014/main" xmlns="" id="{62E52077-4F0A-8B47-A402-0E41683986EA}"/>
                </a:ext>
              </a:extLst>
            </p:cNvPr>
            <p:cNvSpPr/>
            <p:nvPr/>
          </p:nvSpPr>
          <p:spPr>
            <a:xfrm>
              <a:off x="5223605" y="4272850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31" name="Forma libre 130">
              <a:extLst>
                <a:ext uri="{FF2B5EF4-FFF2-40B4-BE49-F238E27FC236}">
                  <a16:creationId xmlns:a16="http://schemas.microsoft.com/office/drawing/2014/main" xmlns="" id="{BCB93F55-5F66-E74B-BE4C-97371CA8B475}"/>
                </a:ext>
              </a:extLst>
            </p:cNvPr>
            <p:cNvSpPr/>
            <p:nvPr/>
          </p:nvSpPr>
          <p:spPr>
            <a:xfrm>
              <a:off x="5223605" y="3946536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32" name="Forma libre 131">
              <a:extLst>
                <a:ext uri="{FF2B5EF4-FFF2-40B4-BE49-F238E27FC236}">
                  <a16:creationId xmlns:a16="http://schemas.microsoft.com/office/drawing/2014/main" xmlns="" id="{0F5572A6-5888-3845-BFEA-BE696A4662DA}"/>
                </a:ext>
              </a:extLst>
            </p:cNvPr>
            <p:cNvSpPr/>
            <p:nvPr/>
          </p:nvSpPr>
          <p:spPr>
            <a:xfrm>
              <a:off x="5622740" y="325965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33" name="Forma libre 132">
              <a:extLst>
                <a:ext uri="{FF2B5EF4-FFF2-40B4-BE49-F238E27FC236}">
                  <a16:creationId xmlns:a16="http://schemas.microsoft.com/office/drawing/2014/main" xmlns="" id="{77E96689-684B-874D-8611-78C1380C7251}"/>
                </a:ext>
              </a:extLst>
            </p:cNvPr>
            <p:cNvSpPr/>
            <p:nvPr/>
          </p:nvSpPr>
          <p:spPr>
            <a:xfrm>
              <a:off x="5622740" y="4272850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34" name="Forma libre 133">
              <a:extLst>
                <a:ext uri="{FF2B5EF4-FFF2-40B4-BE49-F238E27FC236}">
                  <a16:creationId xmlns:a16="http://schemas.microsoft.com/office/drawing/2014/main" xmlns="" id="{2D94EA13-7B1E-7943-AD4B-4A8F3DB1EE69}"/>
                </a:ext>
              </a:extLst>
            </p:cNvPr>
            <p:cNvSpPr/>
            <p:nvPr/>
          </p:nvSpPr>
          <p:spPr>
            <a:xfrm>
              <a:off x="5622740" y="4926430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35" name="Forma libre 134">
              <a:extLst>
                <a:ext uri="{FF2B5EF4-FFF2-40B4-BE49-F238E27FC236}">
                  <a16:creationId xmlns:a16="http://schemas.microsoft.com/office/drawing/2014/main" xmlns="" id="{9AF8CDA1-F653-AC49-96F9-18F01F993552}"/>
                </a:ext>
              </a:extLst>
            </p:cNvPr>
            <p:cNvSpPr/>
            <p:nvPr/>
          </p:nvSpPr>
          <p:spPr>
            <a:xfrm>
              <a:off x="5622740" y="4600116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36" name="Forma libre 135">
              <a:extLst>
                <a:ext uri="{FF2B5EF4-FFF2-40B4-BE49-F238E27FC236}">
                  <a16:creationId xmlns:a16="http://schemas.microsoft.com/office/drawing/2014/main" xmlns="" id="{C56BBE85-71F2-6F45-B22D-5794F74D63E6}"/>
                </a:ext>
              </a:extLst>
            </p:cNvPr>
            <p:cNvSpPr/>
            <p:nvPr/>
          </p:nvSpPr>
          <p:spPr>
            <a:xfrm>
              <a:off x="5622740" y="217987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37" name="Forma libre 136">
              <a:extLst>
                <a:ext uri="{FF2B5EF4-FFF2-40B4-BE49-F238E27FC236}">
                  <a16:creationId xmlns:a16="http://schemas.microsoft.com/office/drawing/2014/main" xmlns="" id="{571E7D96-64FC-3A4D-B100-24BFE923408B}"/>
                </a:ext>
              </a:extLst>
            </p:cNvPr>
            <p:cNvSpPr/>
            <p:nvPr/>
          </p:nvSpPr>
          <p:spPr>
            <a:xfrm>
              <a:off x="5622740" y="5906325"/>
              <a:ext cx="152051" cy="152216"/>
            </a:xfrm>
            <a:custGeom>
              <a:avLst/>
              <a:gdLst>
                <a:gd name="connsiteX0" fmla="*/ 152051 w 152051"/>
                <a:gd name="connsiteY0" fmla="*/ 76109 h 152216"/>
                <a:gd name="connsiteX1" fmla="*/ 76026 w 152051"/>
                <a:gd name="connsiteY1" fmla="*/ 152217 h 152216"/>
                <a:gd name="connsiteX2" fmla="*/ 0 w 152051"/>
                <a:gd name="connsiteY2" fmla="*/ 76109 h 152216"/>
                <a:gd name="connsiteX3" fmla="*/ 76026 w 152051"/>
                <a:gd name="connsiteY3" fmla="*/ 0 h 152216"/>
                <a:gd name="connsiteX4" fmla="*/ 152051 w 152051"/>
                <a:gd name="connsiteY4" fmla="*/ 76109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9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9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9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38" name="Forma libre 137">
              <a:extLst>
                <a:ext uri="{FF2B5EF4-FFF2-40B4-BE49-F238E27FC236}">
                  <a16:creationId xmlns:a16="http://schemas.microsoft.com/office/drawing/2014/main" xmlns="" id="{A5C8C7FE-6F1D-BB41-BBBA-1F0D9E87E791}"/>
                </a:ext>
              </a:extLst>
            </p:cNvPr>
            <p:cNvSpPr/>
            <p:nvPr/>
          </p:nvSpPr>
          <p:spPr>
            <a:xfrm>
              <a:off x="5622740" y="5252745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39" name="Forma libre 138">
              <a:extLst>
                <a:ext uri="{FF2B5EF4-FFF2-40B4-BE49-F238E27FC236}">
                  <a16:creationId xmlns:a16="http://schemas.microsoft.com/office/drawing/2014/main" xmlns="" id="{0695D362-BBFB-4644-8C5A-8BBE46972C64}"/>
                </a:ext>
              </a:extLst>
            </p:cNvPr>
            <p:cNvSpPr/>
            <p:nvPr/>
          </p:nvSpPr>
          <p:spPr>
            <a:xfrm>
              <a:off x="5622740" y="2539484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0" name="Forma libre 139">
              <a:extLst>
                <a:ext uri="{FF2B5EF4-FFF2-40B4-BE49-F238E27FC236}">
                  <a16:creationId xmlns:a16="http://schemas.microsoft.com/office/drawing/2014/main" xmlns="" id="{D2675835-D26E-ED48-8CB8-B27CFC2E4805}"/>
                </a:ext>
              </a:extLst>
            </p:cNvPr>
            <p:cNvSpPr/>
            <p:nvPr/>
          </p:nvSpPr>
          <p:spPr>
            <a:xfrm>
              <a:off x="5622740" y="3946536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1" name="Forma libre 140">
              <a:extLst>
                <a:ext uri="{FF2B5EF4-FFF2-40B4-BE49-F238E27FC236}">
                  <a16:creationId xmlns:a16="http://schemas.microsoft.com/office/drawing/2014/main" xmlns="" id="{CC808162-7E04-884D-83D7-A9FE8964A0A0}"/>
                </a:ext>
              </a:extLst>
            </p:cNvPr>
            <p:cNvSpPr/>
            <p:nvPr/>
          </p:nvSpPr>
          <p:spPr>
            <a:xfrm>
              <a:off x="5622740" y="2900047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2" name="Forma libre 141">
              <a:extLst>
                <a:ext uri="{FF2B5EF4-FFF2-40B4-BE49-F238E27FC236}">
                  <a16:creationId xmlns:a16="http://schemas.microsoft.com/office/drawing/2014/main" xmlns="" id="{C77DA236-463D-B841-9656-783454F47F68}"/>
                </a:ext>
              </a:extLst>
            </p:cNvPr>
            <p:cNvSpPr/>
            <p:nvPr/>
          </p:nvSpPr>
          <p:spPr>
            <a:xfrm>
              <a:off x="5223605" y="2900047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3" name="Forma libre 142">
              <a:extLst>
                <a:ext uri="{FF2B5EF4-FFF2-40B4-BE49-F238E27FC236}">
                  <a16:creationId xmlns:a16="http://schemas.microsoft.com/office/drawing/2014/main" xmlns="" id="{767BB9D4-213D-F749-9E19-1CCDEC66AE28}"/>
                </a:ext>
              </a:extLst>
            </p:cNvPr>
            <p:cNvSpPr/>
            <p:nvPr/>
          </p:nvSpPr>
          <p:spPr>
            <a:xfrm>
              <a:off x="5622740" y="362022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4" name="Forma libre 143">
              <a:extLst>
                <a:ext uri="{FF2B5EF4-FFF2-40B4-BE49-F238E27FC236}">
                  <a16:creationId xmlns:a16="http://schemas.microsoft.com/office/drawing/2014/main" xmlns="" id="{DD574EB6-CF30-F541-837C-9218D0E0299C}"/>
                </a:ext>
              </a:extLst>
            </p:cNvPr>
            <p:cNvSpPr/>
            <p:nvPr/>
          </p:nvSpPr>
          <p:spPr>
            <a:xfrm>
              <a:off x="6021875" y="181930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5" name="Forma libre 144">
              <a:extLst>
                <a:ext uri="{FF2B5EF4-FFF2-40B4-BE49-F238E27FC236}">
                  <a16:creationId xmlns:a16="http://schemas.microsoft.com/office/drawing/2014/main" xmlns="" id="{CE46EC9E-DE71-104B-97D5-E47E05A9B4E9}"/>
                </a:ext>
              </a:extLst>
            </p:cNvPr>
            <p:cNvSpPr/>
            <p:nvPr/>
          </p:nvSpPr>
          <p:spPr>
            <a:xfrm>
              <a:off x="4824471" y="2539484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6" name="Forma libre 145">
              <a:extLst>
                <a:ext uri="{FF2B5EF4-FFF2-40B4-BE49-F238E27FC236}">
                  <a16:creationId xmlns:a16="http://schemas.microsoft.com/office/drawing/2014/main" xmlns="" id="{B53BFB17-93A5-8441-B43A-893E5B2420A5}"/>
                </a:ext>
              </a:extLst>
            </p:cNvPr>
            <p:cNvSpPr/>
            <p:nvPr/>
          </p:nvSpPr>
          <p:spPr>
            <a:xfrm>
              <a:off x="4824471" y="5252745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7" name="Forma libre 146">
              <a:extLst>
                <a:ext uri="{FF2B5EF4-FFF2-40B4-BE49-F238E27FC236}">
                  <a16:creationId xmlns:a16="http://schemas.microsoft.com/office/drawing/2014/main" xmlns="" id="{3EB1EE36-BB98-9940-A8EE-CA5CB4E67E44}"/>
                </a:ext>
              </a:extLst>
            </p:cNvPr>
            <p:cNvSpPr/>
            <p:nvPr/>
          </p:nvSpPr>
          <p:spPr>
            <a:xfrm>
              <a:off x="4824471" y="181930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8" name="Forma libre 147">
              <a:extLst>
                <a:ext uri="{FF2B5EF4-FFF2-40B4-BE49-F238E27FC236}">
                  <a16:creationId xmlns:a16="http://schemas.microsoft.com/office/drawing/2014/main" xmlns="" id="{E58B437F-C686-3140-A9C3-020330A89446}"/>
                </a:ext>
              </a:extLst>
            </p:cNvPr>
            <p:cNvSpPr/>
            <p:nvPr/>
          </p:nvSpPr>
          <p:spPr>
            <a:xfrm>
              <a:off x="4824471" y="217987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9" name="Forma libre 148">
              <a:extLst>
                <a:ext uri="{FF2B5EF4-FFF2-40B4-BE49-F238E27FC236}">
                  <a16:creationId xmlns:a16="http://schemas.microsoft.com/office/drawing/2014/main" xmlns="" id="{51458565-3B7E-4F4A-88ED-1FB40EA1188A}"/>
                </a:ext>
              </a:extLst>
            </p:cNvPr>
            <p:cNvSpPr/>
            <p:nvPr/>
          </p:nvSpPr>
          <p:spPr>
            <a:xfrm>
              <a:off x="4824471" y="1459697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50" name="Forma libre 149">
              <a:extLst>
                <a:ext uri="{FF2B5EF4-FFF2-40B4-BE49-F238E27FC236}">
                  <a16:creationId xmlns:a16="http://schemas.microsoft.com/office/drawing/2014/main" xmlns="" id="{CB445B5F-B6C5-304D-8C91-B4F5B446B5D0}"/>
                </a:ext>
              </a:extLst>
            </p:cNvPr>
            <p:cNvSpPr/>
            <p:nvPr/>
          </p:nvSpPr>
          <p:spPr>
            <a:xfrm>
              <a:off x="6021875" y="217987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51" name="Forma libre 150">
              <a:extLst>
                <a:ext uri="{FF2B5EF4-FFF2-40B4-BE49-F238E27FC236}">
                  <a16:creationId xmlns:a16="http://schemas.microsoft.com/office/drawing/2014/main" xmlns="" id="{F4C43FBD-DF46-5145-85F0-5886D9487B62}"/>
                </a:ext>
              </a:extLst>
            </p:cNvPr>
            <p:cNvSpPr/>
            <p:nvPr/>
          </p:nvSpPr>
          <p:spPr>
            <a:xfrm>
              <a:off x="6021875" y="1459697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52" name="Forma libre 151">
              <a:extLst>
                <a:ext uri="{FF2B5EF4-FFF2-40B4-BE49-F238E27FC236}">
                  <a16:creationId xmlns:a16="http://schemas.microsoft.com/office/drawing/2014/main" xmlns="" id="{81B631E8-CFE1-CE4F-ADCD-7D8DABAB2931}"/>
                </a:ext>
              </a:extLst>
            </p:cNvPr>
            <p:cNvSpPr/>
            <p:nvPr/>
          </p:nvSpPr>
          <p:spPr>
            <a:xfrm>
              <a:off x="6021875" y="79565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53" name="Forma libre 152">
              <a:extLst>
                <a:ext uri="{FF2B5EF4-FFF2-40B4-BE49-F238E27FC236}">
                  <a16:creationId xmlns:a16="http://schemas.microsoft.com/office/drawing/2014/main" xmlns="" id="{9054D991-5E27-9D42-A5E9-CD3CD2A2B06E}"/>
                </a:ext>
              </a:extLst>
            </p:cNvPr>
            <p:cNvSpPr/>
            <p:nvPr/>
          </p:nvSpPr>
          <p:spPr>
            <a:xfrm>
              <a:off x="6021875" y="1099134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54" name="Forma libre 153">
              <a:extLst>
                <a:ext uri="{FF2B5EF4-FFF2-40B4-BE49-F238E27FC236}">
                  <a16:creationId xmlns:a16="http://schemas.microsoft.com/office/drawing/2014/main" xmlns="" id="{D2D37F8A-CF28-F54F-9ED2-F33B179BB68A}"/>
                </a:ext>
              </a:extLst>
            </p:cNvPr>
            <p:cNvSpPr/>
            <p:nvPr/>
          </p:nvSpPr>
          <p:spPr>
            <a:xfrm>
              <a:off x="4824471" y="362022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55" name="Forma libre 154">
              <a:extLst>
                <a:ext uri="{FF2B5EF4-FFF2-40B4-BE49-F238E27FC236}">
                  <a16:creationId xmlns:a16="http://schemas.microsoft.com/office/drawing/2014/main" xmlns="" id="{0B67C8DF-8701-C74C-94EF-AD3805C1457C}"/>
                </a:ext>
              </a:extLst>
            </p:cNvPr>
            <p:cNvSpPr/>
            <p:nvPr/>
          </p:nvSpPr>
          <p:spPr>
            <a:xfrm>
              <a:off x="5223605" y="1459697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56" name="Forma libre 155">
              <a:extLst>
                <a:ext uri="{FF2B5EF4-FFF2-40B4-BE49-F238E27FC236}">
                  <a16:creationId xmlns:a16="http://schemas.microsoft.com/office/drawing/2014/main" xmlns="" id="{5B4D2606-55A6-4249-B2E0-E4EA7450406F}"/>
                </a:ext>
              </a:extLst>
            </p:cNvPr>
            <p:cNvSpPr/>
            <p:nvPr/>
          </p:nvSpPr>
          <p:spPr>
            <a:xfrm>
              <a:off x="5223605" y="1099134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57" name="Forma libre 156">
              <a:extLst>
                <a:ext uri="{FF2B5EF4-FFF2-40B4-BE49-F238E27FC236}">
                  <a16:creationId xmlns:a16="http://schemas.microsoft.com/office/drawing/2014/main" xmlns="" id="{F22A253E-1EEA-4444-9701-8A6387BEB499}"/>
                </a:ext>
              </a:extLst>
            </p:cNvPr>
            <p:cNvSpPr/>
            <p:nvPr/>
          </p:nvSpPr>
          <p:spPr>
            <a:xfrm>
              <a:off x="5223605" y="217987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58" name="Forma libre 157">
              <a:extLst>
                <a:ext uri="{FF2B5EF4-FFF2-40B4-BE49-F238E27FC236}">
                  <a16:creationId xmlns:a16="http://schemas.microsoft.com/office/drawing/2014/main" xmlns="" id="{370A82A1-B57A-7E4F-879D-B7115C7498E5}"/>
                </a:ext>
              </a:extLst>
            </p:cNvPr>
            <p:cNvSpPr/>
            <p:nvPr/>
          </p:nvSpPr>
          <p:spPr>
            <a:xfrm>
              <a:off x="4824471" y="4600116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59" name="Forma libre 158">
              <a:extLst>
                <a:ext uri="{FF2B5EF4-FFF2-40B4-BE49-F238E27FC236}">
                  <a16:creationId xmlns:a16="http://schemas.microsoft.com/office/drawing/2014/main" xmlns="" id="{FDAECDB7-8793-634F-91E2-CC24B231552F}"/>
                </a:ext>
              </a:extLst>
            </p:cNvPr>
            <p:cNvSpPr/>
            <p:nvPr/>
          </p:nvSpPr>
          <p:spPr>
            <a:xfrm>
              <a:off x="5223605" y="181930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60" name="Forma libre 159">
              <a:extLst>
                <a:ext uri="{FF2B5EF4-FFF2-40B4-BE49-F238E27FC236}">
                  <a16:creationId xmlns:a16="http://schemas.microsoft.com/office/drawing/2014/main" xmlns="" id="{586D7E71-6B63-8C4F-BCEC-FF8D7C3DAE1A}"/>
                </a:ext>
              </a:extLst>
            </p:cNvPr>
            <p:cNvSpPr/>
            <p:nvPr/>
          </p:nvSpPr>
          <p:spPr>
            <a:xfrm>
              <a:off x="4824471" y="2900047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61" name="Forma libre 160">
              <a:extLst>
                <a:ext uri="{FF2B5EF4-FFF2-40B4-BE49-F238E27FC236}">
                  <a16:creationId xmlns:a16="http://schemas.microsoft.com/office/drawing/2014/main" xmlns="" id="{575DA01A-F70D-EA44-AA96-341C262EF7A3}"/>
                </a:ext>
              </a:extLst>
            </p:cNvPr>
            <p:cNvSpPr/>
            <p:nvPr/>
          </p:nvSpPr>
          <p:spPr>
            <a:xfrm>
              <a:off x="5223605" y="2539484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62" name="Forma libre 161">
              <a:extLst>
                <a:ext uri="{FF2B5EF4-FFF2-40B4-BE49-F238E27FC236}">
                  <a16:creationId xmlns:a16="http://schemas.microsoft.com/office/drawing/2014/main" xmlns="" id="{82BFA06E-EF57-D448-92D1-7CE116333CAA}"/>
                </a:ext>
              </a:extLst>
            </p:cNvPr>
            <p:cNvSpPr/>
            <p:nvPr/>
          </p:nvSpPr>
          <p:spPr>
            <a:xfrm>
              <a:off x="4824471" y="4926430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63" name="Forma libre 162">
              <a:extLst>
                <a:ext uri="{FF2B5EF4-FFF2-40B4-BE49-F238E27FC236}">
                  <a16:creationId xmlns:a16="http://schemas.microsoft.com/office/drawing/2014/main" xmlns="" id="{E9850956-6566-B34A-B4E5-21AA023DCEAF}"/>
                </a:ext>
              </a:extLst>
            </p:cNvPr>
            <p:cNvSpPr/>
            <p:nvPr/>
          </p:nvSpPr>
          <p:spPr>
            <a:xfrm>
              <a:off x="4824471" y="325965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64" name="Forma libre 163">
              <a:extLst>
                <a:ext uri="{FF2B5EF4-FFF2-40B4-BE49-F238E27FC236}">
                  <a16:creationId xmlns:a16="http://schemas.microsoft.com/office/drawing/2014/main" xmlns="" id="{643A130C-C039-B64E-A45F-A9B47609DB6C}"/>
                </a:ext>
              </a:extLst>
            </p:cNvPr>
            <p:cNvSpPr/>
            <p:nvPr/>
          </p:nvSpPr>
          <p:spPr>
            <a:xfrm>
              <a:off x="4824471" y="4272850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65" name="Forma libre 164">
              <a:extLst>
                <a:ext uri="{FF2B5EF4-FFF2-40B4-BE49-F238E27FC236}">
                  <a16:creationId xmlns:a16="http://schemas.microsoft.com/office/drawing/2014/main" xmlns="" id="{4D6BD21D-D8CA-274D-A9E4-84ADF9CD744D}"/>
                </a:ext>
              </a:extLst>
            </p:cNvPr>
            <p:cNvSpPr/>
            <p:nvPr/>
          </p:nvSpPr>
          <p:spPr>
            <a:xfrm>
              <a:off x="4824471" y="3946536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sp>
        <p:nvSpPr>
          <p:cNvPr id="317" name="Прямоугольник 316"/>
          <p:cNvSpPr/>
          <p:nvPr/>
        </p:nvSpPr>
        <p:spPr>
          <a:xfrm>
            <a:off x="490390" y="1156347"/>
            <a:ext cx="3796231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ОБРАЗОВАТЕЛЬНАЯ ПРАКТИКА</a:t>
            </a:r>
            <a:endParaRPr lang="ru-RU" sz="1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Rectángulo redondeado 3">
            <a:extLst>
              <a:ext uri="{FF2B5EF4-FFF2-40B4-BE49-F238E27FC236}">
                <a16:creationId xmlns:a16="http://schemas.microsoft.com/office/drawing/2014/main" xmlns="" id="{AB4E20EF-E271-B44D-A42E-E52AA0B46497}"/>
              </a:ext>
            </a:extLst>
          </p:cNvPr>
          <p:cNvSpPr/>
          <p:nvPr/>
        </p:nvSpPr>
        <p:spPr>
          <a:xfrm>
            <a:off x="400430" y="3188254"/>
            <a:ext cx="3090218" cy="1111508"/>
          </a:xfrm>
          <a:prstGeom prst="roundRect">
            <a:avLst>
              <a:gd name="adj" fmla="val 50000"/>
            </a:avLst>
          </a:prstGeom>
          <a:solidFill>
            <a:srgbClr val="01B9AB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Методисты: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Шварц О.Э., </a:t>
            </a:r>
          </a:p>
          <a:p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</a:rPr>
              <a:t>Гузова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Т.С., 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педагог-организатор: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Борисова А.А.</a:t>
            </a:r>
          </a:p>
        </p:txBody>
      </p:sp>
      <p:pic>
        <p:nvPicPr>
          <p:cNvPr id="319" name="Рисунок 3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00756" y="1320624"/>
            <a:ext cx="3527145" cy="2878772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ráfico 42">
            <a:extLst>
              <a:ext uri="{FF2B5EF4-FFF2-40B4-BE49-F238E27FC236}">
                <a16:creationId xmlns:a16="http://schemas.microsoft.com/office/drawing/2014/main" xmlns="" id="{A3D1F122-2E47-4D4C-9078-3C08240AB089}"/>
              </a:ext>
            </a:extLst>
          </p:cNvPr>
          <p:cNvSpPr/>
          <p:nvPr/>
        </p:nvSpPr>
        <p:spPr>
          <a:xfrm>
            <a:off x="1653317" y="2936299"/>
            <a:ext cx="1089227" cy="73058"/>
          </a:xfrm>
          <a:custGeom>
            <a:avLst/>
            <a:gdLst>
              <a:gd name="connsiteX0" fmla="*/ 4673557 w 4974116"/>
              <a:gd name="connsiteY0" fmla="*/ 0 h 333632"/>
              <a:gd name="connsiteX1" fmla="*/ 4397508 w 4974116"/>
              <a:gd name="connsiteY1" fmla="*/ 111211 h 333632"/>
              <a:gd name="connsiteX2" fmla="*/ 4074816 w 4974116"/>
              <a:gd name="connsiteY2" fmla="*/ 111211 h 333632"/>
              <a:gd name="connsiteX3" fmla="*/ 3522718 w 4974116"/>
              <a:gd name="connsiteY3" fmla="*/ 111211 h 333632"/>
              <a:gd name="connsiteX4" fmla="*/ 3200026 w 4974116"/>
              <a:gd name="connsiteY4" fmla="*/ 111211 h 333632"/>
              <a:gd name="connsiteX5" fmla="*/ 2923977 w 4974116"/>
              <a:gd name="connsiteY5" fmla="*/ 0 h 333632"/>
              <a:gd name="connsiteX6" fmla="*/ 2647928 w 4974116"/>
              <a:gd name="connsiteY6" fmla="*/ 111211 h 333632"/>
              <a:gd name="connsiteX7" fmla="*/ 2325237 w 4974116"/>
              <a:gd name="connsiteY7" fmla="*/ 111211 h 333632"/>
              <a:gd name="connsiteX8" fmla="*/ 1773139 w 4974116"/>
              <a:gd name="connsiteY8" fmla="*/ 111211 h 333632"/>
              <a:gd name="connsiteX9" fmla="*/ 1450447 w 4974116"/>
              <a:gd name="connsiteY9" fmla="*/ 111211 h 333632"/>
              <a:gd name="connsiteX10" fmla="*/ 898349 w 4974116"/>
              <a:gd name="connsiteY10" fmla="*/ 111211 h 333632"/>
              <a:gd name="connsiteX11" fmla="*/ 575657 w 4974116"/>
              <a:gd name="connsiteY11" fmla="*/ 111211 h 333632"/>
              <a:gd name="connsiteX12" fmla="*/ 299608 w 4974116"/>
              <a:gd name="connsiteY12" fmla="*/ 0 h 333632"/>
              <a:gd name="connsiteX13" fmla="*/ 23559 w 4974116"/>
              <a:gd name="connsiteY13" fmla="*/ 111211 h 333632"/>
              <a:gd name="connsiteX14" fmla="*/ 23559 w 4974116"/>
              <a:gd name="connsiteY14" fmla="*/ 222422 h 333632"/>
              <a:gd name="connsiteX15" fmla="*/ 137787 w 4974116"/>
              <a:gd name="connsiteY15" fmla="*/ 222422 h 333632"/>
              <a:gd name="connsiteX16" fmla="*/ 460478 w 4974116"/>
              <a:gd name="connsiteY16" fmla="*/ 222422 h 333632"/>
              <a:gd name="connsiteX17" fmla="*/ 1012576 w 4974116"/>
              <a:gd name="connsiteY17" fmla="*/ 222422 h 333632"/>
              <a:gd name="connsiteX18" fmla="*/ 1335268 w 4974116"/>
              <a:gd name="connsiteY18" fmla="*/ 222422 h 333632"/>
              <a:gd name="connsiteX19" fmla="*/ 1887366 w 4974116"/>
              <a:gd name="connsiteY19" fmla="*/ 222422 h 333632"/>
              <a:gd name="connsiteX20" fmla="*/ 2049187 w 4974116"/>
              <a:gd name="connsiteY20" fmla="*/ 157549 h 333632"/>
              <a:gd name="connsiteX21" fmla="*/ 2211009 w 4974116"/>
              <a:gd name="connsiteY21" fmla="*/ 222422 h 333632"/>
              <a:gd name="connsiteX22" fmla="*/ 2763107 w 4974116"/>
              <a:gd name="connsiteY22" fmla="*/ 222422 h 333632"/>
              <a:gd name="connsiteX23" fmla="*/ 2924929 w 4974116"/>
              <a:gd name="connsiteY23" fmla="*/ 157549 h 333632"/>
              <a:gd name="connsiteX24" fmla="*/ 3086751 w 4974116"/>
              <a:gd name="connsiteY24" fmla="*/ 222422 h 333632"/>
              <a:gd name="connsiteX25" fmla="*/ 3362800 w 4974116"/>
              <a:gd name="connsiteY25" fmla="*/ 333632 h 333632"/>
              <a:gd name="connsiteX26" fmla="*/ 3638849 w 4974116"/>
              <a:gd name="connsiteY26" fmla="*/ 222422 h 333632"/>
              <a:gd name="connsiteX27" fmla="*/ 3961540 w 4974116"/>
              <a:gd name="connsiteY27" fmla="*/ 222422 h 333632"/>
              <a:gd name="connsiteX28" fmla="*/ 4513638 w 4974116"/>
              <a:gd name="connsiteY28" fmla="*/ 222422 h 333632"/>
              <a:gd name="connsiteX29" fmla="*/ 4836330 w 4974116"/>
              <a:gd name="connsiteY29" fmla="*/ 222422 h 333632"/>
              <a:gd name="connsiteX30" fmla="*/ 4950557 w 4974116"/>
              <a:gd name="connsiteY30" fmla="*/ 222422 h 333632"/>
              <a:gd name="connsiteX31" fmla="*/ 4950557 w 4974116"/>
              <a:gd name="connsiteY31" fmla="*/ 111211 h 333632"/>
              <a:gd name="connsiteX32" fmla="*/ 4673557 w 4974116"/>
              <a:gd name="connsiteY32" fmla="*/ 0 h 333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4974116" h="333632">
                <a:moveTo>
                  <a:pt x="4673557" y="0"/>
                </a:moveTo>
                <a:cubicBezTo>
                  <a:pt x="4568848" y="0"/>
                  <a:pt x="4471755" y="39851"/>
                  <a:pt x="4397508" y="111211"/>
                </a:cubicBezTo>
                <a:cubicBezTo>
                  <a:pt x="4308030" y="198326"/>
                  <a:pt x="4163342" y="198326"/>
                  <a:pt x="4074816" y="111211"/>
                </a:cubicBezTo>
                <a:cubicBezTo>
                  <a:pt x="3922513" y="-37070"/>
                  <a:pt x="3675021" y="-37070"/>
                  <a:pt x="3522718" y="111211"/>
                </a:cubicBezTo>
                <a:cubicBezTo>
                  <a:pt x="3433240" y="198326"/>
                  <a:pt x="3288552" y="198326"/>
                  <a:pt x="3200026" y="111211"/>
                </a:cubicBezTo>
                <a:cubicBezTo>
                  <a:pt x="3126730" y="39851"/>
                  <a:pt x="3028685" y="0"/>
                  <a:pt x="2923977" y="0"/>
                </a:cubicBezTo>
                <a:cubicBezTo>
                  <a:pt x="2819269" y="0"/>
                  <a:pt x="2722176" y="39851"/>
                  <a:pt x="2647928" y="111211"/>
                </a:cubicBezTo>
                <a:cubicBezTo>
                  <a:pt x="2558450" y="198326"/>
                  <a:pt x="2413763" y="198326"/>
                  <a:pt x="2325237" y="111211"/>
                </a:cubicBezTo>
                <a:cubicBezTo>
                  <a:pt x="2172934" y="-37070"/>
                  <a:pt x="1925441" y="-37070"/>
                  <a:pt x="1773139" y="111211"/>
                </a:cubicBezTo>
                <a:cubicBezTo>
                  <a:pt x="1683661" y="198326"/>
                  <a:pt x="1538973" y="198326"/>
                  <a:pt x="1450447" y="111211"/>
                </a:cubicBezTo>
                <a:cubicBezTo>
                  <a:pt x="1298144" y="-37070"/>
                  <a:pt x="1050652" y="-37070"/>
                  <a:pt x="898349" y="111211"/>
                </a:cubicBezTo>
                <a:cubicBezTo>
                  <a:pt x="808871" y="198326"/>
                  <a:pt x="664183" y="198326"/>
                  <a:pt x="575657" y="111211"/>
                </a:cubicBezTo>
                <a:cubicBezTo>
                  <a:pt x="502362" y="39851"/>
                  <a:pt x="404317" y="0"/>
                  <a:pt x="299608" y="0"/>
                </a:cubicBezTo>
                <a:cubicBezTo>
                  <a:pt x="194900" y="0"/>
                  <a:pt x="97807" y="39851"/>
                  <a:pt x="23559" y="111211"/>
                </a:cubicBezTo>
                <a:cubicBezTo>
                  <a:pt x="-7853" y="141794"/>
                  <a:pt x="-7853" y="191839"/>
                  <a:pt x="23559" y="222422"/>
                </a:cubicBezTo>
                <a:cubicBezTo>
                  <a:pt x="54972" y="253005"/>
                  <a:pt x="106374" y="253005"/>
                  <a:pt x="137787" y="222422"/>
                </a:cubicBezTo>
                <a:cubicBezTo>
                  <a:pt x="227264" y="135306"/>
                  <a:pt x="371952" y="135306"/>
                  <a:pt x="460478" y="222422"/>
                </a:cubicBezTo>
                <a:cubicBezTo>
                  <a:pt x="612781" y="370703"/>
                  <a:pt x="860273" y="370703"/>
                  <a:pt x="1012576" y="222422"/>
                </a:cubicBezTo>
                <a:cubicBezTo>
                  <a:pt x="1102054" y="135306"/>
                  <a:pt x="1246742" y="135306"/>
                  <a:pt x="1335268" y="222422"/>
                </a:cubicBezTo>
                <a:cubicBezTo>
                  <a:pt x="1487571" y="370703"/>
                  <a:pt x="1735063" y="370703"/>
                  <a:pt x="1887366" y="222422"/>
                </a:cubicBezTo>
                <a:cubicBezTo>
                  <a:pt x="1930201" y="180718"/>
                  <a:pt x="1988266" y="157549"/>
                  <a:pt x="2049187" y="157549"/>
                </a:cubicBezTo>
                <a:cubicBezTo>
                  <a:pt x="2110109" y="157549"/>
                  <a:pt x="2167222" y="180718"/>
                  <a:pt x="2211009" y="222422"/>
                </a:cubicBezTo>
                <a:cubicBezTo>
                  <a:pt x="2363312" y="370703"/>
                  <a:pt x="2610804" y="370703"/>
                  <a:pt x="2763107" y="222422"/>
                </a:cubicBezTo>
                <a:cubicBezTo>
                  <a:pt x="2805942" y="180718"/>
                  <a:pt x="2864008" y="157549"/>
                  <a:pt x="2924929" y="157549"/>
                </a:cubicBezTo>
                <a:cubicBezTo>
                  <a:pt x="2985850" y="157549"/>
                  <a:pt x="3042964" y="180718"/>
                  <a:pt x="3086751" y="222422"/>
                </a:cubicBezTo>
                <a:cubicBezTo>
                  <a:pt x="3160047" y="293782"/>
                  <a:pt x="3258092" y="333632"/>
                  <a:pt x="3362800" y="333632"/>
                </a:cubicBezTo>
                <a:cubicBezTo>
                  <a:pt x="3467508" y="333632"/>
                  <a:pt x="3564601" y="293782"/>
                  <a:pt x="3638849" y="222422"/>
                </a:cubicBezTo>
                <a:cubicBezTo>
                  <a:pt x="3728327" y="135306"/>
                  <a:pt x="3873014" y="135306"/>
                  <a:pt x="3961540" y="222422"/>
                </a:cubicBezTo>
                <a:cubicBezTo>
                  <a:pt x="4113843" y="370703"/>
                  <a:pt x="4361336" y="370703"/>
                  <a:pt x="4513638" y="222422"/>
                </a:cubicBezTo>
                <a:cubicBezTo>
                  <a:pt x="4603117" y="135306"/>
                  <a:pt x="4747804" y="135306"/>
                  <a:pt x="4836330" y="222422"/>
                </a:cubicBezTo>
                <a:cubicBezTo>
                  <a:pt x="4867743" y="253005"/>
                  <a:pt x="4919145" y="253005"/>
                  <a:pt x="4950557" y="222422"/>
                </a:cubicBezTo>
                <a:cubicBezTo>
                  <a:pt x="4981970" y="191839"/>
                  <a:pt x="4981970" y="141794"/>
                  <a:pt x="4950557" y="111211"/>
                </a:cubicBezTo>
                <a:cubicBezTo>
                  <a:pt x="4876310" y="39851"/>
                  <a:pt x="4778265" y="0"/>
                  <a:pt x="4673557" y="0"/>
                </a:cubicBezTo>
                <a:close/>
              </a:path>
            </a:pathLst>
          </a:custGeom>
          <a:solidFill>
            <a:srgbClr val="FF9F01"/>
          </a:solidFill>
          <a:ln w="9507" cap="flat">
            <a:noFill/>
            <a:prstDash val="solid"/>
            <a:miter/>
          </a:ln>
        </p:spPr>
        <p:txBody>
          <a:bodyPr lIns="68580" tIns="34290" rIns="68580" bIns="34290" rtlCol="0" anchor="ctr"/>
          <a:lstStyle/>
          <a:p>
            <a:endParaRPr lang="es-ES"/>
          </a:p>
        </p:txBody>
      </p:sp>
      <p:sp>
        <p:nvSpPr>
          <p:cNvPr id="322" name="Rectángulo 19">
            <a:extLst>
              <a:ext uri="{FF2B5EF4-FFF2-40B4-BE49-F238E27FC236}">
                <a16:creationId xmlns:a16="http://schemas.microsoft.com/office/drawing/2014/main" xmlns="" id="{8D7B2844-EB0D-3B4D-9260-A66BD5E9C00C}"/>
              </a:ext>
            </a:extLst>
          </p:cNvPr>
          <p:cNvSpPr/>
          <p:nvPr/>
        </p:nvSpPr>
        <p:spPr>
          <a:xfrm rot="21273134">
            <a:off x="3790174" y="3050084"/>
            <a:ext cx="1721086" cy="196723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s-ES"/>
          </a:p>
        </p:txBody>
      </p:sp>
      <p:sp>
        <p:nvSpPr>
          <p:cNvPr id="323" name="Rectángulo 18">
            <a:extLst>
              <a:ext uri="{FF2B5EF4-FFF2-40B4-BE49-F238E27FC236}">
                <a16:creationId xmlns:a16="http://schemas.microsoft.com/office/drawing/2014/main" xmlns="" id="{06AEDDE6-FE8C-334C-996A-53D9A8EC5C27}"/>
              </a:ext>
            </a:extLst>
          </p:cNvPr>
          <p:cNvSpPr/>
          <p:nvPr/>
        </p:nvSpPr>
        <p:spPr>
          <a:xfrm rot="21273134">
            <a:off x="3834481" y="2923961"/>
            <a:ext cx="1759707" cy="203620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s-ES"/>
          </a:p>
        </p:txBody>
      </p:sp>
      <p:sp>
        <p:nvSpPr>
          <p:cNvPr id="324" name="Заголовок 1"/>
          <p:cNvSpPr txBox="1">
            <a:spLocks/>
          </p:cNvSpPr>
          <p:nvPr/>
        </p:nvSpPr>
        <p:spPr>
          <a:xfrm rot="21276882">
            <a:off x="3807765" y="2866416"/>
            <a:ext cx="1931203" cy="2094563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7500" lnSpcReduction="10000"/>
          </a:bodyPr>
          <a:lstStyle/>
          <a:p>
            <a:pPr marL="0" marR="0" lvl="0" indent="0" algn="l" defTabSz="6858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Bookman Old Style" pitchFamily="18" charset="0"/>
              </a:rPr>
              <a:t>Субъекты образовательной практики –</a:t>
            </a:r>
            <a:br>
              <a:rPr kumimoji="0" lang="ru-RU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Bookman Old Style" pitchFamily="18" charset="0"/>
              </a:rPr>
            </a:br>
            <a:r>
              <a:rPr kumimoji="0" lang="ru-RU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Bookman Old Style" pitchFamily="18" charset="0"/>
              </a:rPr>
              <a:t>старшеклассники из 17 муниципальных </a:t>
            </a:r>
            <a:br>
              <a:rPr kumimoji="0" lang="ru-RU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Bookman Old Style" pitchFamily="18" charset="0"/>
              </a:rPr>
            </a:br>
            <a:r>
              <a:rPr kumimoji="0" lang="ru-RU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Bookman Old Style" pitchFamily="18" charset="0"/>
              </a:rPr>
              <a:t>районов и городов Брянской области</a:t>
            </a:r>
            <a:endParaRPr kumimoji="0" lang="ru-RU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Bookman Old Style" pitchFamily="18" charset="0"/>
              <a:ea typeface="+mj-ea"/>
              <a:cs typeface="+mj-cs"/>
            </a:endParaRPr>
          </a:p>
        </p:txBody>
      </p:sp>
      <p:pic>
        <p:nvPicPr>
          <p:cNvPr id="325" name="Imagen 17">
            <a:extLst>
              <a:ext uri="{FF2B5EF4-FFF2-40B4-BE49-F238E27FC236}">
                <a16:creationId xmlns:a16="http://schemas.microsoft.com/office/drawing/2014/main" xmlns="" id="{0F98BFC1-E156-CC46-96B0-6D318CA498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1" y="2662014"/>
            <a:ext cx="187962" cy="551356"/>
          </a:xfrm>
          <a:prstGeom prst="rect">
            <a:avLst/>
          </a:prstGeom>
        </p:spPr>
      </p:pic>
      <p:sp>
        <p:nvSpPr>
          <p:cNvPr id="326" name="Заголовок 1"/>
          <p:cNvSpPr txBox="1">
            <a:spLocks/>
          </p:cNvSpPr>
          <p:nvPr/>
        </p:nvSpPr>
        <p:spPr>
          <a:xfrm>
            <a:off x="329970" y="1547656"/>
            <a:ext cx="5172419" cy="136677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defTabSz="6858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ФОРМИРОВАНИЕ</a:t>
            </a:r>
            <a:r>
              <a:rPr kumimoji="0" lang="ru-RU" sz="1600" b="1" i="0" u="none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КОММУНИКАТИВНОЙ КОМПЕТЕНЦИИ ВОЖАТЫХ-СТАРШЕКЛАССНИКОВ В ПРАКТИКЕ ВЗАИМОДЕЙСТВИЯ С ДЕТЬМИ МЛАДШЕГО ШКОЛЬНОГО ВОЗРАСТА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28" name="Половина рамки 327"/>
          <p:cNvSpPr/>
          <p:nvPr/>
        </p:nvSpPr>
        <p:spPr>
          <a:xfrm flipV="1">
            <a:off x="292980" y="2596903"/>
            <a:ext cx="119893" cy="210432"/>
          </a:xfrm>
          <a:prstGeom prst="halfFra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29" name="Половина рамки 328"/>
          <p:cNvSpPr/>
          <p:nvPr/>
        </p:nvSpPr>
        <p:spPr>
          <a:xfrm flipH="1">
            <a:off x="5249670" y="1547656"/>
            <a:ext cx="119893" cy="210432"/>
          </a:xfrm>
          <a:prstGeom prst="halfFra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321" name="Рисунок 32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58"/>
          <a:stretch/>
        </p:blipFill>
        <p:spPr>
          <a:xfrm>
            <a:off x="0" y="0"/>
            <a:ext cx="9144000" cy="1044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980788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5" name="Gráfico 45">
            <a:extLst>
              <a:ext uri="{FF2B5EF4-FFF2-40B4-BE49-F238E27FC236}">
                <a16:creationId xmlns:a16="http://schemas.microsoft.com/office/drawing/2014/main" xmlns="" id="{7B8232ED-CE1E-6D4B-9FF3-9C9E50789706}"/>
              </a:ext>
            </a:extLst>
          </p:cNvPr>
          <p:cNvGrpSpPr/>
          <p:nvPr/>
        </p:nvGrpSpPr>
        <p:grpSpPr>
          <a:xfrm rot="16200000">
            <a:off x="2340680" y="1787406"/>
            <a:ext cx="1349246" cy="1713794"/>
            <a:chOff x="4026202" y="795652"/>
            <a:chExt cx="4143396" cy="5262889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476" name="Forma libre 222">
              <a:extLst>
                <a:ext uri="{FF2B5EF4-FFF2-40B4-BE49-F238E27FC236}">
                  <a16:creationId xmlns:a16="http://schemas.microsoft.com/office/drawing/2014/main" xmlns="" id="{7B8B9E58-5570-D749-8071-31425688F8E8}"/>
                </a:ext>
              </a:extLst>
            </p:cNvPr>
            <p:cNvSpPr/>
            <p:nvPr/>
          </p:nvSpPr>
          <p:spPr>
            <a:xfrm>
              <a:off x="7618413" y="1459697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77" name="Forma libre 166">
              <a:extLst>
                <a:ext uri="{FF2B5EF4-FFF2-40B4-BE49-F238E27FC236}">
                  <a16:creationId xmlns:a16="http://schemas.microsoft.com/office/drawing/2014/main" xmlns="" id="{BD1293A0-DE04-FF4E-8A4F-A281BB59E678}"/>
                </a:ext>
              </a:extLst>
            </p:cNvPr>
            <p:cNvSpPr/>
            <p:nvPr/>
          </p:nvSpPr>
          <p:spPr>
            <a:xfrm>
              <a:off x="6820144" y="79565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78" name="Forma libre 167">
              <a:extLst>
                <a:ext uri="{FF2B5EF4-FFF2-40B4-BE49-F238E27FC236}">
                  <a16:creationId xmlns:a16="http://schemas.microsoft.com/office/drawing/2014/main" xmlns="" id="{6ABE5607-CD53-C046-9010-356910367B85}"/>
                </a:ext>
              </a:extLst>
            </p:cNvPr>
            <p:cNvSpPr/>
            <p:nvPr/>
          </p:nvSpPr>
          <p:spPr>
            <a:xfrm>
              <a:off x="6820144" y="1459697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79" name="Forma libre 168">
              <a:extLst>
                <a:ext uri="{FF2B5EF4-FFF2-40B4-BE49-F238E27FC236}">
                  <a16:creationId xmlns:a16="http://schemas.microsoft.com/office/drawing/2014/main" xmlns="" id="{7FD32D19-7009-9A4E-8944-2D80F9149D61}"/>
                </a:ext>
              </a:extLst>
            </p:cNvPr>
            <p:cNvSpPr/>
            <p:nvPr/>
          </p:nvSpPr>
          <p:spPr>
            <a:xfrm>
              <a:off x="6820144" y="181930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80" name="Forma libre 169">
              <a:extLst>
                <a:ext uri="{FF2B5EF4-FFF2-40B4-BE49-F238E27FC236}">
                  <a16:creationId xmlns:a16="http://schemas.microsoft.com/office/drawing/2014/main" xmlns="" id="{3A0A9A77-11DD-1C43-A313-A78F55DB1507}"/>
                </a:ext>
              </a:extLst>
            </p:cNvPr>
            <p:cNvSpPr/>
            <p:nvPr/>
          </p:nvSpPr>
          <p:spPr>
            <a:xfrm>
              <a:off x="6820144" y="1099134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81" name="Forma libre 170">
              <a:extLst>
                <a:ext uri="{FF2B5EF4-FFF2-40B4-BE49-F238E27FC236}">
                  <a16:creationId xmlns:a16="http://schemas.microsoft.com/office/drawing/2014/main" xmlns="" id="{25A6B096-4990-8A4A-91FC-D0305C06DDEF}"/>
                </a:ext>
              </a:extLst>
            </p:cNvPr>
            <p:cNvSpPr/>
            <p:nvPr/>
          </p:nvSpPr>
          <p:spPr>
            <a:xfrm>
              <a:off x="6820144" y="2539484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82" name="Forma libre 171">
              <a:extLst>
                <a:ext uri="{FF2B5EF4-FFF2-40B4-BE49-F238E27FC236}">
                  <a16:creationId xmlns:a16="http://schemas.microsoft.com/office/drawing/2014/main" xmlns="" id="{155E74D7-038D-734E-9EBF-E9C7DC019CF5}"/>
                </a:ext>
              </a:extLst>
            </p:cNvPr>
            <p:cNvSpPr/>
            <p:nvPr/>
          </p:nvSpPr>
          <p:spPr>
            <a:xfrm>
              <a:off x="6820144" y="217987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83" name="Forma libre 172">
              <a:extLst>
                <a:ext uri="{FF2B5EF4-FFF2-40B4-BE49-F238E27FC236}">
                  <a16:creationId xmlns:a16="http://schemas.microsoft.com/office/drawing/2014/main" xmlns="" id="{337D16D7-30F3-7242-AAEF-6A955C716AF5}"/>
                </a:ext>
              </a:extLst>
            </p:cNvPr>
            <p:cNvSpPr/>
            <p:nvPr/>
          </p:nvSpPr>
          <p:spPr>
            <a:xfrm>
              <a:off x="8017547" y="1099134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84" name="Forma libre 173">
              <a:extLst>
                <a:ext uri="{FF2B5EF4-FFF2-40B4-BE49-F238E27FC236}">
                  <a16:creationId xmlns:a16="http://schemas.microsoft.com/office/drawing/2014/main" xmlns="" id="{D858D25C-75FE-3C40-A7D0-29792A205ECF}"/>
                </a:ext>
              </a:extLst>
            </p:cNvPr>
            <p:cNvSpPr/>
            <p:nvPr/>
          </p:nvSpPr>
          <p:spPr>
            <a:xfrm>
              <a:off x="6820144" y="2900047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85" name="Forma libre 174">
              <a:extLst>
                <a:ext uri="{FF2B5EF4-FFF2-40B4-BE49-F238E27FC236}">
                  <a16:creationId xmlns:a16="http://schemas.microsoft.com/office/drawing/2014/main" xmlns="" id="{D12E7B7E-EED2-4340-AE0F-1A0C2A557E18}"/>
                </a:ext>
              </a:extLst>
            </p:cNvPr>
            <p:cNvSpPr/>
            <p:nvPr/>
          </p:nvSpPr>
          <p:spPr>
            <a:xfrm>
              <a:off x="7219278" y="181930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86" name="Forma libre 175">
              <a:extLst>
                <a:ext uri="{FF2B5EF4-FFF2-40B4-BE49-F238E27FC236}">
                  <a16:creationId xmlns:a16="http://schemas.microsoft.com/office/drawing/2014/main" xmlns="" id="{AA096178-30D2-C444-A9AA-F2F67932B4E7}"/>
                </a:ext>
              </a:extLst>
            </p:cNvPr>
            <p:cNvSpPr/>
            <p:nvPr/>
          </p:nvSpPr>
          <p:spPr>
            <a:xfrm>
              <a:off x="8017547" y="217987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87" name="Forma libre 176">
              <a:extLst>
                <a:ext uri="{FF2B5EF4-FFF2-40B4-BE49-F238E27FC236}">
                  <a16:creationId xmlns:a16="http://schemas.microsoft.com/office/drawing/2014/main" xmlns="" id="{305FE60F-C71A-4445-BF4B-7CE1D7CAF167}"/>
                </a:ext>
              </a:extLst>
            </p:cNvPr>
            <p:cNvSpPr/>
            <p:nvPr/>
          </p:nvSpPr>
          <p:spPr>
            <a:xfrm>
              <a:off x="8017547" y="181930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88" name="Forma libre 177">
              <a:extLst>
                <a:ext uri="{FF2B5EF4-FFF2-40B4-BE49-F238E27FC236}">
                  <a16:creationId xmlns:a16="http://schemas.microsoft.com/office/drawing/2014/main" xmlns="" id="{FCBC3E55-3E67-EB40-A893-791B779565AC}"/>
                </a:ext>
              </a:extLst>
            </p:cNvPr>
            <p:cNvSpPr/>
            <p:nvPr/>
          </p:nvSpPr>
          <p:spPr>
            <a:xfrm>
              <a:off x="6820144" y="557905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89" name="Forma libre 178">
              <a:extLst>
                <a:ext uri="{FF2B5EF4-FFF2-40B4-BE49-F238E27FC236}">
                  <a16:creationId xmlns:a16="http://schemas.microsoft.com/office/drawing/2014/main" xmlns="" id="{2657D504-79B2-6B40-9BDE-6964D7262AAF}"/>
                </a:ext>
              </a:extLst>
            </p:cNvPr>
            <p:cNvSpPr/>
            <p:nvPr/>
          </p:nvSpPr>
          <p:spPr>
            <a:xfrm>
              <a:off x="6820144" y="5252745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90" name="Forma libre 179">
              <a:extLst>
                <a:ext uri="{FF2B5EF4-FFF2-40B4-BE49-F238E27FC236}">
                  <a16:creationId xmlns:a16="http://schemas.microsoft.com/office/drawing/2014/main" xmlns="" id="{AA372B67-6F3C-8748-8E35-F6A3273348F7}"/>
                </a:ext>
              </a:extLst>
            </p:cNvPr>
            <p:cNvSpPr/>
            <p:nvPr/>
          </p:nvSpPr>
          <p:spPr>
            <a:xfrm>
              <a:off x="7219278" y="79565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91" name="Forma libre 180">
              <a:extLst>
                <a:ext uri="{FF2B5EF4-FFF2-40B4-BE49-F238E27FC236}">
                  <a16:creationId xmlns:a16="http://schemas.microsoft.com/office/drawing/2014/main" xmlns="" id="{5E09EC78-6173-114B-92F5-77BA1EB8ACD0}"/>
                </a:ext>
              </a:extLst>
            </p:cNvPr>
            <p:cNvSpPr/>
            <p:nvPr/>
          </p:nvSpPr>
          <p:spPr>
            <a:xfrm>
              <a:off x="6820144" y="325965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92" name="Forma libre 181">
              <a:extLst>
                <a:ext uri="{FF2B5EF4-FFF2-40B4-BE49-F238E27FC236}">
                  <a16:creationId xmlns:a16="http://schemas.microsoft.com/office/drawing/2014/main" xmlns="" id="{DF7A38A4-87AC-5648-ACA1-FC174C27C175}"/>
                </a:ext>
              </a:extLst>
            </p:cNvPr>
            <p:cNvSpPr/>
            <p:nvPr/>
          </p:nvSpPr>
          <p:spPr>
            <a:xfrm>
              <a:off x="7219278" y="1099134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93" name="Forma libre 182">
              <a:extLst>
                <a:ext uri="{FF2B5EF4-FFF2-40B4-BE49-F238E27FC236}">
                  <a16:creationId xmlns:a16="http://schemas.microsoft.com/office/drawing/2014/main" xmlns="" id="{C591D4CA-B7C2-9940-96A6-2C6A200BE9E2}"/>
                </a:ext>
              </a:extLst>
            </p:cNvPr>
            <p:cNvSpPr/>
            <p:nvPr/>
          </p:nvSpPr>
          <p:spPr>
            <a:xfrm>
              <a:off x="6820144" y="4926430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94" name="Forma libre 183">
              <a:extLst>
                <a:ext uri="{FF2B5EF4-FFF2-40B4-BE49-F238E27FC236}">
                  <a16:creationId xmlns:a16="http://schemas.microsoft.com/office/drawing/2014/main" xmlns="" id="{2207FA16-1A6D-F44B-9CB5-CF809B0ADB39}"/>
                </a:ext>
              </a:extLst>
            </p:cNvPr>
            <p:cNvSpPr/>
            <p:nvPr/>
          </p:nvSpPr>
          <p:spPr>
            <a:xfrm>
              <a:off x="6820144" y="362022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95" name="Forma libre 184">
              <a:extLst>
                <a:ext uri="{FF2B5EF4-FFF2-40B4-BE49-F238E27FC236}">
                  <a16:creationId xmlns:a16="http://schemas.microsoft.com/office/drawing/2014/main" xmlns="" id="{C2DD7CD2-7423-D442-80AD-6DD26E0D3557}"/>
                </a:ext>
              </a:extLst>
            </p:cNvPr>
            <p:cNvSpPr/>
            <p:nvPr/>
          </p:nvSpPr>
          <p:spPr>
            <a:xfrm>
              <a:off x="6820144" y="3946536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96" name="Forma libre 185">
              <a:extLst>
                <a:ext uri="{FF2B5EF4-FFF2-40B4-BE49-F238E27FC236}">
                  <a16:creationId xmlns:a16="http://schemas.microsoft.com/office/drawing/2014/main" xmlns="" id="{6FD87BF6-0E9A-B14E-B94A-04CF20DB0D64}"/>
                </a:ext>
              </a:extLst>
            </p:cNvPr>
            <p:cNvSpPr/>
            <p:nvPr/>
          </p:nvSpPr>
          <p:spPr>
            <a:xfrm>
              <a:off x="6820144" y="4600116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97" name="Forma libre 186">
              <a:extLst>
                <a:ext uri="{FF2B5EF4-FFF2-40B4-BE49-F238E27FC236}">
                  <a16:creationId xmlns:a16="http://schemas.microsoft.com/office/drawing/2014/main" xmlns="" id="{35C5E8A3-0BDA-4041-A46A-C7A46E3E3DEE}"/>
                </a:ext>
              </a:extLst>
            </p:cNvPr>
            <p:cNvSpPr/>
            <p:nvPr/>
          </p:nvSpPr>
          <p:spPr>
            <a:xfrm>
              <a:off x="6820144" y="4272850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98" name="Forma libre 187">
              <a:extLst>
                <a:ext uri="{FF2B5EF4-FFF2-40B4-BE49-F238E27FC236}">
                  <a16:creationId xmlns:a16="http://schemas.microsoft.com/office/drawing/2014/main" xmlns="" id="{3195F8DB-A6B5-2F41-BD64-DD65348EB93D}"/>
                </a:ext>
              </a:extLst>
            </p:cNvPr>
            <p:cNvSpPr/>
            <p:nvPr/>
          </p:nvSpPr>
          <p:spPr>
            <a:xfrm>
              <a:off x="7219278" y="1459697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99" name="Forma libre 188">
              <a:extLst>
                <a:ext uri="{FF2B5EF4-FFF2-40B4-BE49-F238E27FC236}">
                  <a16:creationId xmlns:a16="http://schemas.microsoft.com/office/drawing/2014/main" xmlns="" id="{A88EE7F6-3E91-B049-9376-A2BC619C3BBC}"/>
                </a:ext>
              </a:extLst>
            </p:cNvPr>
            <p:cNvSpPr/>
            <p:nvPr/>
          </p:nvSpPr>
          <p:spPr>
            <a:xfrm>
              <a:off x="8017547" y="2539484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00" name="Forma libre 189">
              <a:extLst>
                <a:ext uri="{FF2B5EF4-FFF2-40B4-BE49-F238E27FC236}">
                  <a16:creationId xmlns:a16="http://schemas.microsoft.com/office/drawing/2014/main" xmlns="" id="{F65F1B22-0A34-1F48-AF65-9276DFF90F30}"/>
                </a:ext>
              </a:extLst>
            </p:cNvPr>
            <p:cNvSpPr/>
            <p:nvPr/>
          </p:nvSpPr>
          <p:spPr>
            <a:xfrm>
              <a:off x="8017547" y="3946536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01" name="Forma libre 190">
              <a:extLst>
                <a:ext uri="{FF2B5EF4-FFF2-40B4-BE49-F238E27FC236}">
                  <a16:creationId xmlns:a16="http://schemas.microsoft.com/office/drawing/2014/main" xmlns="" id="{4060F7F0-3B9A-D547-AA84-9E6F657B7562}"/>
                </a:ext>
              </a:extLst>
            </p:cNvPr>
            <p:cNvSpPr/>
            <p:nvPr/>
          </p:nvSpPr>
          <p:spPr>
            <a:xfrm>
              <a:off x="8017547" y="362022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02" name="Forma libre 191">
              <a:extLst>
                <a:ext uri="{FF2B5EF4-FFF2-40B4-BE49-F238E27FC236}">
                  <a16:creationId xmlns:a16="http://schemas.microsoft.com/office/drawing/2014/main" xmlns="" id="{ADCD321E-4235-6D4E-A53E-5E6438B6F186}"/>
                </a:ext>
              </a:extLst>
            </p:cNvPr>
            <p:cNvSpPr/>
            <p:nvPr/>
          </p:nvSpPr>
          <p:spPr>
            <a:xfrm>
              <a:off x="8017547" y="325965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03" name="Forma libre 192">
              <a:extLst>
                <a:ext uri="{FF2B5EF4-FFF2-40B4-BE49-F238E27FC236}">
                  <a16:creationId xmlns:a16="http://schemas.microsoft.com/office/drawing/2014/main" xmlns="" id="{869869C2-7F61-6849-B621-A1B93B0ADD44}"/>
                </a:ext>
              </a:extLst>
            </p:cNvPr>
            <p:cNvSpPr/>
            <p:nvPr/>
          </p:nvSpPr>
          <p:spPr>
            <a:xfrm>
              <a:off x="8017547" y="4272850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04" name="Forma libre 193">
              <a:extLst>
                <a:ext uri="{FF2B5EF4-FFF2-40B4-BE49-F238E27FC236}">
                  <a16:creationId xmlns:a16="http://schemas.microsoft.com/office/drawing/2014/main" xmlns="" id="{2B95041C-E9F8-FD40-B914-210667AE0B73}"/>
                </a:ext>
              </a:extLst>
            </p:cNvPr>
            <p:cNvSpPr/>
            <p:nvPr/>
          </p:nvSpPr>
          <p:spPr>
            <a:xfrm>
              <a:off x="8017547" y="2900047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05" name="Forma libre 194">
              <a:extLst>
                <a:ext uri="{FF2B5EF4-FFF2-40B4-BE49-F238E27FC236}">
                  <a16:creationId xmlns:a16="http://schemas.microsoft.com/office/drawing/2014/main" xmlns="" id="{DED65FC2-E056-1948-96E4-1B8A7544D506}"/>
                </a:ext>
              </a:extLst>
            </p:cNvPr>
            <p:cNvSpPr/>
            <p:nvPr/>
          </p:nvSpPr>
          <p:spPr>
            <a:xfrm>
              <a:off x="8017547" y="4600116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06" name="Forma libre 195">
              <a:extLst>
                <a:ext uri="{FF2B5EF4-FFF2-40B4-BE49-F238E27FC236}">
                  <a16:creationId xmlns:a16="http://schemas.microsoft.com/office/drawing/2014/main" xmlns="" id="{3F00AB2E-C0D1-734A-A74B-205E9A1D3730}"/>
                </a:ext>
              </a:extLst>
            </p:cNvPr>
            <p:cNvSpPr/>
            <p:nvPr/>
          </p:nvSpPr>
          <p:spPr>
            <a:xfrm>
              <a:off x="8017547" y="557905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07" name="Forma libre 196">
              <a:extLst>
                <a:ext uri="{FF2B5EF4-FFF2-40B4-BE49-F238E27FC236}">
                  <a16:creationId xmlns:a16="http://schemas.microsoft.com/office/drawing/2014/main" xmlns="" id="{B39514A4-601C-7D49-9DDD-00FEE7316FCC}"/>
                </a:ext>
              </a:extLst>
            </p:cNvPr>
            <p:cNvSpPr/>
            <p:nvPr/>
          </p:nvSpPr>
          <p:spPr>
            <a:xfrm>
              <a:off x="8017547" y="4926430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08" name="Forma libre 197">
              <a:extLst>
                <a:ext uri="{FF2B5EF4-FFF2-40B4-BE49-F238E27FC236}">
                  <a16:creationId xmlns:a16="http://schemas.microsoft.com/office/drawing/2014/main" xmlns="" id="{565D5682-C554-B046-A1DF-B9F098B9CEBA}"/>
                </a:ext>
              </a:extLst>
            </p:cNvPr>
            <p:cNvSpPr/>
            <p:nvPr/>
          </p:nvSpPr>
          <p:spPr>
            <a:xfrm>
              <a:off x="8017547" y="5252745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09" name="Forma libre 198">
              <a:extLst>
                <a:ext uri="{FF2B5EF4-FFF2-40B4-BE49-F238E27FC236}">
                  <a16:creationId xmlns:a16="http://schemas.microsoft.com/office/drawing/2014/main" xmlns="" id="{740D9894-6DF8-0145-9786-22E5028C259A}"/>
                </a:ext>
              </a:extLst>
            </p:cNvPr>
            <p:cNvSpPr/>
            <p:nvPr/>
          </p:nvSpPr>
          <p:spPr>
            <a:xfrm>
              <a:off x="6820144" y="5906325"/>
              <a:ext cx="152051" cy="152216"/>
            </a:xfrm>
            <a:custGeom>
              <a:avLst/>
              <a:gdLst>
                <a:gd name="connsiteX0" fmla="*/ 152051 w 152051"/>
                <a:gd name="connsiteY0" fmla="*/ 76109 h 152216"/>
                <a:gd name="connsiteX1" fmla="*/ 76026 w 152051"/>
                <a:gd name="connsiteY1" fmla="*/ 152217 h 152216"/>
                <a:gd name="connsiteX2" fmla="*/ 0 w 152051"/>
                <a:gd name="connsiteY2" fmla="*/ 76109 h 152216"/>
                <a:gd name="connsiteX3" fmla="*/ 76026 w 152051"/>
                <a:gd name="connsiteY3" fmla="*/ 0 h 152216"/>
                <a:gd name="connsiteX4" fmla="*/ 152051 w 152051"/>
                <a:gd name="connsiteY4" fmla="*/ 76109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9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9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9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10" name="Forma libre 199">
              <a:extLst>
                <a:ext uri="{FF2B5EF4-FFF2-40B4-BE49-F238E27FC236}">
                  <a16:creationId xmlns:a16="http://schemas.microsoft.com/office/drawing/2014/main" xmlns="" id="{14F84364-F00B-1846-B074-97A5675C2C5E}"/>
                </a:ext>
              </a:extLst>
            </p:cNvPr>
            <p:cNvSpPr/>
            <p:nvPr/>
          </p:nvSpPr>
          <p:spPr>
            <a:xfrm>
              <a:off x="7618413" y="5906325"/>
              <a:ext cx="152051" cy="152216"/>
            </a:xfrm>
            <a:custGeom>
              <a:avLst/>
              <a:gdLst>
                <a:gd name="connsiteX0" fmla="*/ 152051 w 152051"/>
                <a:gd name="connsiteY0" fmla="*/ 76109 h 152216"/>
                <a:gd name="connsiteX1" fmla="*/ 76026 w 152051"/>
                <a:gd name="connsiteY1" fmla="*/ 152217 h 152216"/>
                <a:gd name="connsiteX2" fmla="*/ 0 w 152051"/>
                <a:gd name="connsiteY2" fmla="*/ 76109 h 152216"/>
                <a:gd name="connsiteX3" fmla="*/ 76026 w 152051"/>
                <a:gd name="connsiteY3" fmla="*/ 0 h 152216"/>
                <a:gd name="connsiteX4" fmla="*/ 152051 w 152051"/>
                <a:gd name="connsiteY4" fmla="*/ 76109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9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9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9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11" name="Forma libre 200">
              <a:extLst>
                <a:ext uri="{FF2B5EF4-FFF2-40B4-BE49-F238E27FC236}">
                  <a16:creationId xmlns:a16="http://schemas.microsoft.com/office/drawing/2014/main" xmlns="" id="{7936513B-C7A6-1F41-9DE3-66448ABE81C2}"/>
                </a:ext>
              </a:extLst>
            </p:cNvPr>
            <p:cNvSpPr/>
            <p:nvPr/>
          </p:nvSpPr>
          <p:spPr>
            <a:xfrm>
              <a:off x="7618413" y="557905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12" name="Forma libre 201">
              <a:extLst>
                <a:ext uri="{FF2B5EF4-FFF2-40B4-BE49-F238E27FC236}">
                  <a16:creationId xmlns:a16="http://schemas.microsoft.com/office/drawing/2014/main" xmlns="" id="{05143A32-4AA6-184C-9C0E-873135280D2B}"/>
                </a:ext>
              </a:extLst>
            </p:cNvPr>
            <p:cNvSpPr/>
            <p:nvPr/>
          </p:nvSpPr>
          <p:spPr>
            <a:xfrm>
              <a:off x="7618413" y="5252745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13" name="Forma libre 202">
              <a:extLst>
                <a:ext uri="{FF2B5EF4-FFF2-40B4-BE49-F238E27FC236}">
                  <a16:creationId xmlns:a16="http://schemas.microsoft.com/office/drawing/2014/main" xmlns="" id="{B2E821D2-0A83-F34E-9E25-DA33BBC7EED4}"/>
                </a:ext>
              </a:extLst>
            </p:cNvPr>
            <p:cNvSpPr/>
            <p:nvPr/>
          </p:nvSpPr>
          <p:spPr>
            <a:xfrm>
              <a:off x="7219278" y="217987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14" name="Forma libre 203">
              <a:extLst>
                <a:ext uri="{FF2B5EF4-FFF2-40B4-BE49-F238E27FC236}">
                  <a16:creationId xmlns:a16="http://schemas.microsoft.com/office/drawing/2014/main" xmlns="" id="{BA3BFF8B-F339-F349-95F0-FA3B9E12D4FA}"/>
                </a:ext>
              </a:extLst>
            </p:cNvPr>
            <p:cNvSpPr/>
            <p:nvPr/>
          </p:nvSpPr>
          <p:spPr>
            <a:xfrm>
              <a:off x="7219278" y="557905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15" name="Forma libre 204">
              <a:extLst>
                <a:ext uri="{FF2B5EF4-FFF2-40B4-BE49-F238E27FC236}">
                  <a16:creationId xmlns:a16="http://schemas.microsoft.com/office/drawing/2014/main" xmlns="" id="{9D34DABD-1FF6-964E-9E33-8FA1E38F1724}"/>
                </a:ext>
              </a:extLst>
            </p:cNvPr>
            <p:cNvSpPr/>
            <p:nvPr/>
          </p:nvSpPr>
          <p:spPr>
            <a:xfrm>
              <a:off x="7219278" y="4926430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16" name="Forma libre 205">
              <a:extLst>
                <a:ext uri="{FF2B5EF4-FFF2-40B4-BE49-F238E27FC236}">
                  <a16:creationId xmlns:a16="http://schemas.microsoft.com/office/drawing/2014/main" xmlns="" id="{91205D1E-2F37-D148-B543-8AC6B7A3FBCE}"/>
                </a:ext>
              </a:extLst>
            </p:cNvPr>
            <p:cNvSpPr/>
            <p:nvPr/>
          </p:nvSpPr>
          <p:spPr>
            <a:xfrm>
              <a:off x="7219278" y="5906325"/>
              <a:ext cx="152051" cy="152216"/>
            </a:xfrm>
            <a:custGeom>
              <a:avLst/>
              <a:gdLst>
                <a:gd name="connsiteX0" fmla="*/ 152051 w 152051"/>
                <a:gd name="connsiteY0" fmla="*/ 76109 h 152216"/>
                <a:gd name="connsiteX1" fmla="*/ 76026 w 152051"/>
                <a:gd name="connsiteY1" fmla="*/ 152217 h 152216"/>
                <a:gd name="connsiteX2" fmla="*/ 0 w 152051"/>
                <a:gd name="connsiteY2" fmla="*/ 76109 h 152216"/>
                <a:gd name="connsiteX3" fmla="*/ 76026 w 152051"/>
                <a:gd name="connsiteY3" fmla="*/ 0 h 152216"/>
                <a:gd name="connsiteX4" fmla="*/ 152051 w 152051"/>
                <a:gd name="connsiteY4" fmla="*/ 76109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9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9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9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17" name="Forma libre 206">
              <a:extLst>
                <a:ext uri="{FF2B5EF4-FFF2-40B4-BE49-F238E27FC236}">
                  <a16:creationId xmlns:a16="http://schemas.microsoft.com/office/drawing/2014/main" xmlns="" id="{69DFCD3B-AD61-B14B-98D1-F17DD9E42040}"/>
                </a:ext>
              </a:extLst>
            </p:cNvPr>
            <p:cNvSpPr/>
            <p:nvPr/>
          </p:nvSpPr>
          <p:spPr>
            <a:xfrm>
              <a:off x="7219278" y="5252745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18" name="Forma libre 207">
              <a:extLst>
                <a:ext uri="{FF2B5EF4-FFF2-40B4-BE49-F238E27FC236}">
                  <a16:creationId xmlns:a16="http://schemas.microsoft.com/office/drawing/2014/main" xmlns="" id="{E68B8EF3-50E7-C24A-A413-DFB8DC6D5FAA}"/>
                </a:ext>
              </a:extLst>
            </p:cNvPr>
            <p:cNvSpPr/>
            <p:nvPr/>
          </p:nvSpPr>
          <p:spPr>
            <a:xfrm>
              <a:off x="7219278" y="4272850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19" name="Forma libre 208">
              <a:extLst>
                <a:ext uri="{FF2B5EF4-FFF2-40B4-BE49-F238E27FC236}">
                  <a16:creationId xmlns:a16="http://schemas.microsoft.com/office/drawing/2014/main" xmlns="" id="{CEFF6EE2-DBBB-4C44-A8C1-827DB0A9C342}"/>
                </a:ext>
              </a:extLst>
            </p:cNvPr>
            <p:cNvSpPr/>
            <p:nvPr/>
          </p:nvSpPr>
          <p:spPr>
            <a:xfrm>
              <a:off x="7219278" y="4600116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20" name="Forma libre 209">
              <a:extLst>
                <a:ext uri="{FF2B5EF4-FFF2-40B4-BE49-F238E27FC236}">
                  <a16:creationId xmlns:a16="http://schemas.microsoft.com/office/drawing/2014/main" xmlns="" id="{55A4FB0D-9296-3242-8424-D6B29C9A8296}"/>
                </a:ext>
              </a:extLst>
            </p:cNvPr>
            <p:cNvSpPr/>
            <p:nvPr/>
          </p:nvSpPr>
          <p:spPr>
            <a:xfrm>
              <a:off x="7219278" y="2539484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21" name="Forma libre 210">
              <a:extLst>
                <a:ext uri="{FF2B5EF4-FFF2-40B4-BE49-F238E27FC236}">
                  <a16:creationId xmlns:a16="http://schemas.microsoft.com/office/drawing/2014/main" xmlns="" id="{9427AA35-69EA-1D4F-840B-906951ABF6D5}"/>
                </a:ext>
              </a:extLst>
            </p:cNvPr>
            <p:cNvSpPr/>
            <p:nvPr/>
          </p:nvSpPr>
          <p:spPr>
            <a:xfrm>
              <a:off x="7219278" y="3946536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22" name="Forma libre 211">
              <a:extLst>
                <a:ext uri="{FF2B5EF4-FFF2-40B4-BE49-F238E27FC236}">
                  <a16:creationId xmlns:a16="http://schemas.microsoft.com/office/drawing/2014/main" xmlns="" id="{59A86C81-997B-B34F-ABD7-7B993485905C}"/>
                </a:ext>
              </a:extLst>
            </p:cNvPr>
            <p:cNvSpPr/>
            <p:nvPr/>
          </p:nvSpPr>
          <p:spPr>
            <a:xfrm>
              <a:off x="7219278" y="2900047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23" name="Forma libre 212">
              <a:extLst>
                <a:ext uri="{FF2B5EF4-FFF2-40B4-BE49-F238E27FC236}">
                  <a16:creationId xmlns:a16="http://schemas.microsoft.com/office/drawing/2014/main" xmlns="" id="{449A49E2-7B08-F942-9DBE-280BFFC397E8}"/>
                </a:ext>
              </a:extLst>
            </p:cNvPr>
            <p:cNvSpPr/>
            <p:nvPr/>
          </p:nvSpPr>
          <p:spPr>
            <a:xfrm>
              <a:off x="7219278" y="325965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24" name="Forma libre 213">
              <a:extLst>
                <a:ext uri="{FF2B5EF4-FFF2-40B4-BE49-F238E27FC236}">
                  <a16:creationId xmlns:a16="http://schemas.microsoft.com/office/drawing/2014/main" xmlns="" id="{B6D6FA9F-129D-2F48-B0F0-AB4B7EE8B64B}"/>
                </a:ext>
              </a:extLst>
            </p:cNvPr>
            <p:cNvSpPr/>
            <p:nvPr/>
          </p:nvSpPr>
          <p:spPr>
            <a:xfrm>
              <a:off x="7219278" y="362022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25" name="Forma libre 214">
              <a:extLst>
                <a:ext uri="{FF2B5EF4-FFF2-40B4-BE49-F238E27FC236}">
                  <a16:creationId xmlns:a16="http://schemas.microsoft.com/office/drawing/2014/main" xmlns="" id="{B612E293-04B3-BD40-9F14-1570F6D5D828}"/>
                </a:ext>
              </a:extLst>
            </p:cNvPr>
            <p:cNvSpPr/>
            <p:nvPr/>
          </p:nvSpPr>
          <p:spPr>
            <a:xfrm>
              <a:off x="7618413" y="2539484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26" name="Forma libre 215">
              <a:extLst>
                <a:ext uri="{FF2B5EF4-FFF2-40B4-BE49-F238E27FC236}">
                  <a16:creationId xmlns:a16="http://schemas.microsoft.com/office/drawing/2014/main" xmlns="" id="{A1728A44-3E10-FF40-8443-6DAA2C28CB28}"/>
                </a:ext>
              </a:extLst>
            </p:cNvPr>
            <p:cNvSpPr/>
            <p:nvPr/>
          </p:nvSpPr>
          <p:spPr>
            <a:xfrm>
              <a:off x="7618413" y="362022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27" name="Forma libre 216">
              <a:extLst>
                <a:ext uri="{FF2B5EF4-FFF2-40B4-BE49-F238E27FC236}">
                  <a16:creationId xmlns:a16="http://schemas.microsoft.com/office/drawing/2014/main" xmlns="" id="{18B507AB-DE5C-5044-A3E6-639B92BD9C10}"/>
                </a:ext>
              </a:extLst>
            </p:cNvPr>
            <p:cNvSpPr/>
            <p:nvPr/>
          </p:nvSpPr>
          <p:spPr>
            <a:xfrm>
              <a:off x="7618413" y="3946536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28" name="Forma libre 217">
              <a:extLst>
                <a:ext uri="{FF2B5EF4-FFF2-40B4-BE49-F238E27FC236}">
                  <a16:creationId xmlns:a16="http://schemas.microsoft.com/office/drawing/2014/main" xmlns="" id="{D45CA45F-B113-1F45-827A-F85DB4370EC5}"/>
                </a:ext>
              </a:extLst>
            </p:cNvPr>
            <p:cNvSpPr/>
            <p:nvPr/>
          </p:nvSpPr>
          <p:spPr>
            <a:xfrm>
              <a:off x="7618413" y="1099134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29" name="Forma libre 218">
              <a:extLst>
                <a:ext uri="{FF2B5EF4-FFF2-40B4-BE49-F238E27FC236}">
                  <a16:creationId xmlns:a16="http://schemas.microsoft.com/office/drawing/2014/main" xmlns="" id="{4414271D-AFE8-6949-8B82-91C88127B73F}"/>
                </a:ext>
              </a:extLst>
            </p:cNvPr>
            <p:cNvSpPr/>
            <p:nvPr/>
          </p:nvSpPr>
          <p:spPr>
            <a:xfrm>
              <a:off x="7618413" y="325965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30" name="Forma libre 219">
              <a:extLst>
                <a:ext uri="{FF2B5EF4-FFF2-40B4-BE49-F238E27FC236}">
                  <a16:creationId xmlns:a16="http://schemas.microsoft.com/office/drawing/2014/main" xmlns="" id="{4356A239-2F39-5449-BB61-07B9C77694C2}"/>
                </a:ext>
              </a:extLst>
            </p:cNvPr>
            <p:cNvSpPr/>
            <p:nvPr/>
          </p:nvSpPr>
          <p:spPr>
            <a:xfrm>
              <a:off x="7618413" y="4600116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31" name="Forma libre 220">
              <a:extLst>
                <a:ext uri="{FF2B5EF4-FFF2-40B4-BE49-F238E27FC236}">
                  <a16:creationId xmlns:a16="http://schemas.microsoft.com/office/drawing/2014/main" xmlns="" id="{C0483DCE-D745-A345-81D7-6DB8C1C7E568}"/>
                </a:ext>
              </a:extLst>
            </p:cNvPr>
            <p:cNvSpPr/>
            <p:nvPr/>
          </p:nvSpPr>
          <p:spPr>
            <a:xfrm>
              <a:off x="7618413" y="4272850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32" name="Forma libre 221">
              <a:extLst>
                <a:ext uri="{FF2B5EF4-FFF2-40B4-BE49-F238E27FC236}">
                  <a16:creationId xmlns:a16="http://schemas.microsoft.com/office/drawing/2014/main" xmlns="" id="{17FD0859-61E6-5E40-BE85-88E133BB191F}"/>
                </a:ext>
              </a:extLst>
            </p:cNvPr>
            <p:cNvSpPr/>
            <p:nvPr/>
          </p:nvSpPr>
          <p:spPr>
            <a:xfrm>
              <a:off x="7618413" y="181930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33" name="Forma libre 223">
              <a:extLst>
                <a:ext uri="{FF2B5EF4-FFF2-40B4-BE49-F238E27FC236}">
                  <a16:creationId xmlns:a16="http://schemas.microsoft.com/office/drawing/2014/main" xmlns="" id="{32BC11C7-3E7C-2448-9B9D-A1605B428357}"/>
                </a:ext>
              </a:extLst>
            </p:cNvPr>
            <p:cNvSpPr/>
            <p:nvPr/>
          </p:nvSpPr>
          <p:spPr>
            <a:xfrm>
              <a:off x="7618413" y="4926430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34" name="Forma libre 224">
              <a:extLst>
                <a:ext uri="{FF2B5EF4-FFF2-40B4-BE49-F238E27FC236}">
                  <a16:creationId xmlns:a16="http://schemas.microsoft.com/office/drawing/2014/main" xmlns="" id="{28A56E96-6B00-4746-831D-114769340E46}"/>
                </a:ext>
              </a:extLst>
            </p:cNvPr>
            <p:cNvSpPr/>
            <p:nvPr/>
          </p:nvSpPr>
          <p:spPr>
            <a:xfrm>
              <a:off x="7618413" y="2900047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35" name="Forma libre 225">
              <a:extLst>
                <a:ext uri="{FF2B5EF4-FFF2-40B4-BE49-F238E27FC236}">
                  <a16:creationId xmlns:a16="http://schemas.microsoft.com/office/drawing/2014/main" xmlns="" id="{F4A1476F-E89C-0449-B1AF-ACDCE6A7361A}"/>
                </a:ext>
              </a:extLst>
            </p:cNvPr>
            <p:cNvSpPr/>
            <p:nvPr/>
          </p:nvSpPr>
          <p:spPr>
            <a:xfrm>
              <a:off x="7618413" y="217987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36" name="Forma libre 226">
              <a:extLst>
                <a:ext uri="{FF2B5EF4-FFF2-40B4-BE49-F238E27FC236}">
                  <a16:creationId xmlns:a16="http://schemas.microsoft.com/office/drawing/2014/main" xmlns="" id="{D11C7405-306A-7D48-897D-25C9180246E6}"/>
                </a:ext>
              </a:extLst>
            </p:cNvPr>
            <p:cNvSpPr/>
            <p:nvPr/>
          </p:nvSpPr>
          <p:spPr>
            <a:xfrm>
              <a:off x="8017547" y="1459697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37" name="Forma libre 227">
              <a:extLst>
                <a:ext uri="{FF2B5EF4-FFF2-40B4-BE49-F238E27FC236}">
                  <a16:creationId xmlns:a16="http://schemas.microsoft.com/office/drawing/2014/main" xmlns="" id="{D13038EF-AF1D-7C4D-B3FC-4D1D57158DA7}"/>
                </a:ext>
              </a:extLst>
            </p:cNvPr>
            <p:cNvSpPr/>
            <p:nvPr/>
          </p:nvSpPr>
          <p:spPr>
            <a:xfrm>
              <a:off x="6421009" y="2900047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38" name="Forma libre 228">
              <a:extLst>
                <a:ext uri="{FF2B5EF4-FFF2-40B4-BE49-F238E27FC236}">
                  <a16:creationId xmlns:a16="http://schemas.microsoft.com/office/drawing/2014/main" xmlns="" id="{DC0735AA-EE4A-6D40-899E-0387A754B4D6}"/>
                </a:ext>
              </a:extLst>
            </p:cNvPr>
            <p:cNvSpPr/>
            <p:nvPr/>
          </p:nvSpPr>
          <p:spPr>
            <a:xfrm>
              <a:off x="6421009" y="5252745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39" name="Forma libre 229">
              <a:extLst>
                <a:ext uri="{FF2B5EF4-FFF2-40B4-BE49-F238E27FC236}">
                  <a16:creationId xmlns:a16="http://schemas.microsoft.com/office/drawing/2014/main" xmlns="" id="{2B3B0B64-87BF-7141-8202-3E3A72C1315F}"/>
                </a:ext>
              </a:extLst>
            </p:cNvPr>
            <p:cNvSpPr/>
            <p:nvPr/>
          </p:nvSpPr>
          <p:spPr>
            <a:xfrm>
              <a:off x="6421009" y="181930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40" name="Forma libre 230">
              <a:extLst>
                <a:ext uri="{FF2B5EF4-FFF2-40B4-BE49-F238E27FC236}">
                  <a16:creationId xmlns:a16="http://schemas.microsoft.com/office/drawing/2014/main" xmlns="" id="{F0C924C0-643C-6A48-A1A4-0080242A8D2F}"/>
                </a:ext>
              </a:extLst>
            </p:cNvPr>
            <p:cNvSpPr/>
            <p:nvPr/>
          </p:nvSpPr>
          <p:spPr>
            <a:xfrm>
              <a:off x="6421009" y="217987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41" name="Forma libre 231">
              <a:extLst>
                <a:ext uri="{FF2B5EF4-FFF2-40B4-BE49-F238E27FC236}">
                  <a16:creationId xmlns:a16="http://schemas.microsoft.com/office/drawing/2014/main" xmlns="" id="{23E4CFC5-B668-6846-A372-EACE1FBBE6C8}"/>
                </a:ext>
              </a:extLst>
            </p:cNvPr>
            <p:cNvSpPr/>
            <p:nvPr/>
          </p:nvSpPr>
          <p:spPr>
            <a:xfrm>
              <a:off x="6421009" y="325965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42" name="Forma libre 232">
              <a:extLst>
                <a:ext uri="{FF2B5EF4-FFF2-40B4-BE49-F238E27FC236}">
                  <a16:creationId xmlns:a16="http://schemas.microsoft.com/office/drawing/2014/main" xmlns="" id="{DAFBBAC9-4114-3C43-B3C6-EE31F764BFF1}"/>
                </a:ext>
              </a:extLst>
            </p:cNvPr>
            <p:cNvSpPr/>
            <p:nvPr/>
          </p:nvSpPr>
          <p:spPr>
            <a:xfrm>
              <a:off x="6421009" y="3946536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43" name="Forma libre 233">
              <a:extLst>
                <a:ext uri="{FF2B5EF4-FFF2-40B4-BE49-F238E27FC236}">
                  <a16:creationId xmlns:a16="http://schemas.microsoft.com/office/drawing/2014/main" xmlns="" id="{F094A178-8637-9B4B-A54C-A78625F2866E}"/>
                </a:ext>
              </a:extLst>
            </p:cNvPr>
            <p:cNvSpPr/>
            <p:nvPr/>
          </p:nvSpPr>
          <p:spPr>
            <a:xfrm>
              <a:off x="6421009" y="4926430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44" name="Forma libre 234">
              <a:extLst>
                <a:ext uri="{FF2B5EF4-FFF2-40B4-BE49-F238E27FC236}">
                  <a16:creationId xmlns:a16="http://schemas.microsoft.com/office/drawing/2014/main" xmlns="" id="{C1728BC6-D607-F24C-8EB6-52B3BCEF7E7C}"/>
                </a:ext>
              </a:extLst>
            </p:cNvPr>
            <p:cNvSpPr/>
            <p:nvPr/>
          </p:nvSpPr>
          <p:spPr>
            <a:xfrm>
              <a:off x="6421009" y="4600116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45" name="Forma libre 235">
              <a:extLst>
                <a:ext uri="{FF2B5EF4-FFF2-40B4-BE49-F238E27FC236}">
                  <a16:creationId xmlns:a16="http://schemas.microsoft.com/office/drawing/2014/main" xmlns="" id="{4EB2643F-4C9B-304C-AAE9-54F8289A1567}"/>
                </a:ext>
              </a:extLst>
            </p:cNvPr>
            <p:cNvSpPr/>
            <p:nvPr/>
          </p:nvSpPr>
          <p:spPr>
            <a:xfrm>
              <a:off x="6421009" y="4272850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46" name="Forma libre 236">
              <a:extLst>
                <a:ext uri="{FF2B5EF4-FFF2-40B4-BE49-F238E27FC236}">
                  <a16:creationId xmlns:a16="http://schemas.microsoft.com/office/drawing/2014/main" xmlns="" id="{DD72B68B-E091-E94F-85DC-CF371F9AE7F3}"/>
                </a:ext>
              </a:extLst>
            </p:cNvPr>
            <p:cNvSpPr/>
            <p:nvPr/>
          </p:nvSpPr>
          <p:spPr>
            <a:xfrm>
              <a:off x="6421009" y="1099134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47" name="Forma libre 237">
              <a:extLst>
                <a:ext uri="{FF2B5EF4-FFF2-40B4-BE49-F238E27FC236}">
                  <a16:creationId xmlns:a16="http://schemas.microsoft.com/office/drawing/2014/main" xmlns="" id="{0A4A32B7-F95F-E04A-8B39-F98617024C87}"/>
                </a:ext>
              </a:extLst>
            </p:cNvPr>
            <p:cNvSpPr/>
            <p:nvPr/>
          </p:nvSpPr>
          <p:spPr>
            <a:xfrm>
              <a:off x="6421009" y="362022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48" name="Forma libre 238">
              <a:extLst>
                <a:ext uri="{FF2B5EF4-FFF2-40B4-BE49-F238E27FC236}">
                  <a16:creationId xmlns:a16="http://schemas.microsoft.com/office/drawing/2014/main" xmlns="" id="{721F8666-5535-B84D-9D5E-E7233B2A6EE2}"/>
                </a:ext>
              </a:extLst>
            </p:cNvPr>
            <p:cNvSpPr/>
            <p:nvPr/>
          </p:nvSpPr>
          <p:spPr>
            <a:xfrm>
              <a:off x="6421009" y="2539484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49" name="Forma libre 239">
              <a:extLst>
                <a:ext uri="{FF2B5EF4-FFF2-40B4-BE49-F238E27FC236}">
                  <a16:creationId xmlns:a16="http://schemas.microsoft.com/office/drawing/2014/main" xmlns="" id="{32B3B475-4AD3-B74D-83BB-00247B0BD854}"/>
                </a:ext>
              </a:extLst>
            </p:cNvPr>
            <p:cNvSpPr/>
            <p:nvPr/>
          </p:nvSpPr>
          <p:spPr>
            <a:xfrm>
              <a:off x="6021875" y="362022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50" name="Forma libre 240">
              <a:extLst>
                <a:ext uri="{FF2B5EF4-FFF2-40B4-BE49-F238E27FC236}">
                  <a16:creationId xmlns:a16="http://schemas.microsoft.com/office/drawing/2014/main" xmlns="" id="{73F87556-91D4-C049-A45C-9B857CD78C07}"/>
                </a:ext>
              </a:extLst>
            </p:cNvPr>
            <p:cNvSpPr/>
            <p:nvPr/>
          </p:nvSpPr>
          <p:spPr>
            <a:xfrm>
              <a:off x="6021875" y="4272850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51" name="Forma libre 241">
              <a:extLst>
                <a:ext uri="{FF2B5EF4-FFF2-40B4-BE49-F238E27FC236}">
                  <a16:creationId xmlns:a16="http://schemas.microsoft.com/office/drawing/2014/main" xmlns="" id="{C75DBF4F-F94D-BF4A-BDC0-5C9BE135134D}"/>
                </a:ext>
              </a:extLst>
            </p:cNvPr>
            <p:cNvSpPr/>
            <p:nvPr/>
          </p:nvSpPr>
          <p:spPr>
            <a:xfrm>
              <a:off x="6021875" y="3946536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52" name="Forma libre 242">
              <a:extLst>
                <a:ext uri="{FF2B5EF4-FFF2-40B4-BE49-F238E27FC236}">
                  <a16:creationId xmlns:a16="http://schemas.microsoft.com/office/drawing/2014/main" xmlns="" id="{11433592-BE66-1140-8C06-B21A79ABD0BF}"/>
                </a:ext>
              </a:extLst>
            </p:cNvPr>
            <p:cNvSpPr/>
            <p:nvPr/>
          </p:nvSpPr>
          <p:spPr>
            <a:xfrm>
              <a:off x="6021875" y="325965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53" name="Forma libre 243">
              <a:extLst>
                <a:ext uri="{FF2B5EF4-FFF2-40B4-BE49-F238E27FC236}">
                  <a16:creationId xmlns:a16="http://schemas.microsoft.com/office/drawing/2014/main" xmlns="" id="{3D67EB53-87F2-E14F-9D74-14531A4536EC}"/>
                </a:ext>
              </a:extLst>
            </p:cNvPr>
            <p:cNvSpPr/>
            <p:nvPr/>
          </p:nvSpPr>
          <p:spPr>
            <a:xfrm>
              <a:off x="6021875" y="2900047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54" name="Forma libre 244">
              <a:extLst>
                <a:ext uri="{FF2B5EF4-FFF2-40B4-BE49-F238E27FC236}">
                  <a16:creationId xmlns:a16="http://schemas.microsoft.com/office/drawing/2014/main" xmlns="" id="{9F2C784D-7A7F-B345-950A-01AA93E9B834}"/>
                </a:ext>
              </a:extLst>
            </p:cNvPr>
            <p:cNvSpPr/>
            <p:nvPr/>
          </p:nvSpPr>
          <p:spPr>
            <a:xfrm>
              <a:off x="6021875" y="5252745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55" name="Forma libre 245">
              <a:extLst>
                <a:ext uri="{FF2B5EF4-FFF2-40B4-BE49-F238E27FC236}">
                  <a16:creationId xmlns:a16="http://schemas.microsoft.com/office/drawing/2014/main" xmlns="" id="{101530AB-D462-064D-94BA-F2BAC04503C8}"/>
                </a:ext>
              </a:extLst>
            </p:cNvPr>
            <p:cNvSpPr/>
            <p:nvPr/>
          </p:nvSpPr>
          <p:spPr>
            <a:xfrm>
              <a:off x="6021875" y="5906325"/>
              <a:ext cx="152051" cy="152216"/>
            </a:xfrm>
            <a:custGeom>
              <a:avLst/>
              <a:gdLst>
                <a:gd name="connsiteX0" fmla="*/ 152051 w 152051"/>
                <a:gd name="connsiteY0" fmla="*/ 76109 h 152216"/>
                <a:gd name="connsiteX1" fmla="*/ 76026 w 152051"/>
                <a:gd name="connsiteY1" fmla="*/ 152217 h 152216"/>
                <a:gd name="connsiteX2" fmla="*/ 0 w 152051"/>
                <a:gd name="connsiteY2" fmla="*/ 76109 h 152216"/>
                <a:gd name="connsiteX3" fmla="*/ 76026 w 152051"/>
                <a:gd name="connsiteY3" fmla="*/ 0 h 152216"/>
                <a:gd name="connsiteX4" fmla="*/ 152051 w 152051"/>
                <a:gd name="connsiteY4" fmla="*/ 76109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9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9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9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56" name="Forma libre 246">
              <a:extLst>
                <a:ext uri="{FF2B5EF4-FFF2-40B4-BE49-F238E27FC236}">
                  <a16:creationId xmlns:a16="http://schemas.microsoft.com/office/drawing/2014/main" xmlns="" id="{15F788CC-F549-5F4A-90AC-624A42B68AFC}"/>
                </a:ext>
              </a:extLst>
            </p:cNvPr>
            <p:cNvSpPr/>
            <p:nvPr/>
          </p:nvSpPr>
          <p:spPr>
            <a:xfrm>
              <a:off x="6021875" y="557905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57" name="Forma libre 247">
              <a:extLst>
                <a:ext uri="{FF2B5EF4-FFF2-40B4-BE49-F238E27FC236}">
                  <a16:creationId xmlns:a16="http://schemas.microsoft.com/office/drawing/2014/main" xmlns="" id="{40B4ADDC-5275-374D-B39D-42CC55458170}"/>
                </a:ext>
              </a:extLst>
            </p:cNvPr>
            <p:cNvSpPr/>
            <p:nvPr/>
          </p:nvSpPr>
          <p:spPr>
            <a:xfrm>
              <a:off x="6021875" y="4600116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58" name="Forma libre 248">
              <a:extLst>
                <a:ext uri="{FF2B5EF4-FFF2-40B4-BE49-F238E27FC236}">
                  <a16:creationId xmlns:a16="http://schemas.microsoft.com/office/drawing/2014/main" xmlns="" id="{27FEEA46-07A8-2441-B931-7415DD4212C0}"/>
                </a:ext>
              </a:extLst>
            </p:cNvPr>
            <p:cNvSpPr/>
            <p:nvPr/>
          </p:nvSpPr>
          <p:spPr>
            <a:xfrm>
              <a:off x="6021875" y="2539484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59" name="Forma libre 249">
              <a:extLst>
                <a:ext uri="{FF2B5EF4-FFF2-40B4-BE49-F238E27FC236}">
                  <a16:creationId xmlns:a16="http://schemas.microsoft.com/office/drawing/2014/main" xmlns="" id="{476D4585-D37C-DF4C-81CF-DDC4B1811AA1}"/>
                </a:ext>
              </a:extLst>
            </p:cNvPr>
            <p:cNvSpPr/>
            <p:nvPr/>
          </p:nvSpPr>
          <p:spPr>
            <a:xfrm>
              <a:off x="6021875" y="4926430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60" name="Forma libre 250">
              <a:extLst>
                <a:ext uri="{FF2B5EF4-FFF2-40B4-BE49-F238E27FC236}">
                  <a16:creationId xmlns:a16="http://schemas.microsoft.com/office/drawing/2014/main" xmlns="" id="{05EB9B58-E031-EE4A-B2C2-77A78DD938E6}"/>
                </a:ext>
              </a:extLst>
            </p:cNvPr>
            <p:cNvSpPr/>
            <p:nvPr/>
          </p:nvSpPr>
          <p:spPr>
            <a:xfrm>
              <a:off x="6421009" y="1459697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61" name="Forma libre 251">
              <a:extLst>
                <a:ext uri="{FF2B5EF4-FFF2-40B4-BE49-F238E27FC236}">
                  <a16:creationId xmlns:a16="http://schemas.microsoft.com/office/drawing/2014/main" xmlns="" id="{AA46C0DB-346A-5042-90A9-844AEBA7BCA1}"/>
                </a:ext>
              </a:extLst>
            </p:cNvPr>
            <p:cNvSpPr/>
            <p:nvPr/>
          </p:nvSpPr>
          <p:spPr>
            <a:xfrm>
              <a:off x="4425336" y="3946536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62" name="Forma libre 252">
              <a:extLst>
                <a:ext uri="{FF2B5EF4-FFF2-40B4-BE49-F238E27FC236}">
                  <a16:creationId xmlns:a16="http://schemas.microsoft.com/office/drawing/2014/main" xmlns="" id="{7E40EE17-EA3E-C442-B644-4D06B7A05911}"/>
                </a:ext>
              </a:extLst>
            </p:cNvPr>
            <p:cNvSpPr/>
            <p:nvPr/>
          </p:nvSpPr>
          <p:spPr>
            <a:xfrm>
              <a:off x="4425336" y="217987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63" name="Forma libre 253">
              <a:extLst>
                <a:ext uri="{FF2B5EF4-FFF2-40B4-BE49-F238E27FC236}">
                  <a16:creationId xmlns:a16="http://schemas.microsoft.com/office/drawing/2014/main" xmlns="" id="{F81FC8C0-3598-A940-9652-B73E6DD7D12D}"/>
                </a:ext>
              </a:extLst>
            </p:cNvPr>
            <p:cNvSpPr/>
            <p:nvPr/>
          </p:nvSpPr>
          <p:spPr>
            <a:xfrm>
              <a:off x="4425336" y="2900047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64" name="Forma libre 254">
              <a:extLst>
                <a:ext uri="{FF2B5EF4-FFF2-40B4-BE49-F238E27FC236}">
                  <a16:creationId xmlns:a16="http://schemas.microsoft.com/office/drawing/2014/main" xmlns="" id="{781C15D0-6B36-5948-8337-B66B9D4CDD35}"/>
                </a:ext>
              </a:extLst>
            </p:cNvPr>
            <p:cNvSpPr/>
            <p:nvPr/>
          </p:nvSpPr>
          <p:spPr>
            <a:xfrm>
              <a:off x="5622740" y="557905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65" name="Forma libre 255">
              <a:extLst>
                <a:ext uri="{FF2B5EF4-FFF2-40B4-BE49-F238E27FC236}">
                  <a16:creationId xmlns:a16="http://schemas.microsoft.com/office/drawing/2014/main" xmlns="" id="{2FE413F6-664E-A44C-98AA-E65DF1A1F115}"/>
                </a:ext>
              </a:extLst>
            </p:cNvPr>
            <p:cNvSpPr/>
            <p:nvPr/>
          </p:nvSpPr>
          <p:spPr>
            <a:xfrm>
              <a:off x="4425336" y="4272850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66" name="Forma libre 256">
              <a:extLst>
                <a:ext uri="{FF2B5EF4-FFF2-40B4-BE49-F238E27FC236}">
                  <a16:creationId xmlns:a16="http://schemas.microsoft.com/office/drawing/2014/main" xmlns="" id="{CF32CFDC-F734-7D49-A136-2C20C57D06F8}"/>
                </a:ext>
              </a:extLst>
            </p:cNvPr>
            <p:cNvSpPr/>
            <p:nvPr/>
          </p:nvSpPr>
          <p:spPr>
            <a:xfrm>
              <a:off x="4425336" y="362022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67" name="Forma libre 257">
              <a:extLst>
                <a:ext uri="{FF2B5EF4-FFF2-40B4-BE49-F238E27FC236}">
                  <a16:creationId xmlns:a16="http://schemas.microsoft.com/office/drawing/2014/main" xmlns="" id="{761DFAB5-15D1-6244-9B35-8AB82E0A089D}"/>
                </a:ext>
              </a:extLst>
            </p:cNvPr>
            <p:cNvSpPr/>
            <p:nvPr/>
          </p:nvSpPr>
          <p:spPr>
            <a:xfrm>
              <a:off x="4425336" y="181930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68" name="Forma libre 258">
              <a:extLst>
                <a:ext uri="{FF2B5EF4-FFF2-40B4-BE49-F238E27FC236}">
                  <a16:creationId xmlns:a16="http://schemas.microsoft.com/office/drawing/2014/main" xmlns="" id="{28A701EE-83CF-0241-A2B4-AA208F6D146E}"/>
                </a:ext>
              </a:extLst>
            </p:cNvPr>
            <p:cNvSpPr/>
            <p:nvPr/>
          </p:nvSpPr>
          <p:spPr>
            <a:xfrm>
              <a:off x="4425336" y="4600116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69" name="Forma libre 259">
              <a:extLst>
                <a:ext uri="{FF2B5EF4-FFF2-40B4-BE49-F238E27FC236}">
                  <a16:creationId xmlns:a16="http://schemas.microsoft.com/office/drawing/2014/main" xmlns="" id="{E67658AC-FD59-BD4F-8390-8971D7A2FB39}"/>
                </a:ext>
              </a:extLst>
            </p:cNvPr>
            <p:cNvSpPr/>
            <p:nvPr/>
          </p:nvSpPr>
          <p:spPr>
            <a:xfrm>
              <a:off x="4425336" y="4926430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70" name="Forma libre 260">
              <a:extLst>
                <a:ext uri="{FF2B5EF4-FFF2-40B4-BE49-F238E27FC236}">
                  <a16:creationId xmlns:a16="http://schemas.microsoft.com/office/drawing/2014/main" xmlns="" id="{1D5EF536-F745-D04F-9D29-B408C89CAF11}"/>
                </a:ext>
              </a:extLst>
            </p:cNvPr>
            <p:cNvSpPr/>
            <p:nvPr/>
          </p:nvSpPr>
          <p:spPr>
            <a:xfrm>
              <a:off x="4425336" y="2539484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71" name="Forma libre 261">
              <a:extLst>
                <a:ext uri="{FF2B5EF4-FFF2-40B4-BE49-F238E27FC236}">
                  <a16:creationId xmlns:a16="http://schemas.microsoft.com/office/drawing/2014/main" xmlns="" id="{553D20E0-1393-DE46-B045-9A5DA6EC1D33}"/>
                </a:ext>
              </a:extLst>
            </p:cNvPr>
            <p:cNvSpPr/>
            <p:nvPr/>
          </p:nvSpPr>
          <p:spPr>
            <a:xfrm>
              <a:off x="4026202" y="362022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72" name="Forma libre 262">
              <a:extLst>
                <a:ext uri="{FF2B5EF4-FFF2-40B4-BE49-F238E27FC236}">
                  <a16:creationId xmlns:a16="http://schemas.microsoft.com/office/drawing/2014/main" xmlns="" id="{634F4FBB-CCCE-B744-9CC6-E4206F6A7710}"/>
                </a:ext>
              </a:extLst>
            </p:cNvPr>
            <p:cNvSpPr/>
            <p:nvPr/>
          </p:nvSpPr>
          <p:spPr>
            <a:xfrm>
              <a:off x="6421009" y="79565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73" name="Forma libre 263">
              <a:extLst>
                <a:ext uri="{FF2B5EF4-FFF2-40B4-BE49-F238E27FC236}">
                  <a16:creationId xmlns:a16="http://schemas.microsoft.com/office/drawing/2014/main" xmlns="" id="{F85190B9-F9E8-4244-BF74-7F8931FFFBFB}"/>
                </a:ext>
              </a:extLst>
            </p:cNvPr>
            <p:cNvSpPr/>
            <p:nvPr/>
          </p:nvSpPr>
          <p:spPr>
            <a:xfrm>
              <a:off x="6421009" y="5906325"/>
              <a:ext cx="152051" cy="152216"/>
            </a:xfrm>
            <a:custGeom>
              <a:avLst/>
              <a:gdLst>
                <a:gd name="connsiteX0" fmla="*/ 152051 w 152051"/>
                <a:gd name="connsiteY0" fmla="*/ 76109 h 152216"/>
                <a:gd name="connsiteX1" fmla="*/ 76026 w 152051"/>
                <a:gd name="connsiteY1" fmla="*/ 152217 h 152216"/>
                <a:gd name="connsiteX2" fmla="*/ 0 w 152051"/>
                <a:gd name="connsiteY2" fmla="*/ 76109 h 152216"/>
                <a:gd name="connsiteX3" fmla="*/ 76026 w 152051"/>
                <a:gd name="connsiteY3" fmla="*/ 0 h 152216"/>
                <a:gd name="connsiteX4" fmla="*/ 152051 w 152051"/>
                <a:gd name="connsiteY4" fmla="*/ 76109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9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9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9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74" name="Forma libre 264">
              <a:extLst>
                <a:ext uri="{FF2B5EF4-FFF2-40B4-BE49-F238E27FC236}">
                  <a16:creationId xmlns:a16="http://schemas.microsoft.com/office/drawing/2014/main" xmlns="" id="{A1BACAE8-7033-9249-A6EB-9F19BE736179}"/>
                </a:ext>
              </a:extLst>
            </p:cNvPr>
            <p:cNvSpPr/>
            <p:nvPr/>
          </p:nvSpPr>
          <p:spPr>
            <a:xfrm>
              <a:off x="4026202" y="3946536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75" name="Forma libre 265">
              <a:extLst>
                <a:ext uri="{FF2B5EF4-FFF2-40B4-BE49-F238E27FC236}">
                  <a16:creationId xmlns:a16="http://schemas.microsoft.com/office/drawing/2014/main" xmlns="" id="{A17F7D54-4F20-A34F-9622-E31DC8583EC3}"/>
                </a:ext>
              </a:extLst>
            </p:cNvPr>
            <p:cNvSpPr/>
            <p:nvPr/>
          </p:nvSpPr>
          <p:spPr>
            <a:xfrm>
              <a:off x="6421009" y="557905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76" name="Forma libre 266">
              <a:extLst>
                <a:ext uri="{FF2B5EF4-FFF2-40B4-BE49-F238E27FC236}">
                  <a16:creationId xmlns:a16="http://schemas.microsoft.com/office/drawing/2014/main" xmlns="" id="{51FA2FA3-6693-E140-ACCE-519A50333B97}"/>
                </a:ext>
              </a:extLst>
            </p:cNvPr>
            <p:cNvSpPr/>
            <p:nvPr/>
          </p:nvSpPr>
          <p:spPr>
            <a:xfrm>
              <a:off x="4026202" y="325965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77" name="Forma libre 267">
              <a:extLst>
                <a:ext uri="{FF2B5EF4-FFF2-40B4-BE49-F238E27FC236}">
                  <a16:creationId xmlns:a16="http://schemas.microsoft.com/office/drawing/2014/main" xmlns="" id="{71B5B974-0158-9042-BED9-6A3B1C615516}"/>
                </a:ext>
              </a:extLst>
            </p:cNvPr>
            <p:cNvSpPr/>
            <p:nvPr/>
          </p:nvSpPr>
          <p:spPr>
            <a:xfrm>
              <a:off x="4026202" y="4272850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78" name="Forma libre 268">
              <a:extLst>
                <a:ext uri="{FF2B5EF4-FFF2-40B4-BE49-F238E27FC236}">
                  <a16:creationId xmlns:a16="http://schemas.microsoft.com/office/drawing/2014/main" xmlns="" id="{FEB92055-830B-AB4D-BAD1-3EB2BA43D607}"/>
                </a:ext>
              </a:extLst>
            </p:cNvPr>
            <p:cNvSpPr/>
            <p:nvPr/>
          </p:nvSpPr>
          <p:spPr>
            <a:xfrm>
              <a:off x="4026202" y="2539484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79" name="Forma libre 269">
              <a:extLst>
                <a:ext uri="{FF2B5EF4-FFF2-40B4-BE49-F238E27FC236}">
                  <a16:creationId xmlns:a16="http://schemas.microsoft.com/office/drawing/2014/main" xmlns="" id="{EDB16714-6EC7-864B-A546-BD6E9B0C964F}"/>
                </a:ext>
              </a:extLst>
            </p:cNvPr>
            <p:cNvSpPr/>
            <p:nvPr/>
          </p:nvSpPr>
          <p:spPr>
            <a:xfrm>
              <a:off x="4026202" y="2900047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80" name="Forma libre 270">
              <a:extLst>
                <a:ext uri="{FF2B5EF4-FFF2-40B4-BE49-F238E27FC236}">
                  <a16:creationId xmlns:a16="http://schemas.microsoft.com/office/drawing/2014/main" xmlns="" id="{BE7545B1-642E-0B4E-916F-AAD28B0762EC}"/>
                </a:ext>
              </a:extLst>
            </p:cNvPr>
            <p:cNvSpPr/>
            <p:nvPr/>
          </p:nvSpPr>
          <p:spPr>
            <a:xfrm>
              <a:off x="4425336" y="325965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81" name="Forma libre 271">
              <a:extLst>
                <a:ext uri="{FF2B5EF4-FFF2-40B4-BE49-F238E27FC236}">
                  <a16:creationId xmlns:a16="http://schemas.microsoft.com/office/drawing/2014/main" xmlns="" id="{C556B84D-024C-4D40-BD7B-CB3ABC4F1D0A}"/>
                </a:ext>
              </a:extLst>
            </p:cNvPr>
            <p:cNvSpPr/>
            <p:nvPr/>
          </p:nvSpPr>
          <p:spPr>
            <a:xfrm>
              <a:off x="5223605" y="4926430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82" name="Forma libre 272">
              <a:extLst>
                <a:ext uri="{FF2B5EF4-FFF2-40B4-BE49-F238E27FC236}">
                  <a16:creationId xmlns:a16="http://schemas.microsoft.com/office/drawing/2014/main" xmlns="" id="{CF21CD6C-5950-F94D-A740-7E154C5B4A54}"/>
                </a:ext>
              </a:extLst>
            </p:cNvPr>
            <p:cNvSpPr/>
            <p:nvPr/>
          </p:nvSpPr>
          <p:spPr>
            <a:xfrm>
              <a:off x="5223605" y="557905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83" name="Forma libre 273">
              <a:extLst>
                <a:ext uri="{FF2B5EF4-FFF2-40B4-BE49-F238E27FC236}">
                  <a16:creationId xmlns:a16="http://schemas.microsoft.com/office/drawing/2014/main" xmlns="" id="{153BEBF2-2764-724C-8E49-DEE7F93D17B3}"/>
                </a:ext>
              </a:extLst>
            </p:cNvPr>
            <p:cNvSpPr/>
            <p:nvPr/>
          </p:nvSpPr>
          <p:spPr>
            <a:xfrm>
              <a:off x="5223605" y="5252745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84" name="Forma libre 274">
              <a:extLst>
                <a:ext uri="{FF2B5EF4-FFF2-40B4-BE49-F238E27FC236}">
                  <a16:creationId xmlns:a16="http://schemas.microsoft.com/office/drawing/2014/main" xmlns="" id="{0267B3F3-F8A3-DC4D-8F06-0ADBECDA72AB}"/>
                </a:ext>
              </a:extLst>
            </p:cNvPr>
            <p:cNvSpPr/>
            <p:nvPr/>
          </p:nvSpPr>
          <p:spPr>
            <a:xfrm>
              <a:off x="5622740" y="181930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85" name="Forma libre 275">
              <a:extLst>
                <a:ext uri="{FF2B5EF4-FFF2-40B4-BE49-F238E27FC236}">
                  <a16:creationId xmlns:a16="http://schemas.microsoft.com/office/drawing/2014/main" xmlns="" id="{455B6B5F-C287-E24F-A192-94944EE9ED86}"/>
                </a:ext>
              </a:extLst>
            </p:cNvPr>
            <p:cNvSpPr/>
            <p:nvPr/>
          </p:nvSpPr>
          <p:spPr>
            <a:xfrm>
              <a:off x="5622740" y="1099134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86" name="Forma libre 276">
              <a:extLst>
                <a:ext uri="{FF2B5EF4-FFF2-40B4-BE49-F238E27FC236}">
                  <a16:creationId xmlns:a16="http://schemas.microsoft.com/office/drawing/2014/main" xmlns="" id="{084C280A-E1F6-BD4D-8167-AB714B056AE7}"/>
                </a:ext>
              </a:extLst>
            </p:cNvPr>
            <p:cNvSpPr/>
            <p:nvPr/>
          </p:nvSpPr>
          <p:spPr>
            <a:xfrm>
              <a:off x="5622740" y="1459697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87" name="Forma libre 277">
              <a:extLst>
                <a:ext uri="{FF2B5EF4-FFF2-40B4-BE49-F238E27FC236}">
                  <a16:creationId xmlns:a16="http://schemas.microsoft.com/office/drawing/2014/main" xmlns="" id="{851A44A0-EC03-D24D-AFA6-B16F83452919}"/>
                </a:ext>
              </a:extLst>
            </p:cNvPr>
            <p:cNvSpPr/>
            <p:nvPr/>
          </p:nvSpPr>
          <p:spPr>
            <a:xfrm>
              <a:off x="5223605" y="362022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88" name="Forma libre 278">
              <a:extLst>
                <a:ext uri="{FF2B5EF4-FFF2-40B4-BE49-F238E27FC236}">
                  <a16:creationId xmlns:a16="http://schemas.microsoft.com/office/drawing/2014/main" xmlns="" id="{832BEB80-00D8-E241-92AD-9D66A9EDB66F}"/>
                </a:ext>
              </a:extLst>
            </p:cNvPr>
            <p:cNvSpPr/>
            <p:nvPr/>
          </p:nvSpPr>
          <p:spPr>
            <a:xfrm>
              <a:off x="5223605" y="325965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89" name="Forma libre 279">
              <a:extLst>
                <a:ext uri="{FF2B5EF4-FFF2-40B4-BE49-F238E27FC236}">
                  <a16:creationId xmlns:a16="http://schemas.microsoft.com/office/drawing/2014/main" xmlns="" id="{A39EC533-16B7-3944-9141-A6D14F87346F}"/>
                </a:ext>
              </a:extLst>
            </p:cNvPr>
            <p:cNvSpPr/>
            <p:nvPr/>
          </p:nvSpPr>
          <p:spPr>
            <a:xfrm>
              <a:off x="5223605" y="4600116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90" name="Forma libre 280">
              <a:extLst>
                <a:ext uri="{FF2B5EF4-FFF2-40B4-BE49-F238E27FC236}">
                  <a16:creationId xmlns:a16="http://schemas.microsoft.com/office/drawing/2014/main" xmlns="" id="{833564C7-8781-CE46-B764-0DB5A4FABEB8}"/>
                </a:ext>
              </a:extLst>
            </p:cNvPr>
            <p:cNvSpPr/>
            <p:nvPr/>
          </p:nvSpPr>
          <p:spPr>
            <a:xfrm>
              <a:off x="5223605" y="4272850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91" name="Forma libre 281">
              <a:extLst>
                <a:ext uri="{FF2B5EF4-FFF2-40B4-BE49-F238E27FC236}">
                  <a16:creationId xmlns:a16="http://schemas.microsoft.com/office/drawing/2014/main" xmlns="" id="{C09F4C61-41CA-CB40-A5C4-18C06768E3C8}"/>
                </a:ext>
              </a:extLst>
            </p:cNvPr>
            <p:cNvSpPr/>
            <p:nvPr/>
          </p:nvSpPr>
          <p:spPr>
            <a:xfrm>
              <a:off x="5223605" y="3946536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92" name="Forma libre 282">
              <a:extLst>
                <a:ext uri="{FF2B5EF4-FFF2-40B4-BE49-F238E27FC236}">
                  <a16:creationId xmlns:a16="http://schemas.microsoft.com/office/drawing/2014/main" xmlns="" id="{11A6BB26-0E1A-7F49-B25F-E181BAD84E02}"/>
                </a:ext>
              </a:extLst>
            </p:cNvPr>
            <p:cNvSpPr/>
            <p:nvPr/>
          </p:nvSpPr>
          <p:spPr>
            <a:xfrm>
              <a:off x="5622740" y="325965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93" name="Forma libre 283">
              <a:extLst>
                <a:ext uri="{FF2B5EF4-FFF2-40B4-BE49-F238E27FC236}">
                  <a16:creationId xmlns:a16="http://schemas.microsoft.com/office/drawing/2014/main" xmlns="" id="{34DE4FA5-14C3-7747-B269-C1B398AFC9BB}"/>
                </a:ext>
              </a:extLst>
            </p:cNvPr>
            <p:cNvSpPr/>
            <p:nvPr/>
          </p:nvSpPr>
          <p:spPr>
            <a:xfrm>
              <a:off x="5622740" y="4272850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94" name="Forma libre 284">
              <a:extLst>
                <a:ext uri="{FF2B5EF4-FFF2-40B4-BE49-F238E27FC236}">
                  <a16:creationId xmlns:a16="http://schemas.microsoft.com/office/drawing/2014/main" xmlns="" id="{49DBB10C-EC43-494C-8B0F-E9553886AADF}"/>
                </a:ext>
              </a:extLst>
            </p:cNvPr>
            <p:cNvSpPr/>
            <p:nvPr/>
          </p:nvSpPr>
          <p:spPr>
            <a:xfrm>
              <a:off x="5622740" y="4926430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95" name="Forma libre 285">
              <a:extLst>
                <a:ext uri="{FF2B5EF4-FFF2-40B4-BE49-F238E27FC236}">
                  <a16:creationId xmlns:a16="http://schemas.microsoft.com/office/drawing/2014/main" xmlns="" id="{43272BD6-D0CF-E040-9D78-968066445900}"/>
                </a:ext>
              </a:extLst>
            </p:cNvPr>
            <p:cNvSpPr/>
            <p:nvPr/>
          </p:nvSpPr>
          <p:spPr>
            <a:xfrm>
              <a:off x="5622740" y="4600116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96" name="Forma libre 286">
              <a:extLst>
                <a:ext uri="{FF2B5EF4-FFF2-40B4-BE49-F238E27FC236}">
                  <a16:creationId xmlns:a16="http://schemas.microsoft.com/office/drawing/2014/main" xmlns="" id="{55DE7DB1-52C9-CA4E-893B-52AD1335199A}"/>
                </a:ext>
              </a:extLst>
            </p:cNvPr>
            <p:cNvSpPr/>
            <p:nvPr/>
          </p:nvSpPr>
          <p:spPr>
            <a:xfrm>
              <a:off x="5622740" y="217987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97" name="Forma libre 287">
              <a:extLst>
                <a:ext uri="{FF2B5EF4-FFF2-40B4-BE49-F238E27FC236}">
                  <a16:creationId xmlns:a16="http://schemas.microsoft.com/office/drawing/2014/main" xmlns="" id="{E863583A-D8C6-8A47-B637-336514B2AE7C}"/>
                </a:ext>
              </a:extLst>
            </p:cNvPr>
            <p:cNvSpPr/>
            <p:nvPr/>
          </p:nvSpPr>
          <p:spPr>
            <a:xfrm>
              <a:off x="5622740" y="5906325"/>
              <a:ext cx="152051" cy="152216"/>
            </a:xfrm>
            <a:custGeom>
              <a:avLst/>
              <a:gdLst>
                <a:gd name="connsiteX0" fmla="*/ 152051 w 152051"/>
                <a:gd name="connsiteY0" fmla="*/ 76109 h 152216"/>
                <a:gd name="connsiteX1" fmla="*/ 76026 w 152051"/>
                <a:gd name="connsiteY1" fmla="*/ 152217 h 152216"/>
                <a:gd name="connsiteX2" fmla="*/ 0 w 152051"/>
                <a:gd name="connsiteY2" fmla="*/ 76109 h 152216"/>
                <a:gd name="connsiteX3" fmla="*/ 76026 w 152051"/>
                <a:gd name="connsiteY3" fmla="*/ 0 h 152216"/>
                <a:gd name="connsiteX4" fmla="*/ 152051 w 152051"/>
                <a:gd name="connsiteY4" fmla="*/ 76109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9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9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9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98" name="Forma libre 288">
              <a:extLst>
                <a:ext uri="{FF2B5EF4-FFF2-40B4-BE49-F238E27FC236}">
                  <a16:creationId xmlns:a16="http://schemas.microsoft.com/office/drawing/2014/main" xmlns="" id="{AB91D184-40D6-6D46-98BE-2009E452857E}"/>
                </a:ext>
              </a:extLst>
            </p:cNvPr>
            <p:cNvSpPr/>
            <p:nvPr/>
          </p:nvSpPr>
          <p:spPr>
            <a:xfrm>
              <a:off x="5622740" y="5252745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99" name="Forma libre 289">
              <a:extLst>
                <a:ext uri="{FF2B5EF4-FFF2-40B4-BE49-F238E27FC236}">
                  <a16:creationId xmlns:a16="http://schemas.microsoft.com/office/drawing/2014/main" xmlns="" id="{8F1585C3-19B1-ED45-8737-6E1B61757627}"/>
                </a:ext>
              </a:extLst>
            </p:cNvPr>
            <p:cNvSpPr/>
            <p:nvPr/>
          </p:nvSpPr>
          <p:spPr>
            <a:xfrm>
              <a:off x="5622740" y="2539484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00" name="Forma libre 290">
              <a:extLst>
                <a:ext uri="{FF2B5EF4-FFF2-40B4-BE49-F238E27FC236}">
                  <a16:creationId xmlns:a16="http://schemas.microsoft.com/office/drawing/2014/main" xmlns="" id="{D3667607-FA92-444C-90A1-DCF5AC16DE89}"/>
                </a:ext>
              </a:extLst>
            </p:cNvPr>
            <p:cNvSpPr/>
            <p:nvPr/>
          </p:nvSpPr>
          <p:spPr>
            <a:xfrm>
              <a:off x="5622740" y="3946536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01" name="Forma libre 291">
              <a:extLst>
                <a:ext uri="{FF2B5EF4-FFF2-40B4-BE49-F238E27FC236}">
                  <a16:creationId xmlns:a16="http://schemas.microsoft.com/office/drawing/2014/main" xmlns="" id="{182CD718-94F3-264E-AFAD-B6DE5B1F07DB}"/>
                </a:ext>
              </a:extLst>
            </p:cNvPr>
            <p:cNvSpPr/>
            <p:nvPr/>
          </p:nvSpPr>
          <p:spPr>
            <a:xfrm>
              <a:off x="5622740" y="2900047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02" name="Forma libre 292">
              <a:extLst>
                <a:ext uri="{FF2B5EF4-FFF2-40B4-BE49-F238E27FC236}">
                  <a16:creationId xmlns:a16="http://schemas.microsoft.com/office/drawing/2014/main" xmlns="" id="{037BD36D-83E6-9F41-BA82-D97B384EB014}"/>
                </a:ext>
              </a:extLst>
            </p:cNvPr>
            <p:cNvSpPr/>
            <p:nvPr/>
          </p:nvSpPr>
          <p:spPr>
            <a:xfrm>
              <a:off x="5223605" y="2900047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03" name="Forma libre 293">
              <a:extLst>
                <a:ext uri="{FF2B5EF4-FFF2-40B4-BE49-F238E27FC236}">
                  <a16:creationId xmlns:a16="http://schemas.microsoft.com/office/drawing/2014/main" xmlns="" id="{DC634E2A-3210-074A-BFCA-2DDD873C8B06}"/>
                </a:ext>
              </a:extLst>
            </p:cNvPr>
            <p:cNvSpPr/>
            <p:nvPr/>
          </p:nvSpPr>
          <p:spPr>
            <a:xfrm>
              <a:off x="5622740" y="362022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04" name="Forma libre 294">
              <a:extLst>
                <a:ext uri="{FF2B5EF4-FFF2-40B4-BE49-F238E27FC236}">
                  <a16:creationId xmlns:a16="http://schemas.microsoft.com/office/drawing/2014/main" xmlns="" id="{CAEB5EFF-5D81-A348-868F-6D8F93580F43}"/>
                </a:ext>
              </a:extLst>
            </p:cNvPr>
            <p:cNvSpPr/>
            <p:nvPr/>
          </p:nvSpPr>
          <p:spPr>
            <a:xfrm>
              <a:off x="6021875" y="181930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05" name="Forma libre 295">
              <a:extLst>
                <a:ext uri="{FF2B5EF4-FFF2-40B4-BE49-F238E27FC236}">
                  <a16:creationId xmlns:a16="http://schemas.microsoft.com/office/drawing/2014/main" xmlns="" id="{5839D3AA-01EF-8E41-A7A3-7C6C45B1C7BE}"/>
                </a:ext>
              </a:extLst>
            </p:cNvPr>
            <p:cNvSpPr/>
            <p:nvPr/>
          </p:nvSpPr>
          <p:spPr>
            <a:xfrm>
              <a:off x="4824471" y="2539484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06" name="Forma libre 296">
              <a:extLst>
                <a:ext uri="{FF2B5EF4-FFF2-40B4-BE49-F238E27FC236}">
                  <a16:creationId xmlns:a16="http://schemas.microsoft.com/office/drawing/2014/main" xmlns="" id="{E3596CB7-6A5A-C54E-9EF6-80A97502D7F2}"/>
                </a:ext>
              </a:extLst>
            </p:cNvPr>
            <p:cNvSpPr/>
            <p:nvPr/>
          </p:nvSpPr>
          <p:spPr>
            <a:xfrm>
              <a:off x="4824471" y="5252745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07" name="Forma libre 297">
              <a:extLst>
                <a:ext uri="{FF2B5EF4-FFF2-40B4-BE49-F238E27FC236}">
                  <a16:creationId xmlns:a16="http://schemas.microsoft.com/office/drawing/2014/main" xmlns="" id="{8D53B68E-0CA8-6F4C-A040-FEF40E9D1E86}"/>
                </a:ext>
              </a:extLst>
            </p:cNvPr>
            <p:cNvSpPr/>
            <p:nvPr/>
          </p:nvSpPr>
          <p:spPr>
            <a:xfrm>
              <a:off x="4824471" y="181930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08" name="Forma libre 298">
              <a:extLst>
                <a:ext uri="{FF2B5EF4-FFF2-40B4-BE49-F238E27FC236}">
                  <a16:creationId xmlns:a16="http://schemas.microsoft.com/office/drawing/2014/main" xmlns="" id="{974F96CB-73B7-B74F-8954-0ACCB47EAF85}"/>
                </a:ext>
              </a:extLst>
            </p:cNvPr>
            <p:cNvSpPr/>
            <p:nvPr/>
          </p:nvSpPr>
          <p:spPr>
            <a:xfrm>
              <a:off x="4824471" y="217987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09" name="Forma libre 299">
              <a:extLst>
                <a:ext uri="{FF2B5EF4-FFF2-40B4-BE49-F238E27FC236}">
                  <a16:creationId xmlns:a16="http://schemas.microsoft.com/office/drawing/2014/main" xmlns="" id="{DAE94D02-C47D-484E-BFAD-E0024742786A}"/>
                </a:ext>
              </a:extLst>
            </p:cNvPr>
            <p:cNvSpPr/>
            <p:nvPr/>
          </p:nvSpPr>
          <p:spPr>
            <a:xfrm>
              <a:off x="4824471" y="1459697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10" name="Forma libre 300">
              <a:extLst>
                <a:ext uri="{FF2B5EF4-FFF2-40B4-BE49-F238E27FC236}">
                  <a16:creationId xmlns:a16="http://schemas.microsoft.com/office/drawing/2014/main" xmlns="" id="{CE5F55AD-003C-DD45-8703-5F20CDF3D577}"/>
                </a:ext>
              </a:extLst>
            </p:cNvPr>
            <p:cNvSpPr/>
            <p:nvPr/>
          </p:nvSpPr>
          <p:spPr>
            <a:xfrm>
              <a:off x="6021875" y="217987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11" name="Forma libre 301">
              <a:extLst>
                <a:ext uri="{FF2B5EF4-FFF2-40B4-BE49-F238E27FC236}">
                  <a16:creationId xmlns:a16="http://schemas.microsoft.com/office/drawing/2014/main" xmlns="" id="{32080E4B-CA36-8945-BB63-0688E59FB8BC}"/>
                </a:ext>
              </a:extLst>
            </p:cNvPr>
            <p:cNvSpPr/>
            <p:nvPr/>
          </p:nvSpPr>
          <p:spPr>
            <a:xfrm>
              <a:off x="6021875" y="1459697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12" name="Forma libre 302">
              <a:extLst>
                <a:ext uri="{FF2B5EF4-FFF2-40B4-BE49-F238E27FC236}">
                  <a16:creationId xmlns:a16="http://schemas.microsoft.com/office/drawing/2014/main" xmlns="" id="{64616A16-417B-BB43-A2B4-1B92DBEDEF27}"/>
                </a:ext>
              </a:extLst>
            </p:cNvPr>
            <p:cNvSpPr/>
            <p:nvPr/>
          </p:nvSpPr>
          <p:spPr>
            <a:xfrm>
              <a:off x="6021875" y="79565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13" name="Forma libre 303">
              <a:extLst>
                <a:ext uri="{FF2B5EF4-FFF2-40B4-BE49-F238E27FC236}">
                  <a16:creationId xmlns:a16="http://schemas.microsoft.com/office/drawing/2014/main" xmlns="" id="{92D61A23-80F5-CE46-8C54-17464827DC52}"/>
                </a:ext>
              </a:extLst>
            </p:cNvPr>
            <p:cNvSpPr/>
            <p:nvPr/>
          </p:nvSpPr>
          <p:spPr>
            <a:xfrm>
              <a:off x="6021875" y="1099134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14" name="Forma libre 304">
              <a:extLst>
                <a:ext uri="{FF2B5EF4-FFF2-40B4-BE49-F238E27FC236}">
                  <a16:creationId xmlns:a16="http://schemas.microsoft.com/office/drawing/2014/main" xmlns="" id="{E07A9ECF-0E74-C544-82FA-6F1337768931}"/>
                </a:ext>
              </a:extLst>
            </p:cNvPr>
            <p:cNvSpPr/>
            <p:nvPr/>
          </p:nvSpPr>
          <p:spPr>
            <a:xfrm>
              <a:off x="4824471" y="362022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15" name="Forma libre 305">
              <a:extLst>
                <a:ext uri="{FF2B5EF4-FFF2-40B4-BE49-F238E27FC236}">
                  <a16:creationId xmlns:a16="http://schemas.microsoft.com/office/drawing/2014/main" xmlns="" id="{92EC6E69-3826-BF46-B9FA-F51380D4CAB9}"/>
                </a:ext>
              </a:extLst>
            </p:cNvPr>
            <p:cNvSpPr/>
            <p:nvPr/>
          </p:nvSpPr>
          <p:spPr>
            <a:xfrm>
              <a:off x="5223605" y="1459697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16" name="Forma libre 306">
              <a:extLst>
                <a:ext uri="{FF2B5EF4-FFF2-40B4-BE49-F238E27FC236}">
                  <a16:creationId xmlns:a16="http://schemas.microsoft.com/office/drawing/2014/main" xmlns="" id="{0D29B735-C1FC-DC45-8B54-D5A3ED21BCED}"/>
                </a:ext>
              </a:extLst>
            </p:cNvPr>
            <p:cNvSpPr/>
            <p:nvPr/>
          </p:nvSpPr>
          <p:spPr>
            <a:xfrm>
              <a:off x="5223605" y="1099134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17" name="Forma libre 307">
              <a:extLst>
                <a:ext uri="{FF2B5EF4-FFF2-40B4-BE49-F238E27FC236}">
                  <a16:creationId xmlns:a16="http://schemas.microsoft.com/office/drawing/2014/main" xmlns="" id="{61153C1F-C27D-D14B-9ABF-A9A3999B5168}"/>
                </a:ext>
              </a:extLst>
            </p:cNvPr>
            <p:cNvSpPr/>
            <p:nvPr/>
          </p:nvSpPr>
          <p:spPr>
            <a:xfrm>
              <a:off x="5223605" y="217987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18" name="Forma libre 308">
              <a:extLst>
                <a:ext uri="{FF2B5EF4-FFF2-40B4-BE49-F238E27FC236}">
                  <a16:creationId xmlns:a16="http://schemas.microsoft.com/office/drawing/2014/main" xmlns="" id="{C14668C6-4FF3-1446-A096-FE33A940C279}"/>
                </a:ext>
              </a:extLst>
            </p:cNvPr>
            <p:cNvSpPr/>
            <p:nvPr/>
          </p:nvSpPr>
          <p:spPr>
            <a:xfrm>
              <a:off x="4824471" y="4600116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19" name="Forma libre 309">
              <a:extLst>
                <a:ext uri="{FF2B5EF4-FFF2-40B4-BE49-F238E27FC236}">
                  <a16:creationId xmlns:a16="http://schemas.microsoft.com/office/drawing/2014/main" xmlns="" id="{F138208F-BF61-B646-8678-398D10D9CD26}"/>
                </a:ext>
              </a:extLst>
            </p:cNvPr>
            <p:cNvSpPr/>
            <p:nvPr/>
          </p:nvSpPr>
          <p:spPr>
            <a:xfrm>
              <a:off x="5223605" y="181930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20" name="Forma libre 310">
              <a:extLst>
                <a:ext uri="{FF2B5EF4-FFF2-40B4-BE49-F238E27FC236}">
                  <a16:creationId xmlns:a16="http://schemas.microsoft.com/office/drawing/2014/main" xmlns="" id="{E780D7E7-2150-C44F-BE4E-A0CF50F414F5}"/>
                </a:ext>
              </a:extLst>
            </p:cNvPr>
            <p:cNvSpPr/>
            <p:nvPr/>
          </p:nvSpPr>
          <p:spPr>
            <a:xfrm>
              <a:off x="4824471" y="2900047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21" name="Forma libre 311">
              <a:extLst>
                <a:ext uri="{FF2B5EF4-FFF2-40B4-BE49-F238E27FC236}">
                  <a16:creationId xmlns:a16="http://schemas.microsoft.com/office/drawing/2014/main" xmlns="" id="{0D5FADF4-7102-404D-ABC8-D79D080EBEDC}"/>
                </a:ext>
              </a:extLst>
            </p:cNvPr>
            <p:cNvSpPr/>
            <p:nvPr/>
          </p:nvSpPr>
          <p:spPr>
            <a:xfrm>
              <a:off x="5223605" y="2539484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22" name="Forma libre 312">
              <a:extLst>
                <a:ext uri="{FF2B5EF4-FFF2-40B4-BE49-F238E27FC236}">
                  <a16:creationId xmlns:a16="http://schemas.microsoft.com/office/drawing/2014/main" xmlns="" id="{4AAA6F3E-0FBF-C048-B804-9F392BD873D6}"/>
                </a:ext>
              </a:extLst>
            </p:cNvPr>
            <p:cNvSpPr/>
            <p:nvPr/>
          </p:nvSpPr>
          <p:spPr>
            <a:xfrm>
              <a:off x="4824471" y="4926430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23" name="Forma libre 313">
              <a:extLst>
                <a:ext uri="{FF2B5EF4-FFF2-40B4-BE49-F238E27FC236}">
                  <a16:creationId xmlns:a16="http://schemas.microsoft.com/office/drawing/2014/main" xmlns="" id="{04130E7A-79A8-4748-94AE-B184C3459FF9}"/>
                </a:ext>
              </a:extLst>
            </p:cNvPr>
            <p:cNvSpPr/>
            <p:nvPr/>
          </p:nvSpPr>
          <p:spPr>
            <a:xfrm>
              <a:off x="4824471" y="325965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24" name="Forma libre 314">
              <a:extLst>
                <a:ext uri="{FF2B5EF4-FFF2-40B4-BE49-F238E27FC236}">
                  <a16:creationId xmlns:a16="http://schemas.microsoft.com/office/drawing/2014/main" xmlns="" id="{050B3DAA-9516-2249-805A-4C15D9BB940A}"/>
                </a:ext>
              </a:extLst>
            </p:cNvPr>
            <p:cNvSpPr/>
            <p:nvPr/>
          </p:nvSpPr>
          <p:spPr>
            <a:xfrm>
              <a:off x="4824471" y="4272850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25" name="Forma libre 315">
              <a:extLst>
                <a:ext uri="{FF2B5EF4-FFF2-40B4-BE49-F238E27FC236}">
                  <a16:creationId xmlns:a16="http://schemas.microsoft.com/office/drawing/2014/main" xmlns="" id="{592241ED-9B79-A84E-B82E-7206B06C9F62}"/>
                </a:ext>
              </a:extLst>
            </p:cNvPr>
            <p:cNvSpPr/>
            <p:nvPr/>
          </p:nvSpPr>
          <p:spPr>
            <a:xfrm>
              <a:off x="4824471" y="3946536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324" name="Gráfico 45">
            <a:extLst>
              <a:ext uri="{FF2B5EF4-FFF2-40B4-BE49-F238E27FC236}">
                <a16:creationId xmlns:a16="http://schemas.microsoft.com/office/drawing/2014/main" xmlns="" id="{7B8232ED-CE1E-6D4B-9FF3-9C9E50789706}"/>
              </a:ext>
            </a:extLst>
          </p:cNvPr>
          <p:cNvGrpSpPr/>
          <p:nvPr/>
        </p:nvGrpSpPr>
        <p:grpSpPr>
          <a:xfrm rot="16200000">
            <a:off x="7274149" y="-212506"/>
            <a:ext cx="1349246" cy="1713794"/>
            <a:chOff x="4026202" y="795652"/>
            <a:chExt cx="4143396" cy="5262889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325" name="Forma libre 222">
              <a:extLst>
                <a:ext uri="{FF2B5EF4-FFF2-40B4-BE49-F238E27FC236}">
                  <a16:creationId xmlns:a16="http://schemas.microsoft.com/office/drawing/2014/main" xmlns="" id="{7B8B9E58-5570-D749-8071-31425688F8E8}"/>
                </a:ext>
              </a:extLst>
            </p:cNvPr>
            <p:cNvSpPr/>
            <p:nvPr/>
          </p:nvSpPr>
          <p:spPr>
            <a:xfrm>
              <a:off x="7618413" y="1459697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26" name="Forma libre 166">
              <a:extLst>
                <a:ext uri="{FF2B5EF4-FFF2-40B4-BE49-F238E27FC236}">
                  <a16:creationId xmlns:a16="http://schemas.microsoft.com/office/drawing/2014/main" xmlns="" id="{BD1293A0-DE04-FF4E-8A4F-A281BB59E678}"/>
                </a:ext>
              </a:extLst>
            </p:cNvPr>
            <p:cNvSpPr/>
            <p:nvPr/>
          </p:nvSpPr>
          <p:spPr>
            <a:xfrm>
              <a:off x="6820144" y="79565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27" name="Forma libre 167">
              <a:extLst>
                <a:ext uri="{FF2B5EF4-FFF2-40B4-BE49-F238E27FC236}">
                  <a16:creationId xmlns:a16="http://schemas.microsoft.com/office/drawing/2014/main" xmlns="" id="{6ABE5607-CD53-C046-9010-356910367B85}"/>
                </a:ext>
              </a:extLst>
            </p:cNvPr>
            <p:cNvSpPr/>
            <p:nvPr/>
          </p:nvSpPr>
          <p:spPr>
            <a:xfrm>
              <a:off x="6820144" y="1459697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28" name="Forma libre 168">
              <a:extLst>
                <a:ext uri="{FF2B5EF4-FFF2-40B4-BE49-F238E27FC236}">
                  <a16:creationId xmlns:a16="http://schemas.microsoft.com/office/drawing/2014/main" xmlns="" id="{7FD32D19-7009-9A4E-8944-2D80F9149D61}"/>
                </a:ext>
              </a:extLst>
            </p:cNvPr>
            <p:cNvSpPr/>
            <p:nvPr/>
          </p:nvSpPr>
          <p:spPr>
            <a:xfrm>
              <a:off x="6820144" y="181930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29" name="Forma libre 169">
              <a:extLst>
                <a:ext uri="{FF2B5EF4-FFF2-40B4-BE49-F238E27FC236}">
                  <a16:creationId xmlns:a16="http://schemas.microsoft.com/office/drawing/2014/main" xmlns="" id="{3A0A9A77-11DD-1C43-A313-A78F55DB1507}"/>
                </a:ext>
              </a:extLst>
            </p:cNvPr>
            <p:cNvSpPr/>
            <p:nvPr/>
          </p:nvSpPr>
          <p:spPr>
            <a:xfrm>
              <a:off x="6820144" y="1099134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30" name="Forma libre 170">
              <a:extLst>
                <a:ext uri="{FF2B5EF4-FFF2-40B4-BE49-F238E27FC236}">
                  <a16:creationId xmlns:a16="http://schemas.microsoft.com/office/drawing/2014/main" xmlns="" id="{25A6B096-4990-8A4A-91FC-D0305C06DDEF}"/>
                </a:ext>
              </a:extLst>
            </p:cNvPr>
            <p:cNvSpPr/>
            <p:nvPr/>
          </p:nvSpPr>
          <p:spPr>
            <a:xfrm>
              <a:off x="6820144" y="2539484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31" name="Forma libre 171">
              <a:extLst>
                <a:ext uri="{FF2B5EF4-FFF2-40B4-BE49-F238E27FC236}">
                  <a16:creationId xmlns:a16="http://schemas.microsoft.com/office/drawing/2014/main" xmlns="" id="{155E74D7-038D-734E-9EBF-E9C7DC019CF5}"/>
                </a:ext>
              </a:extLst>
            </p:cNvPr>
            <p:cNvSpPr/>
            <p:nvPr/>
          </p:nvSpPr>
          <p:spPr>
            <a:xfrm>
              <a:off x="6820144" y="217987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32" name="Forma libre 172">
              <a:extLst>
                <a:ext uri="{FF2B5EF4-FFF2-40B4-BE49-F238E27FC236}">
                  <a16:creationId xmlns:a16="http://schemas.microsoft.com/office/drawing/2014/main" xmlns="" id="{337D16D7-30F3-7242-AAEF-6A955C716AF5}"/>
                </a:ext>
              </a:extLst>
            </p:cNvPr>
            <p:cNvSpPr/>
            <p:nvPr/>
          </p:nvSpPr>
          <p:spPr>
            <a:xfrm>
              <a:off x="8017547" y="1099134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33" name="Forma libre 173">
              <a:extLst>
                <a:ext uri="{FF2B5EF4-FFF2-40B4-BE49-F238E27FC236}">
                  <a16:creationId xmlns:a16="http://schemas.microsoft.com/office/drawing/2014/main" xmlns="" id="{D858D25C-75FE-3C40-A7D0-29792A205ECF}"/>
                </a:ext>
              </a:extLst>
            </p:cNvPr>
            <p:cNvSpPr/>
            <p:nvPr/>
          </p:nvSpPr>
          <p:spPr>
            <a:xfrm>
              <a:off x="6820144" y="2900047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34" name="Forma libre 174">
              <a:extLst>
                <a:ext uri="{FF2B5EF4-FFF2-40B4-BE49-F238E27FC236}">
                  <a16:creationId xmlns:a16="http://schemas.microsoft.com/office/drawing/2014/main" xmlns="" id="{D12E7B7E-EED2-4340-AE0F-1A0C2A557E18}"/>
                </a:ext>
              </a:extLst>
            </p:cNvPr>
            <p:cNvSpPr/>
            <p:nvPr/>
          </p:nvSpPr>
          <p:spPr>
            <a:xfrm>
              <a:off x="7219278" y="181930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35" name="Forma libre 175">
              <a:extLst>
                <a:ext uri="{FF2B5EF4-FFF2-40B4-BE49-F238E27FC236}">
                  <a16:creationId xmlns:a16="http://schemas.microsoft.com/office/drawing/2014/main" xmlns="" id="{AA096178-30D2-C444-A9AA-F2F67932B4E7}"/>
                </a:ext>
              </a:extLst>
            </p:cNvPr>
            <p:cNvSpPr/>
            <p:nvPr/>
          </p:nvSpPr>
          <p:spPr>
            <a:xfrm>
              <a:off x="8017547" y="217987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36" name="Forma libre 176">
              <a:extLst>
                <a:ext uri="{FF2B5EF4-FFF2-40B4-BE49-F238E27FC236}">
                  <a16:creationId xmlns:a16="http://schemas.microsoft.com/office/drawing/2014/main" xmlns="" id="{305FE60F-C71A-4445-BF4B-7CE1D7CAF167}"/>
                </a:ext>
              </a:extLst>
            </p:cNvPr>
            <p:cNvSpPr/>
            <p:nvPr/>
          </p:nvSpPr>
          <p:spPr>
            <a:xfrm>
              <a:off x="8017547" y="181930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37" name="Forma libre 177">
              <a:extLst>
                <a:ext uri="{FF2B5EF4-FFF2-40B4-BE49-F238E27FC236}">
                  <a16:creationId xmlns:a16="http://schemas.microsoft.com/office/drawing/2014/main" xmlns="" id="{FCBC3E55-3E67-EB40-A893-791B779565AC}"/>
                </a:ext>
              </a:extLst>
            </p:cNvPr>
            <p:cNvSpPr/>
            <p:nvPr/>
          </p:nvSpPr>
          <p:spPr>
            <a:xfrm>
              <a:off x="6820144" y="557905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38" name="Forma libre 178">
              <a:extLst>
                <a:ext uri="{FF2B5EF4-FFF2-40B4-BE49-F238E27FC236}">
                  <a16:creationId xmlns:a16="http://schemas.microsoft.com/office/drawing/2014/main" xmlns="" id="{2657D504-79B2-6B40-9BDE-6964D7262AAF}"/>
                </a:ext>
              </a:extLst>
            </p:cNvPr>
            <p:cNvSpPr/>
            <p:nvPr/>
          </p:nvSpPr>
          <p:spPr>
            <a:xfrm>
              <a:off x="6820144" y="5252745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39" name="Forma libre 179">
              <a:extLst>
                <a:ext uri="{FF2B5EF4-FFF2-40B4-BE49-F238E27FC236}">
                  <a16:creationId xmlns:a16="http://schemas.microsoft.com/office/drawing/2014/main" xmlns="" id="{AA372B67-6F3C-8748-8E35-F6A3273348F7}"/>
                </a:ext>
              </a:extLst>
            </p:cNvPr>
            <p:cNvSpPr/>
            <p:nvPr/>
          </p:nvSpPr>
          <p:spPr>
            <a:xfrm>
              <a:off x="7219278" y="79565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40" name="Forma libre 180">
              <a:extLst>
                <a:ext uri="{FF2B5EF4-FFF2-40B4-BE49-F238E27FC236}">
                  <a16:creationId xmlns:a16="http://schemas.microsoft.com/office/drawing/2014/main" xmlns="" id="{5E09EC78-6173-114B-92F5-77BA1EB8ACD0}"/>
                </a:ext>
              </a:extLst>
            </p:cNvPr>
            <p:cNvSpPr/>
            <p:nvPr/>
          </p:nvSpPr>
          <p:spPr>
            <a:xfrm>
              <a:off x="6820144" y="325965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41" name="Forma libre 181">
              <a:extLst>
                <a:ext uri="{FF2B5EF4-FFF2-40B4-BE49-F238E27FC236}">
                  <a16:creationId xmlns:a16="http://schemas.microsoft.com/office/drawing/2014/main" xmlns="" id="{DF7A38A4-87AC-5648-ACA1-FC174C27C175}"/>
                </a:ext>
              </a:extLst>
            </p:cNvPr>
            <p:cNvSpPr/>
            <p:nvPr/>
          </p:nvSpPr>
          <p:spPr>
            <a:xfrm>
              <a:off x="7219278" y="1099134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42" name="Forma libre 182">
              <a:extLst>
                <a:ext uri="{FF2B5EF4-FFF2-40B4-BE49-F238E27FC236}">
                  <a16:creationId xmlns:a16="http://schemas.microsoft.com/office/drawing/2014/main" xmlns="" id="{C591D4CA-B7C2-9940-96A6-2C6A200BE9E2}"/>
                </a:ext>
              </a:extLst>
            </p:cNvPr>
            <p:cNvSpPr/>
            <p:nvPr/>
          </p:nvSpPr>
          <p:spPr>
            <a:xfrm>
              <a:off x="6820144" y="4926430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43" name="Forma libre 183">
              <a:extLst>
                <a:ext uri="{FF2B5EF4-FFF2-40B4-BE49-F238E27FC236}">
                  <a16:creationId xmlns:a16="http://schemas.microsoft.com/office/drawing/2014/main" xmlns="" id="{2207FA16-1A6D-F44B-9CB5-CF809B0ADB39}"/>
                </a:ext>
              </a:extLst>
            </p:cNvPr>
            <p:cNvSpPr/>
            <p:nvPr/>
          </p:nvSpPr>
          <p:spPr>
            <a:xfrm>
              <a:off x="6820144" y="362022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44" name="Forma libre 184">
              <a:extLst>
                <a:ext uri="{FF2B5EF4-FFF2-40B4-BE49-F238E27FC236}">
                  <a16:creationId xmlns:a16="http://schemas.microsoft.com/office/drawing/2014/main" xmlns="" id="{C2DD7CD2-7423-D442-80AD-6DD26E0D3557}"/>
                </a:ext>
              </a:extLst>
            </p:cNvPr>
            <p:cNvSpPr/>
            <p:nvPr/>
          </p:nvSpPr>
          <p:spPr>
            <a:xfrm>
              <a:off x="6820144" y="3946536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45" name="Forma libre 185">
              <a:extLst>
                <a:ext uri="{FF2B5EF4-FFF2-40B4-BE49-F238E27FC236}">
                  <a16:creationId xmlns:a16="http://schemas.microsoft.com/office/drawing/2014/main" xmlns="" id="{6FD87BF6-0E9A-B14E-B94A-04CF20DB0D64}"/>
                </a:ext>
              </a:extLst>
            </p:cNvPr>
            <p:cNvSpPr/>
            <p:nvPr/>
          </p:nvSpPr>
          <p:spPr>
            <a:xfrm>
              <a:off x="6820144" y="4600116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46" name="Forma libre 186">
              <a:extLst>
                <a:ext uri="{FF2B5EF4-FFF2-40B4-BE49-F238E27FC236}">
                  <a16:creationId xmlns:a16="http://schemas.microsoft.com/office/drawing/2014/main" xmlns="" id="{35C5E8A3-0BDA-4041-A46A-C7A46E3E3DEE}"/>
                </a:ext>
              </a:extLst>
            </p:cNvPr>
            <p:cNvSpPr/>
            <p:nvPr/>
          </p:nvSpPr>
          <p:spPr>
            <a:xfrm>
              <a:off x="6820144" y="4272850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47" name="Forma libre 187">
              <a:extLst>
                <a:ext uri="{FF2B5EF4-FFF2-40B4-BE49-F238E27FC236}">
                  <a16:creationId xmlns:a16="http://schemas.microsoft.com/office/drawing/2014/main" xmlns="" id="{3195F8DB-A6B5-2F41-BD64-DD65348EB93D}"/>
                </a:ext>
              </a:extLst>
            </p:cNvPr>
            <p:cNvSpPr/>
            <p:nvPr/>
          </p:nvSpPr>
          <p:spPr>
            <a:xfrm>
              <a:off x="7219278" y="1459697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48" name="Forma libre 188">
              <a:extLst>
                <a:ext uri="{FF2B5EF4-FFF2-40B4-BE49-F238E27FC236}">
                  <a16:creationId xmlns:a16="http://schemas.microsoft.com/office/drawing/2014/main" xmlns="" id="{A88EE7F6-3E91-B049-9376-A2BC619C3BBC}"/>
                </a:ext>
              </a:extLst>
            </p:cNvPr>
            <p:cNvSpPr/>
            <p:nvPr/>
          </p:nvSpPr>
          <p:spPr>
            <a:xfrm>
              <a:off x="8017547" y="2539484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49" name="Forma libre 189">
              <a:extLst>
                <a:ext uri="{FF2B5EF4-FFF2-40B4-BE49-F238E27FC236}">
                  <a16:creationId xmlns:a16="http://schemas.microsoft.com/office/drawing/2014/main" xmlns="" id="{F65F1B22-0A34-1F48-AF65-9276DFF90F30}"/>
                </a:ext>
              </a:extLst>
            </p:cNvPr>
            <p:cNvSpPr/>
            <p:nvPr/>
          </p:nvSpPr>
          <p:spPr>
            <a:xfrm>
              <a:off x="8017547" y="3946536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50" name="Forma libre 190">
              <a:extLst>
                <a:ext uri="{FF2B5EF4-FFF2-40B4-BE49-F238E27FC236}">
                  <a16:creationId xmlns:a16="http://schemas.microsoft.com/office/drawing/2014/main" xmlns="" id="{4060F7F0-3B9A-D547-AA84-9E6F657B7562}"/>
                </a:ext>
              </a:extLst>
            </p:cNvPr>
            <p:cNvSpPr/>
            <p:nvPr/>
          </p:nvSpPr>
          <p:spPr>
            <a:xfrm>
              <a:off x="8017547" y="362022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51" name="Forma libre 191">
              <a:extLst>
                <a:ext uri="{FF2B5EF4-FFF2-40B4-BE49-F238E27FC236}">
                  <a16:creationId xmlns:a16="http://schemas.microsoft.com/office/drawing/2014/main" xmlns="" id="{ADCD321E-4235-6D4E-A53E-5E6438B6F186}"/>
                </a:ext>
              </a:extLst>
            </p:cNvPr>
            <p:cNvSpPr/>
            <p:nvPr/>
          </p:nvSpPr>
          <p:spPr>
            <a:xfrm>
              <a:off x="8017547" y="325965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52" name="Forma libre 192">
              <a:extLst>
                <a:ext uri="{FF2B5EF4-FFF2-40B4-BE49-F238E27FC236}">
                  <a16:creationId xmlns:a16="http://schemas.microsoft.com/office/drawing/2014/main" xmlns="" id="{869869C2-7F61-6849-B621-A1B93B0ADD44}"/>
                </a:ext>
              </a:extLst>
            </p:cNvPr>
            <p:cNvSpPr/>
            <p:nvPr/>
          </p:nvSpPr>
          <p:spPr>
            <a:xfrm>
              <a:off x="8017547" y="4272850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53" name="Forma libre 193">
              <a:extLst>
                <a:ext uri="{FF2B5EF4-FFF2-40B4-BE49-F238E27FC236}">
                  <a16:creationId xmlns:a16="http://schemas.microsoft.com/office/drawing/2014/main" xmlns="" id="{2B95041C-E9F8-FD40-B914-210667AE0B73}"/>
                </a:ext>
              </a:extLst>
            </p:cNvPr>
            <p:cNvSpPr/>
            <p:nvPr/>
          </p:nvSpPr>
          <p:spPr>
            <a:xfrm>
              <a:off x="8017547" y="2900047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54" name="Forma libre 194">
              <a:extLst>
                <a:ext uri="{FF2B5EF4-FFF2-40B4-BE49-F238E27FC236}">
                  <a16:creationId xmlns:a16="http://schemas.microsoft.com/office/drawing/2014/main" xmlns="" id="{DED65FC2-E056-1948-96E4-1B8A7544D506}"/>
                </a:ext>
              </a:extLst>
            </p:cNvPr>
            <p:cNvSpPr/>
            <p:nvPr/>
          </p:nvSpPr>
          <p:spPr>
            <a:xfrm>
              <a:off x="8017547" y="4600116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55" name="Forma libre 195">
              <a:extLst>
                <a:ext uri="{FF2B5EF4-FFF2-40B4-BE49-F238E27FC236}">
                  <a16:creationId xmlns:a16="http://schemas.microsoft.com/office/drawing/2014/main" xmlns="" id="{3F00AB2E-C0D1-734A-A74B-205E9A1D3730}"/>
                </a:ext>
              </a:extLst>
            </p:cNvPr>
            <p:cNvSpPr/>
            <p:nvPr/>
          </p:nvSpPr>
          <p:spPr>
            <a:xfrm>
              <a:off x="8017547" y="557905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56" name="Forma libre 196">
              <a:extLst>
                <a:ext uri="{FF2B5EF4-FFF2-40B4-BE49-F238E27FC236}">
                  <a16:creationId xmlns:a16="http://schemas.microsoft.com/office/drawing/2014/main" xmlns="" id="{B39514A4-601C-7D49-9DDD-00FEE7316FCC}"/>
                </a:ext>
              </a:extLst>
            </p:cNvPr>
            <p:cNvSpPr/>
            <p:nvPr/>
          </p:nvSpPr>
          <p:spPr>
            <a:xfrm>
              <a:off x="8017547" y="4926430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57" name="Forma libre 197">
              <a:extLst>
                <a:ext uri="{FF2B5EF4-FFF2-40B4-BE49-F238E27FC236}">
                  <a16:creationId xmlns:a16="http://schemas.microsoft.com/office/drawing/2014/main" xmlns="" id="{565D5682-C554-B046-A1DF-B9F098B9CEBA}"/>
                </a:ext>
              </a:extLst>
            </p:cNvPr>
            <p:cNvSpPr/>
            <p:nvPr/>
          </p:nvSpPr>
          <p:spPr>
            <a:xfrm>
              <a:off x="8017547" y="5252745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58" name="Forma libre 198">
              <a:extLst>
                <a:ext uri="{FF2B5EF4-FFF2-40B4-BE49-F238E27FC236}">
                  <a16:creationId xmlns:a16="http://schemas.microsoft.com/office/drawing/2014/main" xmlns="" id="{740D9894-6DF8-0145-9786-22E5028C259A}"/>
                </a:ext>
              </a:extLst>
            </p:cNvPr>
            <p:cNvSpPr/>
            <p:nvPr/>
          </p:nvSpPr>
          <p:spPr>
            <a:xfrm>
              <a:off x="6820144" y="5906325"/>
              <a:ext cx="152051" cy="152216"/>
            </a:xfrm>
            <a:custGeom>
              <a:avLst/>
              <a:gdLst>
                <a:gd name="connsiteX0" fmla="*/ 152051 w 152051"/>
                <a:gd name="connsiteY0" fmla="*/ 76109 h 152216"/>
                <a:gd name="connsiteX1" fmla="*/ 76026 w 152051"/>
                <a:gd name="connsiteY1" fmla="*/ 152217 h 152216"/>
                <a:gd name="connsiteX2" fmla="*/ 0 w 152051"/>
                <a:gd name="connsiteY2" fmla="*/ 76109 h 152216"/>
                <a:gd name="connsiteX3" fmla="*/ 76026 w 152051"/>
                <a:gd name="connsiteY3" fmla="*/ 0 h 152216"/>
                <a:gd name="connsiteX4" fmla="*/ 152051 w 152051"/>
                <a:gd name="connsiteY4" fmla="*/ 76109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9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9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9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59" name="Forma libre 199">
              <a:extLst>
                <a:ext uri="{FF2B5EF4-FFF2-40B4-BE49-F238E27FC236}">
                  <a16:creationId xmlns:a16="http://schemas.microsoft.com/office/drawing/2014/main" xmlns="" id="{14F84364-F00B-1846-B074-97A5675C2C5E}"/>
                </a:ext>
              </a:extLst>
            </p:cNvPr>
            <p:cNvSpPr/>
            <p:nvPr/>
          </p:nvSpPr>
          <p:spPr>
            <a:xfrm>
              <a:off x="7618413" y="5906325"/>
              <a:ext cx="152051" cy="152216"/>
            </a:xfrm>
            <a:custGeom>
              <a:avLst/>
              <a:gdLst>
                <a:gd name="connsiteX0" fmla="*/ 152051 w 152051"/>
                <a:gd name="connsiteY0" fmla="*/ 76109 h 152216"/>
                <a:gd name="connsiteX1" fmla="*/ 76026 w 152051"/>
                <a:gd name="connsiteY1" fmla="*/ 152217 h 152216"/>
                <a:gd name="connsiteX2" fmla="*/ 0 w 152051"/>
                <a:gd name="connsiteY2" fmla="*/ 76109 h 152216"/>
                <a:gd name="connsiteX3" fmla="*/ 76026 w 152051"/>
                <a:gd name="connsiteY3" fmla="*/ 0 h 152216"/>
                <a:gd name="connsiteX4" fmla="*/ 152051 w 152051"/>
                <a:gd name="connsiteY4" fmla="*/ 76109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9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9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9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60" name="Forma libre 200">
              <a:extLst>
                <a:ext uri="{FF2B5EF4-FFF2-40B4-BE49-F238E27FC236}">
                  <a16:creationId xmlns:a16="http://schemas.microsoft.com/office/drawing/2014/main" xmlns="" id="{7936513B-C7A6-1F41-9DE3-66448ABE81C2}"/>
                </a:ext>
              </a:extLst>
            </p:cNvPr>
            <p:cNvSpPr/>
            <p:nvPr/>
          </p:nvSpPr>
          <p:spPr>
            <a:xfrm>
              <a:off x="7618413" y="557905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61" name="Forma libre 201">
              <a:extLst>
                <a:ext uri="{FF2B5EF4-FFF2-40B4-BE49-F238E27FC236}">
                  <a16:creationId xmlns:a16="http://schemas.microsoft.com/office/drawing/2014/main" xmlns="" id="{05143A32-4AA6-184C-9C0E-873135280D2B}"/>
                </a:ext>
              </a:extLst>
            </p:cNvPr>
            <p:cNvSpPr/>
            <p:nvPr/>
          </p:nvSpPr>
          <p:spPr>
            <a:xfrm>
              <a:off x="7618413" y="5252745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62" name="Forma libre 202">
              <a:extLst>
                <a:ext uri="{FF2B5EF4-FFF2-40B4-BE49-F238E27FC236}">
                  <a16:creationId xmlns:a16="http://schemas.microsoft.com/office/drawing/2014/main" xmlns="" id="{B2E821D2-0A83-F34E-9E25-DA33BBC7EED4}"/>
                </a:ext>
              </a:extLst>
            </p:cNvPr>
            <p:cNvSpPr/>
            <p:nvPr/>
          </p:nvSpPr>
          <p:spPr>
            <a:xfrm>
              <a:off x="7219278" y="217987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63" name="Forma libre 203">
              <a:extLst>
                <a:ext uri="{FF2B5EF4-FFF2-40B4-BE49-F238E27FC236}">
                  <a16:creationId xmlns:a16="http://schemas.microsoft.com/office/drawing/2014/main" xmlns="" id="{BA3BFF8B-F339-F349-95F0-FA3B9E12D4FA}"/>
                </a:ext>
              </a:extLst>
            </p:cNvPr>
            <p:cNvSpPr/>
            <p:nvPr/>
          </p:nvSpPr>
          <p:spPr>
            <a:xfrm>
              <a:off x="7219278" y="557905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64" name="Forma libre 204">
              <a:extLst>
                <a:ext uri="{FF2B5EF4-FFF2-40B4-BE49-F238E27FC236}">
                  <a16:creationId xmlns:a16="http://schemas.microsoft.com/office/drawing/2014/main" xmlns="" id="{9D34DABD-1FF6-964E-9E33-8FA1E38F1724}"/>
                </a:ext>
              </a:extLst>
            </p:cNvPr>
            <p:cNvSpPr/>
            <p:nvPr/>
          </p:nvSpPr>
          <p:spPr>
            <a:xfrm>
              <a:off x="7219278" y="4926430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65" name="Forma libre 205">
              <a:extLst>
                <a:ext uri="{FF2B5EF4-FFF2-40B4-BE49-F238E27FC236}">
                  <a16:creationId xmlns:a16="http://schemas.microsoft.com/office/drawing/2014/main" xmlns="" id="{91205D1E-2F37-D148-B543-8AC6B7A3FBCE}"/>
                </a:ext>
              </a:extLst>
            </p:cNvPr>
            <p:cNvSpPr/>
            <p:nvPr/>
          </p:nvSpPr>
          <p:spPr>
            <a:xfrm>
              <a:off x="7219278" y="5906325"/>
              <a:ext cx="152051" cy="152216"/>
            </a:xfrm>
            <a:custGeom>
              <a:avLst/>
              <a:gdLst>
                <a:gd name="connsiteX0" fmla="*/ 152051 w 152051"/>
                <a:gd name="connsiteY0" fmla="*/ 76109 h 152216"/>
                <a:gd name="connsiteX1" fmla="*/ 76026 w 152051"/>
                <a:gd name="connsiteY1" fmla="*/ 152217 h 152216"/>
                <a:gd name="connsiteX2" fmla="*/ 0 w 152051"/>
                <a:gd name="connsiteY2" fmla="*/ 76109 h 152216"/>
                <a:gd name="connsiteX3" fmla="*/ 76026 w 152051"/>
                <a:gd name="connsiteY3" fmla="*/ 0 h 152216"/>
                <a:gd name="connsiteX4" fmla="*/ 152051 w 152051"/>
                <a:gd name="connsiteY4" fmla="*/ 76109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9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9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9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66" name="Forma libre 206">
              <a:extLst>
                <a:ext uri="{FF2B5EF4-FFF2-40B4-BE49-F238E27FC236}">
                  <a16:creationId xmlns:a16="http://schemas.microsoft.com/office/drawing/2014/main" xmlns="" id="{69DFCD3B-AD61-B14B-98D1-F17DD9E42040}"/>
                </a:ext>
              </a:extLst>
            </p:cNvPr>
            <p:cNvSpPr/>
            <p:nvPr/>
          </p:nvSpPr>
          <p:spPr>
            <a:xfrm>
              <a:off x="7219278" y="5252745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67" name="Forma libre 207">
              <a:extLst>
                <a:ext uri="{FF2B5EF4-FFF2-40B4-BE49-F238E27FC236}">
                  <a16:creationId xmlns:a16="http://schemas.microsoft.com/office/drawing/2014/main" xmlns="" id="{E68B8EF3-50E7-C24A-A413-DFB8DC6D5FAA}"/>
                </a:ext>
              </a:extLst>
            </p:cNvPr>
            <p:cNvSpPr/>
            <p:nvPr/>
          </p:nvSpPr>
          <p:spPr>
            <a:xfrm>
              <a:off x="7219278" y="4272850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68" name="Forma libre 208">
              <a:extLst>
                <a:ext uri="{FF2B5EF4-FFF2-40B4-BE49-F238E27FC236}">
                  <a16:creationId xmlns:a16="http://schemas.microsoft.com/office/drawing/2014/main" xmlns="" id="{CEFF6EE2-DBBB-4C44-A8C1-827DB0A9C342}"/>
                </a:ext>
              </a:extLst>
            </p:cNvPr>
            <p:cNvSpPr/>
            <p:nvPr/>
          </p:nvSpPr>
          <p:spPr>
            <a:xfrm>
              <a:off x="7219278" y="4600116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69" name="Forma libre 209">
              <a:extLst>
                <a:ext uri="{FF2B5EF4-FFF2-40B4-BE49-F238E27FC236}">
                  <a16:creationId xmlns:a16="http://schemas.microsoft.com/office/drawing/2014/main" xmlns="" id="{55A4FB0D-9296-3242-8424-D6B29C9A8296}"/>
                </a:ext>
              </a:extLst>
            </p:cNvPr>
            <p:cNvSpPr/>
            <p:nvPr/>
          </p:nvSpPr>
          <p:spPr>
            <a:xfrm>
              <a:off x="7219278" y="2539484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70" name="Forma libre 210">
              <a:extLst>
                <a:ext uri="{FF2B5EF4-FFF2-40B4-BE49-F238E27FC236}">
                  <a16:creationId xmlns:a16="http://schemas.microsoft.com/office/drawing/2014/main" xmlns="" id="{9427AA35-69EA-1D4F-840B-906951ABF6D5}"/>
                </a:ext>
              </a:extLst>
            </p:cNvPr>
            <p:cNvSpPr/>
            <p:nvPr/>
          </p:nvSpPr>
          <p:spPr>
            <a:xfrm>
              <a:off x="7219278" y="3946536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71" name="Forma libre 211">
              <a:extLst>
                <a:ext uri="{FF2B5EF4-FFF2-40B4-BE49-F238E27FC236}">
                  <a16:creationId xmlns:a16="http://schemas.microsoft.com/office/drawing/2014/main" xmlns="" id="{59A86C81-997B-B34F-ABD7-7B993485905C}"/>
                </a:ext>
              </a:extLst>
            </p:cNvPr>
            <p:cNvSpPr/>
            <p:nvPr/>
          </p:nvSpPr>
          <p:spPr>
            <a:xfrm>
              <a:off x="7219278" y="2900047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72" name="Forma libre 212">
              <a:extLst>
                <a:ext uri="{FF2B5EF4-FFF2-40B4-BE49-F238E27FC236}">
                  <a16:creationId xmlns:a16="http://schemas.microsoft.com/office/drawing/2014/main" xmlns="" id="{449A49E2-7B08-F942-9DBE-280BFFC397E8}"/>
                </a:ext>
              </a:extLst>
            </p:cNvPr>
            <p:cNvSpPr/>
            <p:nvPr/>
          </p:nvSpPr>
          <p:spPr>
            <a:xfrm>
              <a:off x="7219278" y="325965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73" name="Forma libre 213">
              <a:extLst>
                <a:ext uri="{FF2B5EF4-FFF2-40B4-BE49-F238E27FC236}">
                  <a16:creationId xmlns:a16="http://schemas.microsoft.com/office/drawing/2014/main" xmlns="" id="{B6D6FA9F-129D-2F48-B0F0-AB4B7EE8B64B}"/>
                </a:ext>
              </a:extLst>
            </p:cNvPr>
            <p:cNvSpPr/>
            <p:nvPr/>
          </p:nvSpPr>
          <p:spPr>
            <a:xfrm>
              <a:off x="7219278" y="362022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74" name="Forma libre 214">
              <a:extLst>
                <a:ext uri="{FF2B5EF4-FFF2-40B4-BE49-F238E27FC236}">
                  <a16:creationId xmlns:a16="http://schemas.microsoft.com/office/drawing/2014/main" xmlns="" id="{B612E293-04B3-BD40-9F14-1570F6D5D828}"/>
                </a:ext>
              </a:extLst>
            </p:cNvPr>
            <p:cNvSpPr/>
            <p:nvPr/>
          </p:nvSpPr>
          <p:spPr>
            <a:xfrm>
              <a:off x="7618413" y="2539484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75" name="Forma libre 215">
              <a:extLst>
                <a:ext uri="{FF2B5EF4-FFF2-40B4-BE49-F238E27FC236}">
                  <a16:creationId xmlns:a16="http://schemas.microsoft.com/office/drawing/2014/main" xmlns="" id="{A1728A44-3E10-FF40-8443-6DAA2C28CB28}"/>
                </a:ext>
              </a:extLst>
            </p:cNvPr>
            <p:cNvSpPr/>
            <p:nvPr/>
          </p:nvSpPr>
          <p:spPr>
            <a:xfrm>
              <a:off x="7618413" y="362022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76" name="Forma libre 216">
              <a:extLst>
                <a:ext uri="{FF2B5EF4-FFF2-40B4-BE49-F238E27FC236}">
                  <a16:creationId xmlns:a16="http://schemas.microsoft.com/office/drawing/2014/main" xmlns="" id="{18B507AB-DE5C-5044-A3E6-639B92BD9C10}"/>
                </a:ext>
              </a:extLst>
            </p:cNvPr>
            <p:cNvSpPr/>
            <p:nvPr/>
          </p:nvSpPr>
          <p:spPr>
            <a:xfrm>
              <a:off x="7618413" y="3946536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77" name="Forma libre 217">
              <a:extLst>
                <a:ext uri="{FF2B5EF4-FFF2-40B4-BE49-F238E27FC236}">
                  <a16:creationId xmlns:a16="http://schemas.microsoft.com/office/drawing/2014/main" xmlns="" id="{D45CA45F-B113-1F45-827A-F85DB4370EC5}"/>
                </a:ext>
              </a:extLst>
            </p:cNvPr>
            <p:cNvSpPr/>
            <p:nvPr/>
          </p:nvSpPr>
          <p:spPr>
            <a:xfrm>
              <a:off x="7618413" y="1099134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78" name="Forma libre 218">
              <a:extLst>
                <a:ext uri="{FF2B5EF4-FFF2-40B4-BE49-F238E27FC236}">
                  <a16:creationId xmlns:a16="http://schemas.microsoft.com/office/drawing/2014/main" xmlns="" id="{4414271D-AFE8-6949-8B82-91C88127B73F}"/>
                </a:ext>
              </a:extLst>
            </p:cNvPr>
            <p:cNvSpPr/>
            <p:nvPr/>
          </p:nvSpPr>
          <p:spPr>
            <a:xfrm>
              <a:off x="7618413" y="325965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79" name="Forma libre 219">
              <a:extLst>
                <a:ext uri="{FF2B5EF4-FFF2-40B4-BE49-F238E27FC236}">
                  <a16:creationId xmlns:a16="http://schemas.microsoft.com/office/drawing/2014/main" xmlns="" id="{4356A239-2F39-5449-BB61-07B9C77694C2}"/>
                </a:ext>
              </a:extLst>
            </p:cNvPr>
            <p:cNvSpPr/>
            <p:nvPr/>
          </p:nvSpPr>
          <p:spPr>
            <a:xfrm>
              <a:off x="7618413" y="4600116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80" name="Forma libre 220">
              <a:extLst>
                <a:ext uri="{FF2B5EF4-FFF2-40B4-BE49-F238E27FC236}">
                  <a16:creationId xmlns:a16="http://schemas.microsoft.com/office/drawing/2014/main" xmlns="" id="{C0483DCE-D745-A345-81D7-6DB8C1C7E568}"/>
                </a:ext>
              </a:extLst>
            </p:cNvPr>
            <p:cNvSpPr/>
            <p:nvPr/>
          </p:nvSpPr>
          <p:spPr>
            <a:xfrm>
              <a:off x="7618413" y="4272850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81" name="Forma libre 221">
              <a:extLst>
                <a:ext uri="{FF2B5EF4-FFF2-40B4-BE49-F238E27FC236}">
                  <a16:creationId xmlns:a16="http://schemas.microsoft.com/office/drawing/2014/main" xmlns="" id="{17FD0859-61E6-5E40-BE85-88E133BB191F}"/>
                </a:ext>
              </a:extLst>
            </p:cNvPr>
            <p:cNvSpPr/>
            <p:nvPr/>
          </p:nvSpPr>
          <p:spPr>
            <a:xfrm>
              <a:off x="7618413" y="181930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82" name="Forma libre 223">
              <a:extLst>
                <a:ext uri="{FF2B5EF4-FFF2-40B4-BE49-F238E27FC236}">
                  <a16:creationId xmlns:a16="http://schemas.microsoft.com/office/drawing/2014/main" xmlns="" id="{32BC11C7-3E7C-2448-9B9D-A1605B428357}"/>
                </a:ext>
              </a:extLst>
            </p:cNvPr>
            <p:cNvSpPr/>
            <p:nvPr/>
          </p:nvSpPr>
          <p:spPr>
            <a:xfrm>
              <a:off x="7618413" y="4926430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83" name="Forma libre 224">
              <a:extLst>
                <a:ext uri="{FF2B5EF4-FFF2-40B4-BE49-F238E27FC236}">
                  <a16:creationId xmlns:a16="http://schemas.microsoft.com/office/drawing/2014/main" xmlns="" id="{28A56E96-6B00-4746-831D-114769340E46}"/>
                </a:ext>
              </a:extLst>
            </p:cNvPr>
            <p:cNvSpPr/>
            <p:nvPr/>
          </p:nvSpPr>
          <p:spPr>
            <a:xfrm>
              <a:off x="7618413" y="2900047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84" name="Forma libre 225">
              <a:extLst>
                <a:ext uri="{FF2B5EF4-FFF2-40B4-BE49-F238E27FC236}">
                  <a16:creationId xmlns:a16="http://schemas.microsoft.com/office/drawing/2014/main" xmlns="" id="{F4A1476F-E89C-0449-B1AF-ACDCE6A7361A}"/>
                </a:ext>
              </a:extLst>
            </p:cNvPr>
            <p:cNvSpPr/>
            <p:nvPr/>
          </p:nvSpPr>
          <p:spPr>
            <a:xfrm>
              <a:off x="7618413" y="217987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85" name="Forma libre 226">
              <a:extLst>
                <a:ext uri="{FF2B5EF4-FFF2-40B4-BE49-F238E27FC236}">
                  <a16:creationId xmlns:a16="http://schemas.microsoft.com/office/drawing/2014/main" xmlns="" id="{D11C7405-306A-7D48-897D-25C9180246E6}"/>
                </a:ext>
              </a:extLst>
            </p:cNvPr>
            <p:cNvSpPr/>
            <p:nvPr/>
          </p:nvSpPr>
          <p:spPr>
            <a:xfrm>
              <a:off x="8017547" y="1459697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86" name="Forma libre 227">
              <a:extLst>
                <a:ext uri="{FF2B5EF4-FFF2-40B4-BE49-F238E27FC236}">
                  <a16:creationId xmlns:a16="http://schemas.microsoft.com/office/drawing/2014/main" xmlns="" id="{D13038EF-AF1D-7C4D-B3FC-4D1D57158DA7}"/>
                </a:ext>
              </a:extLst>
            </p:cNvPr>
            <p:cNvSpPr/>
            <p:nvPr/>
          </p:nvSpPr>
          <p:spPr>
            <a:xfrm>
              <a:off x="6421009" y="2900047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87" name="Forma libre 228">
              <a:extLst>
                <a:ext uri="{FF2B5EF4-FFF2-40B4-BE49-F238E27FC236}">
                  <a16:creationId xmlns:a16="http://schemas.microsoft.com/office/drawing/2014/main" xmlns="" id="{DC0735AA-EE4A-6D40-899E-0387A754B4D6}"/>
                </a:ext>
              </a:extLst>
            </p:cNvPr>
            <p:cNvSpPr/>
            <p:nvPr/>
          </p:nvSpPr>
          <p:spPr>
            <a:xfrm>
              <a:off x="6421009" y="5252745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88" name="Forma libre 229">
              <a:extLst>
                <a:ext uri="{FF2B5EF4-FFF2-40B4-BE49-F238E27FC236}">
                  <a16:creationId xmlns:a16="http://schemas.microsoft.com/office/drawing/2014/main" xmlns="" id="{2B3B0B64-87BF-7141-8202-3E3A72C1315F}"/>
                </a:ext>
              </a:extLst>
            </p:cNvPr>
            <p:cNvSpPr/>
            <p:nvPr/>
          </p:nvSpPr>
          <p:spPr>
            <a:xfrm>
              <a:off x="6421009" y="181930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89" name="Forma libre 230">
              <a:extLst>
                <a:ext uri="{FF2B5EF4-FFF2-40B4-BE49-F238E27FC236}">
                  <a16:creationId xmlns:a16="http://schemas.microsoft.com/office/drawing/2014/main" xmlns="" id="{F0C924C0-643C-6A48-A1A4-0080242A8D2F}"/>
                </a:ext>
              </a:extLst>
            </p:cNvPr>
            <p:cNvSpPr/>
            <p:nvPr/>
          </p:nvSpPr>
          <p:spPr>
            <a:xfrm>
              <a:off x="6421009" y="217987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90" name="Forma libre 231">
              <a:extLst>
                <a:ext uri="{FF2B5EF4-FFF2-40B4-BE49-F238E27FC236}">
                  <a16:creationId xmlns:a16="http://schemas.microsoft.com/office/drawing/2014/main" xmlns="" id="{23E4CFC5-B668-6846-A372-EACE1FBBE6C8}"/>
                </a:ext>
              </a:extLst>
            </p:cNvPr>
            <p:cNvSpPr/>
            <p:nvPr/>
          </p:nvSpPr>
          <p:spPr>
            <a:xfrm>
              <a:off x="6421009" y="325965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91" name="Forma libre 232">
              <a:extLst>
                <a:ext uri="{FF2B5EF4-FFF2-40B4-BE49-F238E27FC236}">
                  <a16:creationId xmlns:a16="http://schemas.microsoft.com/office/drawing/2014/main" xmlns="" id="{DAFBBAC9-4114-3C43-B3C6-EE31F764BFF1}"/>
                </a:ext>
              </a:extLst>
            </p:cNvPr>
            <p:cNvSpPr/>
            <p:nvPr/>
          </p:nvSpPr>
          <p:spPr>
            <a:xfrm>
              <a:off x="6421009" y="3946536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92" name="Forma libre 233">
              <a:extLst>
                <a:ext uri="{FF2B5EF4-FFF2-40B4-BE49-F238E27FC236}">
                  <a16:creationId xmlns:a16="http://schemas.microsoft.com/office/drawing/2014/main" xmlns="" id="{F094A178-8637-9B4B-A54C-A78625F2866E}"/>
                </a:ext>
              </a:extLst>
            </p:cNvPr>
            <p:cNvSpPr/>
            <p:nvPr/>
          </p:nvSpPr>
          <p:spPr>
            <a:xfrm>
              <a:off x="6421009" y="4926430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93" name="Forma libre 234">
              <a:extLst>
                <a:ext uri="{FF2B5EF4-FFF2-40B4-BE49-F238E27FC236}">
                  <a16:creationId xmlns:a16="http://schemas.microsoft.com/office/drawing/2014/main" xmlns="" id="{C1728BC6-D607-F24C-8EB6-52B3BCEF7E7C}"/>
                </a:ext>
              </a:extLst>
            </p:cNvPr>
            <p:cNvSpPr/>
            <p:nvPr/>
          </p:nvSpPr>
          <p:spPr>
            <a:xfrm>
              <a:off x="6421009" y="4600116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94" name="Forma libre 235">
              <a:extLst>
                <a:ext uri="{FF2B5EF4-FFF2-40B4-BE49-F238E27FC236}">
                  <a16:creationId xmlns:a16="http://schemas.microsoft.com/office/drawing/2014/main" xmlns="" id="{4EB2643F-4C9B-304C-AAE9-54F8289A1567}"/>
                </a:ext>
              </a:extLst>
            </p:cNvPr>
            <p:cNvSpPr/>
            <p:nvPr/>
          </p:nvSpPr>
          <p:spPr>
            <a:xfrm>
              <a:off x="6421009" y="4272850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95" name="Forma libre 236">
              <a:extLst>
                <a:ext uri="{FF2B5EF4-FFF2-40B4-BE49-F238E27FC236}">
                  <a16:creationId xmlns:a16="http://schemas.microsoft.com/office/drawing/2014/main" xmlns="" id="{DD72B68B-E091-E94F-85DC-CF371F9AE7F3}"/>
                </a:ext>
              </a:extLst>
            </p:cNvPr>
            <p:cNvSpPr/>
            <p:nvPr/>
          </p:nvSpPr>
          <p:spPr>
            <a:xfrm>
              <a:off x="6421009" y="1099134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96" name="Forma libre 237">
              <a:extLst>
                <a:ext uri="{FF2B5EF4-FFF2-40B4-BE49-F238E27FC236}">
                  <a16:creationId xmlns:a16="http://schemas.microsoft.com/office/drawing/2014/main" xmlns="" id="{0A4A32B7-F95F-E04A-8B39-F98617024C87}"/>
                </a:ext>
              </a:extLst>
            </p:cNvPr>
            <p:cNvSpPr/>
            <p:nvPr/>
          </p:nvSpPr>
          <p:spPr>
            <a:xfrm>
              <a:off x="6421009" y="362022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97" name="Forma libre 238">
              <a:extLst>
                <a:ext uri="{FF2B5EF4-FFF2-40B4-BE49-F238E27FC236}">
                  <a16:creationId xmlns:a16="http://schemas.microsoft.com/office/drawing/2014/main" xmlns="" id="{721F8666-5535-B84D-9D5E-E7233B2A6EE2}"/>
                </a:ext>
              </a:extLst>
            </p:cNvPr>
            <p:cNvSpPr/>
            <p:nvPr/>
          </p:nvSpPr>
          <p:spPr>
            <a:xfrm>
              <a:off x="6421009" y="2539484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98" name="Forma libre 239">
              <a:extLst>
                <a:ext uri="{FF2B5EF4-FFF2-40B4-BE49-F238E27FC236}">
                  <a16:creationId xmlns:a16="http://schemas.microsoft.com/office/drawing/2014/main" xmlns="" id="{32B3B475-4AD3-B74D-83BB-00247B0BD854}"/>
                </a:ext>
              </a:extLst>
            </p:cNvPr>
            <p:cNvSpPr/>
            <p:nvPr/>
          </p:nvSpPr>
          <p:spPr>
            <a:xfrm>
              <a:off x="6021875" y="362022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99" name="Forma libre 240">
              <a:extLst>
                <a:ext uri="{FF2B5EF4-FFF2-40B4-BE49-F238E27FC236}">
                  <a16:creationId xmlns:a16="http://schemas.microsoft.com/office/drawing/2014/main" xmlns="" id="{73F87556-91D4-C049-A45C-9B857CD78C07}"/>
                </a:ext>
              </a:extLst>
            </p:cNvPr>
            <p:cNvSpPr/>
            <p:nvPr/>
          </p:nvSpPr>
          <p:spPr>
            <a:xfrm>
              <a:off x="6021875" y="4272850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00" name="Forma libre 241">
              <a:extLst>
                <a:ext uri="{FF2B5EF4-FFF2-40B4-BE49-F238E27FC236}">
                  <a16:creationId xmlns:a16="http://schemas.microsoft.com/office/drawing/2014/main" xmlns="" id="{C75DBF4F-F94D-BF4A-BDC0-5C9BE135134D}"/>
                </a:ext>
              </a:extLst>
            </p:cNvPr>
            <p:cNvSpPr/>
            <p:nvPr/>
          </p:nvSpPr>
          <p:spPr>
            <a:xfrm>
              <a:off x="6021875" y="3946536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01" name="Forma libre 242">
              <a:extLst>
                <a:ext uri="{FF2B5EF4-FFF2-40B4-BE49-F238E27FC236}">
                  <a16:creationId xmlns:a16="http://schemas.microsoft.com/office/drawing/2014/main" xmlns="" id="{11433592-BE66-1140-8C06-B21A79ABD0BF}"/>
                </a:ext>
              </a:extLst>
            </p:cNvPr>
            <p:cNvSpPr/>
            <p:nvPr/>
          </p:nvSpPr>
          <p:spPr>
            <a:xfrm>
              <a:off x="6021875" y="325965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02" name="Forma libre 243">
              <a:extLst>
                <a:ext uri="{FF2B5EF4-FFF2-40B4-BE49-F238E27FC236}">
                  <a16:creationId xmlns:a16="http://schemas.microsoft.com/office/drawing/2014/main" xmlns="" id="{3D67EB53-87F2-E14F-9D74-14531A4536EC}"/>
                </a:ext>
              </a:extLst>
            </p:cNvPr>
            <p:cNvSpPr/>
            <p:nvPr/>
          </p:nvSpPr>
          <p:spPr>
            <a:xfrm>
              <a:off x="6021875" y="2900047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03" name="Forma libre 244">
              <a:extLst>
                <a:ext uri="{FF2B5EF4-FFF2-40B4-BE49-F238E27FC236}">
                  <a16:creationId xmlns:a16="http://schemas.microsoft.com/office/drawing/2014/main" xmlns="" id="{9F2C784D-7A7F-B345-950A-01AA93E9B834}"/>
                </a:ext>
              </a:extLst>
            </p:cNvPr>
            <p:cNvSpPr/>
            <p:nvPr/>
          </p:nvSpPr>
          <p:spPr>
            <a:xfrm>
              <a:off x="6021875" y="5252745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04" name="Forma libre 245">
              <a:extLst>
                <a:ext uri="{FF2B5EF4-FFF2-40B4-BE49-F238E27FC236}">
                  <a16:creationId xmlns:a16="http://schemas.microsoft.com/office/drawing/2014/main" xmlns="" id="{101530AB-D462-064D-94BA-F2BAC04503C8}"/>
                </a:ext>
              </a:extLst>
            </p:cNvPr>
            <p:cNvSpPr/>
            <p:nvPr/>
          </p:nvSpPr>
          <p:spPr>
            <a:xfrm>
              <a:off x="6021875" y="5906325"/>
              <a:ext cx="152051" cy="152216"/>
            </a:xfrm>
            <a:custGeom>
              <a:avLst/>
              <a:gdLst>
                <a:gd name="connsiteX0" fmla="*/ 152051 w 152051"/>
                <a:gd name="connsiteY0" fmla="*/ 76109 h 152216"/>
                <a:gd name="connsiteX1" fmla="*/ 76026 w 152051"/>
                <a:gd name="connsiteY1" fmla="*/ 152217 h 152216"/>
                <a:gd name="connsiteX2" fmla="*/ 0 w 152051"/>
                <a:gd name="connsiteY2" fmla="*/ 76109 h 152216"/>
                <a:gd name="connsiteX3" fmla="*/ 76026 w 152051"/>
                <a:gd name="connsiteY3" fmla="*/ 0 h 152216"/>
                <a:gd name="connsiteX4" fmla="*/ 152051 w 152051"/>
                <a:gd name="connsiteY4" fmla="*/ 76109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9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9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9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05" name="Forma libre 246">
              <a:extLst>
                <a:ext uri="{FF2B5EF4-FFF2-40B4-BE49-F238E27FC236}">
                  <a16:creationId xmlns:a16="http://schemas.microsoft.com/office/drawing/2014/main" xmlns="" id="{15F788CC-F549-5F4A-90AC-624A42B68AFC}"/>
                </a:ext>
              </a:extLst>
            </p:cNvPr>
            <p:cNvSpPr/>
            <p:nvPr/>
          </p:nvSpPr>
          <p:spPr>
            <a:xfrm>
              <a:off x="6021875" y="557905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06" name="Forma libre 247">
              <a:extLst>
                <a:ext uri="{FF2B5EF4-FFF2-40B4-BE49-F238E27FC236}">
                  <a16:creationId xmlns:a16="http://schemas.microsoft.com/office/drawing/2014/main" xmlns="" id="{40B4ADDC-5275-374D-B39D-42CC55458170}"/>
                </a:ext>
              </a:extLst>
            </p:cNvPr>
            <p:cNvSpPr/>
            <p:nvPr/>
          </p:nvSpPr>
          <p:spPr>
            <a:xfrm>
              <a:off x="6021875" y="4600116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07" name="Forma libre 248">
              <a:extLst>
                <a:ext uri="{FF2B5EF4-FFF2-40B4-BE49-F238E27FC236}">
                  <a16:creationId xmlns:a16="http://schemas.microsoft.com/office/drawing/2014/main" xmlns="" id="{27FEEA46-07A8-2441-B931-7415DD4212C0}"/>
                </a:ext>
              </a:extLst>
            </p:cNvPr>
            <p:cNvSpPr/>
            <p:nvPr/>
          </p:nvSpPr>
          <p:spPr>
            <a:xfrm>
              <a:off x="6021875" y="2539484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08" name="Forma libre 249">
              <a:extLst>
                <a:ext uri="{FF2B5EF4-FFF2-40B4-BE49-F238E27FC236}">
                  <a16:creationId xmlns:a16="http://schemas.microsoft.com/office/drawing/2014/main" xmlns="" id="{476D4585-D37C-DF4C-81CF-DDC4B1811AA1}"/>
                </a:ext>
              </a:extLst>
            </p:cNvPr>
            <p:cNvSpPr/>
            <p:nvPr/>
          </p:nvSpPr>
          <p:spPr>
            <a:xfrm>
              <a:off x="6021875" y="4926430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09" name="Forma libre 250">
              <a:extLst>
                <a:ext uri="{FF2B5EF4-FFF2-40B4-BE49-F238E27FC236}">
                  <a16:creationId xmlns:a16="http://schemas.microsoft.com/office/drawing/2014/main" xmlns="" id="{05EB9B58-E031-EE4A-B2C2-77A78DD938E6}"/>
                </a:ext>
              </a:extLst>
            </p:cNvPr>
            <p:cNvSpPr/>
            <p:nvPr/>
          </p:nvSpPr>
          <p:spPr>
            <a:xfrm>
              <a:off x="6421009" y="1459697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10" name="Forma libre 251">
              <a:extLst>
                <a:ext uri="{FF2B5EF4-FFF2-40B4-BE49-F238E27FC236}">
                  <a16:creationId xmlns:a16="http://schemas.microsoft.com/office/drawing/2014/main" xmlns="" id="{AA46C0DB-346A-5042-90A9-844AEBA7BCA1}"/>
                </a:ext>
              </a:extLst>
            </p:cNvPr>
            <p:cNvSpPr/>
            <p:nvPr/>
          </p:nvSpPr>
          <p:spPr>
            <a:xfrm>
              <a:off x="4425336" y="3946536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11" name="Forma libre 252">
              <a:extLst>
                <a:ext uri="{FF2B5EF4-FFF2-40B4-BE49-F238E27FC236}">
                  <a16:creationId xmlns:a16="http://schemas.microsoft.com/office/drawing/2014/main" xmlns="" id="{7E40EE17-EA3E-C442-B644-4D06B7A05911}"/>
                </a:ext>
              </a:extLst>
            </p:cNvPr>
            <p:cNvSpPr/>
            <p:nvPr/>
          </p:nvSpPr>
          <p:spPr>
            <a:xfrm>
              <a:off x="4425336" y="217987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12" name="Forma libre 253">
              <a:extLst>
                <a:ext uri="{FF2B5EF4-FFF2-40B4-BE49-F238E27FC236}">
                  <a16:creationId xmlns:a16="http://schemas.microsoft.com/office/drawing/2014/main" xmlns="" id="{F81FC8C0-3598-A940-9652-B73E6DD7D12D}"/>
                </a:ext>
              </a:extLst>
            </p:cNvPr>
            <p:cNvSpPr/>
            <p:nvPr/>
          </p:nvSpPr>
          <p:spPr>
            <a:xfrm>
              <a:off x="4425336" y="2900047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13" name="Forma libre 254">
              <a:extLst>
                <a:ext uri="{FF2B5EF4-FFF2-40B4-BE49-F238E27FC236}">
                  <a16:creationId xmlns:a16="http://schemas.microsoft.com/office/drawing/2014/main" xmlns="" id="{781C15D0-6B36-5948-8337-B66B9D4CDD35}"/>
                </a:ext>
              </a:extLst>
            </p:cNvPr>
            <p:cNvSpPr/>
            <p:nvPr/>
          </p:nvSpPr>
          <p:spPr>
            <a:xfrm>
              <a:off x="5622740" y="557905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14" name="Forma libre 255">
              <a:extLst>
                <a:ext uri="{FF2B5EF4-FFF2-40B4-BE49-F238E27FC236}">
                  <a16:creationId xmlns:a16="http://schemas.microsoft.com/office/drawing/2014/main" xmlns="" id="{2FE413F6-664E-A44C-98AA-E65DF1A1F115}"/>
                </a:ext>
              </a:extLst>
            </p:cNvPr>
            <p:cNvSpPr/>
            <p:nvPr/>
          </p:nvSpPr>
          <p:spPr>
            <a:xfrm>
              <a:off x="4425336" y="4272850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15" name="Forma libre 256">
              <a:extLst>
                <a:ext uri="{FF2B5EF4-FFF2-40B4-BE49-F238E27FC236}">
                  <a16:creationId xmlns:a16="http://schemas.microsoft.com/office/drawing/2014/main" xmlns="" id="{CF32CFDC-F734-7D49-A136-2C20C57D06F8}"/>
                </a:ext>
              </a:extLst>
            </p:cNvPr>
            <p:cNvSpPr/>
            <p:nvPr/>
          </p:nvSpPr>
          <p:spPr>
            <a:xfrm>
              <a:off x="4425336" y="362022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16" name="Forma libre 257">
              <a:extLst>
                <a:ext uri="{FF2B5EF4-FFF2-40B4-BE49-F238E27FC236}">
                  <a16:creationId xmlns:a16="http://schemas.microsoft.com/office/drawing/2014/main" xmlns="" id="{761DFAB5-15D1-6244-9B35-8AB82E0A089D}"/>
                </a:ext>
              </a:extLst>
            </p:cNvPr>
            <p:cNvSpPr/>
            <p:nvPr/>
          </p:nvSpPr>
          <p:spPr>
            <a:xfrm>
              <a:off x="4425336" y="181930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17" name="Forma libre 258">
              <a:extLst>
                <a:ext uri="{FF2B5EF4-FFF2-40B4-BE49-F238E27FC236}">
                  <a16:creationId xmlns:a16="http://schemas.microsoft.com/office/drawing/2014/main" xmlns="" id="{28A701EE-83CF-0241-A2B4-AA208F6D146E}"/>
                </a:ext>
              </a:extLst>
            </p:cNvPr>
            <p:cNvSpPr/>
            <p:nvPr/>
          </p:nvSpPr>
          <p:spPr>
            <a:xfrm>
              <a:off x="4425336" y="4600116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18" name="Forma libre 259">
              <a:extLst>
                <a:ext uri="{FF2B5EF4-FFF2-40B4-BE49-F238E27FC236}">
                  <a16:creationId xmlns:a16="http://schemas.microsoft.com/office/drawing/2014/main" xmlns="" id="{E67658AC-FD59-BD4F-8390-8971D7A2FB39}"/>
                </a:ext>
              </a:extLst>
            </p:cNvPr>
            <p:cNvSpPr/>
            <p:nvPr/>
          </p:nvSpPr>
          <p:spPr>
            <a:xfrm>
              <a:off x="4425336" y="4926430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19" name="Forma libre 260">
              <a:extLst>
                <a:ext uri="{FF2B5EF4-FFF2-40B4-BE49-F238E27FC236}">
                  <a16:creationId xmlns:a16="http://schemas.microsoft.com/office/drawing/2014/main" xmlns="" id="{1D5EF536-F745-D04F-9D29-B408C89CAF11}"/>
                </a:ext>
              </a:extLst>
            </p:cNvPr>
            <p:cNvSpPr/>
            <p:nvPr/>
          </p:nvSpPr>
          <p:spPr>
            <a:xfrm>
              <a:off x="4425336" y="2539484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20" name="Forma libre 261">
              <a:extLst>
                <a:ext uri="{FF2B5EF4-FFF2-40B4-BE49-F238E27FC236}">
                  <a16:creationId xmlns:a16="http://schemas.microsoft.com/office/drawing/2014/main" xmlns="" id="{553D20E0-1393-DE46-B045-9A5DA6EC1D33}"/>
                </a:ext>
              </a:extLst>
            </p:cNvPr>
            <p:cNvSpPr/>
            <p:nvPr/>
          </p:nvSpPr>
          <p:spPr>
            <a:xfrm>
              <a:off x="4026202" y="362022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21" name="Forma libre 262">
              <a:extLst>
                <a:ext uri="{FF2B5EF4-FFF2-40B4-BE49-F238E27FC236}">
                  <a16:creationId xmlns:a16="http://schemas.microsoft.com/office/drawing/2014/main" xmlns="" id="{634F4FBB-CCCE-B744-9CC6-E4206F6A7710}"/>
                </a:ext>
              </a:extLst>
            </p:cNvPr>
            <p:cNvSpPr/>
            <p:nvPr/>
          </p:nvSpPr>
          <p:spPr>
            <a:xfrm>
              <a:off x="6421009" y="79565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22" name="Forma libre 263">
              <a:extLst>
                <a:ext uri="{FF2B5EF4-FFF2-40B4-BE49-F238E27FC236}">
                  <a16:creationId xmlns:a16="http://schemas.microsoft.com/office/drawing/2014/main" xmlns="" id="{F85190B9-F9E8-4244-BF74-7F8931FFFBFB}"/>
                </a:ext>
              </a:extLst>
            </p:cNvPr>
            <p:cNvSpPr/>
            <p:nvPr/>
          </p:nvSpPr>
          <p:spPr>
            <a:xfrm>
              <a:off x="6421009" y="5906325"/>
              <a:ext cx="152051" cy="152216"/>
            </a:xfrm>
            <a:custGeom>
              <a:avLst/>
              <a:gdLst>
                <a:gd name="connsiteX0" fmla="*/ 152051 w 152051"/>
                <a:gd name="connsiteY0" fmla="*/ 76109 h 152216"/>
                <a:gd name="connsiteX1" fmla="*/ 76026 w 152051"/>
                <a:gd name="connsiteY1" fmla="*/ 152217 h 152216"/>
                <a:gd name="connsiteX2" fmla="*/ 0 w 152051"/>
                <a:gd name="connsiteY2" fmla="*/ 76109 h 152216"/>
                <a:gd name="connsiteX3" fmla="*/ 76026 w 152051"/>
                <a:gd name="connsiteY3" fmla="*/ 0 h 152216"/>
                <a:gd name="connsiteX4" fmla="*/ 152051 w 152051"/>
                <a:gd name="connsiteY4" fmla="*/ 76109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9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9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9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23" name="Forma libre 264">
              <a:extLst>
                <a:ext uri="{FF2B5EF4-FFF2-40B4-BE49-F238E27FC236}">
                  <a16:creationId xmlns:a16="http://schemas.microsoft.com/office/drawing/2014/main" xmlns="" id="{A1BACAE8-7033-9249-A6EB-9F19BE736179}"/>
                </a:ext>
              </a:extLst>
            </p:cNvPr>
            <p:cNvSpPr/>
            <p:nvPr/>
          </p:nvSpPr>
          <p:spPr>
            <a:xfrm>
              <a:off x="4026202" y="3946536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24" name="Forma libre 265">
              <a:extLst>
                <a:ext uri="{FF2B5EF4-FFF2-40B4-BE49-F238E27FC236}">
                  <a16:creationId xmlns:a16="http://schemas.microsoft.com/office/drawing/2014/main" xmlns="" id="{A17F7D54-4F20-A34F-9622-E31DC8583EC3}"/>
                </a:ext>
              </a:extLst>
            </p:cNvPr>
            <p:cNvSpPr/>
            <p:nvPr/>
          </p:nvSpPr>
          <p:spPr>
            <a:xfrm>
              <a:off x="6421009" y="557905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25" name="Forma libre 266">
              <a:extLst>
                <a:ext uri="{FF2B5EF4-FFF2-40B4-BE49-F238E27FC236}">
                  <a16:creationId xmlns:a16="http://schemas.microsoft.com/office/drawing/2014/main" xmlns="" id="{51FA2FA3-6693-E140-ACCE-519A50333B97}"/>
                </a:ext>
              </a:extLst>
            </p:cNvPr>
            <p:cNvSpPr/>
            <p:nvPr/>
          </p:nvSpPr>
          <p:spPr>
            <a:xfrm>
              <a:off x="4026202" y="325965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26" name="Forma libre 267">
              <a:extLst>
                <a:ext uri="{FF2B5EF4-FFF2-40B4-BE49-F238E27FC236}">
                  <a16:creationId xmlns:a16="http://schemas.microsoft.com/office/drawing/2014/main" xmlns="" id="{71B5B974-0158-9042-BED9-6A3B1C615516}"/>
                </a:ext>
              </a:extLst>
            </p:cNvPr>
            <p:cNvSpPr/>
            <p:nvPr/>
          </p:nvSpPr>
          <p:spPr>
            <a:xfrm>
              <a:off x="4026202" y="4272850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27" name="Forma libre 268">
              <a:extLst>
                <a:ext uri="{FF2B5EF4-FFF2-40B4-BE49-F238E27FC236}">
                  <a16:creationId xmlns:a16="http://schemas.microsoft.com/office/drawing/2014/main" xmlns="" id="{FEB92055-830B-AB4D-BAD1-3EB2BA43D607}"/>
                </a:ext>
              </a:extLst>
            </p:cNvPr>
            <p:cNvSpPr/>
            <p:nvPr/>
          </p:nvSpPr>
          <p:spPr>
            <a:xfrm>
              <a:off x="4026202" y="2539484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28" name="Forma libre 269">
              <a:extLst>
                <a:ext uri="{FF2B5EF4-FFF2-40B4-BE49-F238E27FC236}">
                  <a16:creationId xmlns:a16="http://schemas.microsoft.com/office/drawing/2014/main" xmlns="" id="{EDB16714-6EC7-864B-A546-BD6E9B0C964F}"/>
                </a:ext>
              </a:extLst>
            </p:cNvPr>
            <p:cNvSpPr/>
            <p:nvPr/>
          </p:nvSpPr>
          <p:spPr>
            <a:xfrm>
              <a:off x="4026202" y="2900047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29" name="Forma libre 270">
              <a:extLst>
                <a:ext uri="{FF2B5EF4-FFF2-40B4-BE49-F238E27FC236}">
                  <a16:creationId xmlns:a16="http://schemas.microsoft.com/office/drawing/2014/main" xmlns="" id="{BE7545B1-642E-0B4E-916F-AAD28B0762EC}"/>
                </a:ext>
              </a:extLst>
            </p:cNvPr>
            <p:cNvSpPr/>
            <p:nvPr/>
          </p:nvSpPr>
          <p:spPr>
            <a:xfrm>
              <a:off x="4425336" y="325965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30" name="Forma libre 271">
              <a:extLst>
                <a:ext uri="{FF2B5EF4-FFF2-40B4-BE49-F238E27FC236}">
                  <a16:creationId xmlns:a16="http://schemas.microsoft.com/office/drawing/2014/main" xmlns="" id="{C556B84D-024C-4D40-BD7B-CB3ABC4F1D0A}"/>
                </a:ext>
              </a:extLst>
            </p:cNvPr>
            <p:cNvSpPr/>
            <p:nvPr/>
          </p:nvSpPr>
          <p:spPr>
            <a:xfrm>
              <a:off x="5223605" y="4926430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31" name="Forma libre 272">
              <a:extLst>
                <a:ext uri="{FF2B5EF4-FFF2-40B4-BE49-F238E27FC236}">
                  <a16:creationId xmlns:a16="http://schemas.microsoft.com/office/drawing/2014/main" xmlns="" id="{CF21CD6C-5950-F94D-A740-7E154C5B4A54}"/>
                </a:ext>
              </a:extLst>
            </p:cNvPr>
            <p:cNvSpPr/>
            <p:nvPr/>
          </p:nvSpPr>
          <p:spPr>
            <a:xfrm>
              <a:off x="5223605" y="557905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32" name="Forma libre 273">
              <a:extLst>
                <a:ext uri="{FF2B5EF4-FFF2-40B4-BE49-F238E27FC236}">
                  <a16:creationId xmlns:a16="http://schemas.microsoft.com/office/drawing/2014/main" xmlns="" id="{153BEBF2-2764-724C-8E49-DEE7F93D17B3}"/>
                </a:ext>
              </a:extLst>
            </p:cNvPr>
            <p:cNvSpPr/>
            <p:nvPr/>
          </p:nvSpPr>
          <p:spPr>
            <a:xfrm>
              <a:off x="5223605" y="5252745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33" name="Forma libre 274">
              <a:extLst>
                <a:ext uri="{FF2B5EF4-FFF2-40B4-BE49-F238E27FC236}">
                  <a16:creationId xmlns:a16="http://schemas.microsoft.com/office/drawing/2014/main" xmlns="" id="{0267B3F3-F8A3-DC4D-8F06-0ADBECDA72AB}"/>
                </a:ext>
              </a:extLst>
            </p:cNvPr>
            <p:cNvSpPr/>
            <p:nvPr/>
          </p:nvSpPr>
          <p:spPr>
            <a:xfrm>
              <a:off x="5622740" y="181930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34" name="Forma libre 275">
              <a:extLst>
                <a:ext uri="{FF2B5EF4-FFF2-40B4-BE49-F238E27FC236}">
                  <a16:creationId xmlns:a16="http://schemas.microsoft.com/office/drawing/2014/main" xmlns="" id="{455B6B5F-C287-E24F-A192-94944EE9ED86}"/>
                </a:ext>
              </a:extLst>
            </p:cNvPr>
            <p:cNvSpPr/>
            <p:nvPr/>
          </p:nvSpPr>
          <p:spPr>
            <a:xfrm>
              <a:off x="5622740" y="1099134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35" name="Forma libre 276">
              <a:extLst>
                <a:ext uri="{FF2B5EF4-FFF2-40B4-BE49-F238E27FC236}">
                  <a16:creationId xmlns:a16="http://schemas.microsoft.com/office/drawing/2014/main" xmlns="" id="{084C280A-E1F6-BD4D-8167-AB714B056AE7}"/>
                </a:ext>
              </a:extLst>
            </p:cNvPr>
            <p:cNvSpPr/>
            <p:nvPr/>
          </p:nvSpPr>
          <p:spPr>
            <a:xfrm>
              <a:off x="5622740" y="1459697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36" name="Forma libre 277">
              <a:extLst>
                <a:ext uri="{FF2B5EF4-FFF2-40B4-BE49-F238E27FC236}">
                  <a16:creationId xmlns:a16="http://schemas.microsoft.com/office/drawing/2014/main" xmlns="" id="{851A44A0-EC03-D24D-AFA6-B16F83452919}"/>
                </a:ext>
              </a:extLst>
            </p:cNvPr>
            <p:cNvSpPr/>
            <p:nvPr/>
          </p:nvSpPr>
          <p:spPr>
            <a:xfrm>
              <a:off x="5223605" y="362022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37" name="Forma libre 278">
              <a:extLst>
                <a:ext uri="{FF2B5EF4-FFF2-40B4-BE49-F238E27FC236}">
                  <a16:creationId xmlns:a16="http://schemas.microsoft.com/office/drawing/2014/main" xmlns="" id="{832BEB80-00D8-E241-92AD-9D66A9EDB66F}"/>
                </a:ext>
              </a:extLst>
            </p:cNvPr>
            <p:cNvSpPr/>
            <p:nvPr/>
          </p:nvSpPr>
          <p:spPr>
            <a:xfrm>
              <a:off x="5223605" y="325965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38" name="Forma libre 279">
              <a:extLst>
                <a:ext uri="{FF2B5EF4-FFF2-40B4-BE49-F238E27FC236}">
                  <a16:creationId xmlns:a16="http://schemas.microsoft.com/office/drawing/2014/main" xmlns="" id="{A39EC533-16B7-3944-9141-A6D14F87346F}"/>
                </a:ext>
              </a:extLst>
            </p:cNvPr>
            <p:cNvSpPr/>
            <p:nvPr/>
          </p:nvSpPr>
          <p:spPr>
            <a:xfrm>
              <a:off x="5223605" y="4600116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39" name="Forma libre 280">
              <a:extLst>
                <a:ext uri="{FF2B5EF4-FFF2-40B4-BE49-F238E27FC236}">
                  <a16:creationId xmlns:a16="http://schemas.microsoft.com/office/drawing/2014/main" xmlns="" id="{833564C7-8781-CE46-B764-0DB5A4FABEB8}"/>
                </a:ext>
              </a:extLst>
            </p:cNvPr>
            <p:cNvSpPr/>
            <p:nvPr/>
          </p:nvSpPr>
          <p:spPr>
            <a:xfrm>
              <a:off x="5223605" y="4272850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40" name="Forma libre 281">
              <a:extLst>
                <a:ext uri="{FF2B5EF4-FFF2-40B4-BE49-F238E27FC236}">
                  <a16:creationId xmlns:a16="http://schemas.microsoft.com/office/drawing/2014/main" xmlns="" id="{C09F4C61-41CA-CB40-A5C4-18C06768E3C8}"/>
                </a:ext>
              </a:extLst>
            </p:cNvPr>
            <p:cNvSpPr/>
            <p:nvPr/>
          </p:nvSpPr>
          <p:spPr>
            <a:xfrm>
              <a:off x="5223605" y="3946536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41" name="Forma libre 282">
              <a:extLst>
                <a:ext uri="{FF2B5EF4-FFF2-40B4-BE49-F238E27FC236}">
                  <a16:creationId xmlns:a16="http://schemas.microsoft.com/office/drawing/2014/main" xmlns="" id="{11A6BB26-0E1A-7F49-B25F-E181BAD84E02}"/>
                </a:ext>
              </a:extLst>
            </p:cNvPr>
            <p:cNvSpPr/>
            <p:nvPr/>
          </p:nvSpPr>
          <p:spPr>
            <a:xfrm>
              <a:off x="5622740" y="325965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42" name="Forma libre 283">
              <a:extLst>
                <a:ext uri="{FF2B5EF4-FFF2-40B4-BE49-F238E27FC236}">
                  <a16:creationId xmlns:a16="http://schemas.microsoft.com/office/drawing/2014/main" xmlns="" id="{34DE4FA5-14C3-7747-B269-C1B398AFC9BB}"/>
                </a:ext>
              </a:extLst>
            </p:cNvPr>
            <p:cNvSpPr/>
            <p:nvPr/>
          </p:nvSpPr>
          <p:spPr>
            <a:xfrm>
              <a:off x="5622740" y="4272850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43" name="Forma libre 284">
              <a:extLst>
                <a:ext uri="{FF2B5EF4-FFF2-40B4-BE49-F238E27FC236}">
                  <a16:creationId xmlns:a16="http://schemas.microsoft.com/office/drawing/2014/main" xmlns="" id="{49DBB10C-EC43-494C-8B0F-E9553886AADF}"/>
                </a:ext>
              </a:extLst>
            </p:cNvPr>
            <p:cNvSpPr/>
            <p:nvPr/>
          </p:nvSpPr>
          <p:spPr>
            <a:xfrm>
              <a:off x="5622740" y="4926430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44" name="Forma libre 285">
              <a:extLst>
                <a:ext uri="{FF2B5EF4-FFF2-40B4-BE49-F238E27FC236}">
                  <a16:creationId xmlns:a16="http://schemas.microsoft.com/office/drawing/2014/main" xmlns="" id="{43272BD6-D0CF-E040-9D78-968066445900}"/>
                </a:ext>
              </a:extLst>
            </p:cNvPr>
            <p:cNvSpPr/>
            <p:nvPr/>
          </p:nvSpPr>
          <p:spPr>
            <a:xfrm>
              <a:off x="5622740" y="4600116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45" name="Forma libre 286">
              <a:extLst>
                <a:ext uri="{FF2B5EF4-FFF2-40B4-BE49-F238E27FC236}">
                  <a16:creationId xmlns:a16="http://schemas.microsoft.com/office/drawing/2014/main" xmlns="" id="{55DE7DB1-52C9-CA4E-893B-52AD1335199A}"/>
                </a:ext>
              </a:extLst>
            </p:cNvPr>
            <p:cNvSpPr/>
            <p:nvPr/>
          </p:nvSpPr>
          <p:spPr>
            <a:xfrm>
              <a:off x="5622740" y="217987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46" name="Forma libre 287">
              <a:extLst>
                <a:ext uri="{FF2B5EF4-FFF2-40B4-BE49-F238E27FC236}">
                  <a16:creationId xmlns:a16="http://schemas.microsoft.com/office/drawing/2014/main" xmlns="" id="{E863583A-D8C6-8A47-B637-336514B2AE7C}"/>
                </a:ext>
              </a:extLst>
            </p:cNvPr>
            <p:cNvSpPr/>
            <p:nvPr/>
          </p:nvSpPr>
          <p:spPr>
            <a:xfrm>
              <a:off x="5622740" y="5906325"/>
              <a:ext cx="152051" cy="152216"/>
            </a:xfrm>
            <a:custGeom>
              <a:avLst/>
              <a:gdLst>
                <a:gd name="connsiteX0" fmla="*/ 152051 w 152051"/>
                <a:gd name="connsiteY0" fmla="*/ 76109 h 152216"/>
                <a:gd name="connsiteX1" fmla="*/ 76026 w 152051"/>
                <a:gd name="connsiteY1" fmla="*/ 152217 h 152216"/>
                <a:gd name="connsiteX2" fmla="*/ 0 w 152051"/>
                <a:gd name="connsiteY2" fmla="*/ 76109 h 152216"/>
                <a:gd name="connsiteX3" fmla="*/ 76026 w 152051"/>
                <a:gd name="connsiteY3" fmla="*/ 0 h 152216"/>
                <a:gd name="connsiteX4" fmla="*/ 152051 w 152051"/>
                <a:gd name="connsiteY4" fmla="*/ 76109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9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9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9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47" name="Forma libre 288">
              <a:extLst>
                <a:ext uri="{FF2B5EF4-FFF2-40B4-BE49-F238E27FC236}">
                  <a16:creationId xmlns:a16="http://schemas.microsoft.com/office/drawing/2014/main" xmlns="" id="{AB91D184-40D6-6D46-98BE-2009E452857E}"/>
                </a:ext>
              </a:extLst>
            </p:cNvPr>
            <p:cNvSpPr/>
            <p:nvPr/>
          </p:nvSpPr>
          <p:spPr>
            <a:xfrm>
              <a:off x="5622740" y="5252745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48" name="Forma libre 289">
              <a:extLst>
                <a:ext uri="{FF2B5EF4-FFF2-40B4-BE49-F238E27FC236}">
                  <a16:creationId xmlns:a16="http://schemas.microsoft.com/office/drawing/2014/main" xmlns="" id="{8F1585C3-19B1-ED45-8737-6E1B61757627}"/>
                </a:ext>
              </a:extLst>
            </p:cNvPr>
            <p:cNvSpPr/>
            <p:nvPr/>
          </p:nvSpPr>
          <p:spPr>
            <a:xfrm>
              <a:off x="5622740" y="2539484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49" name="Forma libre 290">
              <a:extLst>
                <a:ext uri="{FF2B5EF4-FFF2-40B4-BE49-F238E27FC236}">
                  <a16:creationId xmlns:a16="http://schemas.microsoft.com/office/drawing/2014/main" xmlns="" id="{D3667607-FA92-444C-90A1-DCF5AC16DE89}"/>
                </a:ext>
              </a:extLst>
            </p:cNvPr>
            <p:cNvSpPr/>
            <p:nvPr/>
          </p:nvSpPr>
          <p:spPr>
            <a:xfrm>
              <a:off x="5622740" y="3946536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50" name="Forma libre 291">
              <a:extLst>
                <a:ext uri="{FF2B5EF4-FFF2-40B4-BE49-F238E27FC236}">
                  <a16:creationId xmlns:a16="http://schemas.microsoft.com/office/drawing/2014/main" xmlns="" id="{182CD718-94F3-264E-AFAD-B6DE5B1F07DB}"/>
                </a:ext>
              </a:extLst>
            </p:cNvPr>
            <p:cNvSpPr/>
            <p:nvPr/>
          </p:nvSpPr>
          <p:spPr>
            <a:xfrm>
              <a:off x="5622740" y="2900047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51" name="Forma libre 292">
              <a:extLst>
                <a:ext uri="{FF2B5EF4-FFF2-40B4-BE49-F238E27FC236}">
                  <a16:creationId xmlns:a16="http://schemas.microsoft.com/office/drawing/2014/main" xmlns="" id="{037BD36D-83E6-9F41-BA82-D97B384EB014}"/>
                </a:ext>
              </a:extLst>
            </p:cNvPr>
            <p:cNvSpPr/>
            <p:nvPr/>
          </p:nvSpPr>
          <p:spPr>
            <a:xfrm>
              <a:off x="5223605" y="2900047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52" name="Forma libre 293">
              <a:extLst>
                <a:ext uri="{FF2B5EF4-FFF2-40B4-BE49-F238E27FC236}">
                  <a16:creationId xmlns:a16="http://schemas.microsoft.com/office/drawing/2014/main" xmlns="" id="{DC634E2A-3210-074A-BFCA-2DDD873C8B06}"/>
                </a:ext>
              </a:extLst>
            </p:cNvPr>
            <p:cNvSpPr/>
            <p:nvPr/>
          </p:nvSpPr>
          <p:spPr>
            <a:xfrm>
              <a:off x="5622740" y="362022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53" name="Forma libre 294">
              <a:extLst>
                <a:ext uri="{FF2B5EF4-FFF2-40B4-BE49-F238E27FC236}">
                  <a16:creationId xmlns:a16="http://schemas.microsoft.com/office/drawing/2014/main" xmlns="" id="{CAEB5EFF-5D81-A348-868F-6D8F93580F43}"/>
                </a:ext>
              </a:extLst>
            </p:cNvPr>
            <p:cNvSpPr/>
            <p:nvPr/>
          </p:nvSpPr>
          <p:spPr>
            <a:xfrm>
              <a:off x="6021875" y="181930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54" name="Forma libre 295">
              <a:extLst>
                <a:ext uri="{FF2B5EF4-FFF2-40B4-BE49-F238E27FC236}">
                  <a16:creationId xmlns:a16="http://schemas.microsoft.com/office/drawing/2014/main" xmlns="" id="{5839D3AA-01EF-8E41-A7A3-7C6C45B1C7BE}"/>
                </a:ext>
              </a:extLst>
            </p:cNvPr>
            <p:cNvSpPr/>
            <p:nvPr/>
          </p:nvSpPr>
          <p:spPr>
            <a:xfrm>
              <a:off x="4824471" y="2539484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55" name="Forma libre 296">
              <a:extLst>
                <a:ext uri="{FF2B5EF4-FFF2-40B4-BE49-F238E27FC236}">
                  <a16:creationId xmlns:a16="http://schemas.microsoft.com/office/drawing/2014/main" xmlns="" id="{E3596CB7-6A5A-C54E-9EF6-80A97502D7F2}"/>
                </a:ext>
              </a:extLst>
            </p:cNvPr>
            <p:cNvSpPr/>
            <p:nvPr/>
          </p:nvSpPr>
          <p:spPr>
            <a:xfrm>
              <a:off x="4824471" y="5252745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56" name="Forma libre 297">
              <a:extLst>
                <a:ext uri="{FF2B5EF4-FFF2-40B4-BE49-F238E27FC236}">
                  <a16:creationId xmlns:a16="http://schemas.microsoft.com/office/drawing/2014/main" xmlns="" id="{8D53B68E-0CA8-6F4C-A040-FEF40E9D1E86}"/>
                </a:ext>
              </a:extLst>
            </p:cNvPr>
            <p:cNvSpPr/>
            <p:nvPr/>
          </p:nvSpPr>
          <p:spPr>
            <a:xfrm>
              <a:off x="4824471" y="181930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57" name="Forma libre 298">
              <a:extLst>
                <a:ext uri="{FF2B5EF4-FFF2-40B4-BE49-F238E27FC236}">
                  <a16:creationId xmlns:a16="http://schemas.microsoft.com/office/drawing/2014/main" xmlns="" id="{974F96CB-73B7-B74F-8954-0ACCB47EAF85}"/>
                </a:ext>
              </a:extLst>
            </p:cNvPr>
            <p:cNvSpPr/>
            <p:nvPr/>
          </p:nvSpPr>
          <p:spPr>
            <a:xfrm>
              <a:off x="4824471" y="217987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58" name="Forma libre 299">
              <a:extLst>
                <a:ext uri="{FF2B5EF4-FFF2-40B4-BE49-F238E27FC236}">
                  <a16:creationId xmlns:a16="http://schemas.microsoft.com/office/drawing/2014/main" xmlns="" id="{DAE94D02-C47D-484E-BFAD-E0024742786A}"/>
                </a:ext>
              </a:extLst>
            </p:cNvPr>
            <p:cNvSpPr/>
            <p:nvPr/>
          </p:nvSpPr>
          <p:spPr>
            <a:xfrm>
              <a:off x="4824471" y="1459697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59" name="Forma libre 300">
              <a:extLst>
                <a:ext uri="{FF2B5EF4-FFF2-40B4-BE49-F238E27FC236}">
                  <a16:creationId xmlns:a16="http://schemas.microsoft.com/office/drawing/2014/main" xmlns="" id="{CE5F55AD-003C-DD45-8703-5F20CDF3D577}"/>
                </a:ext>
              </a:extLst>
            </p:cNvPr>
            <p:cNvSpPr/>
            <p:nvPr/>
          </p:nvSpPr>
          <p:spPr>
            <a:xfrm>
              <a:off x="6021875" y="217987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60" name="Forma libre 301">
              <a:extLst>
                <a:ext uri="{FF2B5EF4-FFF2-40B4-BE49-F238E27FC236}">
                  <a16:creationId xmlns:a16="http://schemas.microsoft.com/office/drawing/2014/main" xmlns="" id="{32080E4B-CA36-8945-BB63-0688E59FB8BC}"/>
                </a:ext>
              </a:extLst>
            </p:cNvPr>
            <p:cNvSpPr/>
            <p:nvPr/>
          </p:nvSpPr>
          <p:spPr>
            <a:xfrm>
              <a:off x="6021875" y="1459697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61" name="Forma libre 302">
              <a:extLst>
                <a:ext uri="{FF2B5EF4-FFF2-40B4-BE49-F238E27FC236}">
                  <a16:creationId xmlns:a16="http://schemas.microsoft.com/office/drawing/2014/main" xmlns="" id="{64616A16-417B-BB43-A2B4-1B92DBEDEF27}"/>
                </a:ext>
              </a:extLst>
            </p:cNvPr>
            <p:cNvSpPr/>
            <p:nvPr/>
          </p:nvSpPr>
          <p:spPr>
            <a:xfrm>
              <a:off x="6021875" y="79565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62" name="Forma libre 303">
              <a:extLst>
                <a:ext uri="{FF2B5EF4-FFF2-40B4-BE49-F238E27FC236}">
                  <a16:creationId xmlns:a16="http://schemas.microsoft.com/office/drawing/2014/main" xmlns="" id="{92D61A23-80F5-CE46-8C54-17464827DC52}"/>
                </a:ext>
              </a:extLst>
            </p:cNvPr>
            <p:cNvSpPr/>
            <p:nvPr/>
          </p:nvSpPr>
          <p:spPr>
            <a:xfrm>
              <a:off x="6021875" y="1099134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63" name="Forma libre 304">
              <a:extLst>
                <a:ext uri="{FF2B5EF4-FFF2-40B4-BE49-F238E27FC236}">
                  <a16:creationId xmlns:a16="http://schemas.microsoft.com/office/drawing/2014/main" xmlns="" id="{E07A9ECF-0E74-C544-82FA-6F1337768931}"/>
                </a:ext>
              </a:extLst>
            </p:cNvPr>
            <p:cNvSpPr/>
            <p:nvPr/>
          </p:nvSpPr>
          <p:spPr>
            <a:xfrm>
              <a:off x="4824471" y="362022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64" name="Forma libre 305">
              <a:extLst>
                <a:ext uri="{FF2B5EF4-FFF2-40B4-BE49-F238E27FC236}">
                  <a16:creationId xmlns:a16="http://schemas.microsoft.com/office/drawing/2014/main" xmlns="" id="{92EC6E69-3826-BF46-B9FA-F51380D4CAB9}"/>
                </a:ext>
              </a:extLst>
            </p:cNvPr>
            <p:cNvSpPr/>
            <p:nvPr/>
          </p:nvSpPr>
          <p:spPr>
            <a:xfrm>
              <a:off x="5223605" y="1459697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65" name="Forma libre 306">
              <a:extLst>
                <a:ext uri="{FF2B5EF4-FFF2-40B4-BE49-F238E27FC236}">
                  <a16:creationId xmlns:a16="http://schemas.microsoft.com/office/drawing/2014/main" xmlns="" id="{0D29B735-C1FC-DC45-8B54-D5A3ED21BCED}"/>
                </a:ext>
              </a:extLst>
            </p:cNvPr>
            <p:cNvSpPr/>
            <p:nvPr/>
          </p:nvSpPr>
          <p:spPr>
            <a:xfrm>
              <a:off x="5223605" y="1099134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66" name="Forma libre 307">
              <a:extLst>
                <a:ext uri="{FF2B5EF4-FFF2-40B4-BE49-F238E27FC236}">
                  <a16:creationId xmlns:a16="http://schemas.microsoft.com/office/drawing/2014/main" xmlns="" id="{61153C1F-C27D-D14B-9ABF-A9A3999B5168}"/>
                </a:ext>
              </a:extLst>
            </p:cNvPr>
            <p:cNvSpPr/>
            <p:nvPr/>
          </p:nvSpPr>
          <p:spPr>
            <a:xfrm>
              <a:off x="5223605" y="217987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67" name="Forma libre 308">
              <a:extLst>
                <a:ext uri="{FF2B5EF4-FFF2-40B4-BE49-F238E27FC236}">
                  <a16:creationId xmlns:a16="http://schemas.microsoft.com/office/drawing/2014/main" xmlns="" id="{C14668C6-4FF3-1446-A096-FE33A940C279}"/>
                </a:ext>
              </a:extLst>
            </p:cNvPr>
            <p:cNvSpPr/>
            <p:nvPr/>
          </p:nvSpPr>
          <p:spPr>
            <a:xfrm>
              <a:off x="4824471" y="4600116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68" name="Forma libre 309">
              <a:extLst>
                <a:ext uri="{FF2B5EF4-FFF2-40B4-BE49-F238E27FC236}">
                  <a16:creationId xmlns:a16="http://schemas.microsoft.com/office/drawing/2014/main" xmlns="" id="{F138208F-BF61-B646-8678-398D10D9CD26}"/>
                </a:ext>
              </a:extLst>
            </p:cNvPr>
            <p:cNvSpPr/>
            <p:nvPr/>
          </p:nvSpPr>
          <p:spPr>
            <a:xfrm>
              <a:off x="5223605" y="181930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69" name="Forma libre 310">
              <a:extLst>
                <a:ext uri="{FF2B5EF4-FFF2-40B4-BE49-F238E27FC236}">
                  <a16:creationId xmlns:a16="http://schemas.microsoft.com/office/drawing/2014/main" xmlns="" id="{E780D7E7-2150-C44F-BE4E-A0CF50F414F5}"/>
                </a:ext>
              </a:extLst>
            </p:cNvPr>
            <p:cNvSpPr/>
            <p:nvPr/>
          </p:nvSpPr>
          <p:spPr>
            <a:xfrm>
              <a:off x="4824471" y="2900047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70" name="Forma libre 311">
              <a:extLst>
                <a:ext uri="{FF2B5EF4-FFF2-40B4-BE49-F238E27FC236}">
                  <a16:creationId xmlns:a16="http://schemas.microsoft.com/office/drawing/2014/main" xmlns="" id="{0D5FADF4-7102-404D-ABC8-D79D080EBEDC}"/>
                </a:ext>
              </a:extLst>
            </p:cNvPr>
            <p:cNvSpPr/>
            <p:nvPr/>
          </p:nvSpPr>
          <p:spPr>
            <a:xfrm>
              <a:off x="5223605" y="2539484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71" name="Forma libre 312">
              <a:extLst>
                <a:ext uri="{FF2B5EF4-FFF2-40B4-BE49-F238E27FC236}">
                  <a16:creationId xmlns:a16="http://schemas.microsoft.com/office/drawing/2014/main" xmlns="" id="{4AAA6F3E-0FBF-C048-B804-9F392BD873D6}"/>
                </a:ext>
              </a:extLst>
            </p:cNvPr>
            <p:cNvSpPr/>
            <p:nvPr/>
          </p:nvSpPr>
          <p:spPr>
            <a:xfrm>
              <a:off x="4824471" y="4926430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72" name="Forma libre 313">
              <a:extLst>
                <a:ext uri="{FF2B5EF4-FFF2-40B4-BE49-F238E27FC236}">
                  <a16:creationId xmlns:a16="http://schemas.microsoft.com/office/drawing/2014/main" xmlns="" id="{04130E7A-79A8-4748-94AE-B184C3459FF9}"/>
                </a:ext>
              </a:extLst>
            </p:cNvPr>
            <p:cNvSpPr/>
            <p:nvPr/>
          </p:nvSpPr>
          <p:spPr>
            <a:xfrm>
              <a:off x="4824471" y="325965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73" name="Forma libre 314">
              <a:extLst>
                <a:ext uri="{FF2B5EF4-FFF2-40B4-BE49-F238E27FC236}">
                  <a16:creationId xmlns:a16="http://schemas.microsoft.com/office/drawing/2014/main" xmlns="" id="{050B3DAA-9516-2249-805A-4C15D9BB940A}"/>
                </a:ext>
              </a:extLst>
            </p:cNvPr>
            <p:cNvSpPr/>
            <p:nvPr/>
          </p:nvSpPr>
          <p:spPr>
            <a:xfrm>
              <a:off x="4824471" y="4272850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74" name="Forma libre 315">
              <a:extLst>
                <a:ext uri="{FF2B5EF4-FFF2-40B4-BE49-F238E27FC236}">
                  <a16:creationId xmlns:a16="http://schemas.microsoft.com/office/drawing/2014/main" xmlns="" id="{592241ED-9B79-A84E-B82E-7206B06C9F62}"/>
                </a:ext>
              </a:extLst>
            </p:cNvPr>
            <p:cNvSpPr/>
            <p:nvPr/>
          </p:nvSpPr>
          <p:spPr>
            <a:xfrm>
              <a:off x="4824471" y="3946536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sp>
        <p:nvSpPr>
          <p:cNvPr id="10" name="Gráfico 22">
            <a:extLst>
              <a:ext uri="{FF2B5EF4-FFF2-40B4-BE49-F238E27FC236}">
                <a16:creationId xmlns:a16="http://schemas.microsoft.com/office/drawing/2014/main" xmlns="" id="{0FBB1D74-FB3B-B646-85F1-1A324276CE78}"/>
              </a:ext>
            </a:extLst>
          </p:cNvPr>
          <p:cNvSpPr/>
          <p:nvPr/>
        </p:nvSpPr>
        <p:spPr>
          <a:xfrm>
            <a:off x="-148933" y="0"/>
            <a:ext cx="3262964" cy="1881779"/>
          </a:xfrm>
          <a:custGeom>
            <a:avLst/>
            <a:gdLst>
              <a:gd name="connsiteX0" fmla="*/ 0 w 6468550"/>
              <a:gd name="connsiteY0" fmla="*/ 0 h 3730468"/>
              <a:gd name="connsiteX1" fmla="*/ 6468551 w 6468550"/>
              <a:gd name="connsiteY1" fmla="*/ 0 h 3730468"/>
              <a:gd name="connsiteX2" fmla="*/ 4449909 w 6468550"/>
              <a:gd name="connsiteY2" fmla="*/ 1681258 h 3730468"/>
              <a:gd name="connsiteX3" fmla="*/ 1689692 w 6468550"/>
              <a:gd name="connsiteY3" fmla="*/ 3555773 h 3730468"/>
              <a:gd name="connsiteX4" fmla="*/ 0 w 6468550"/>
              <a:gd name="connsiteY4" fmla="*/ 3555773 h 3730468"/>
              <a:gd name="connsiteX5" fmla="*/ 0 w 6468550"/>
              <a:gd name="connsiteY5" fmla="*/ 0 h 3730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8550" h="3730468">
                <a:moveTo>
                  <a:pt x="0" y="0"/>
                </a:moveTo>
                <a:lnTo>
                  <a:pt x="6468551" y="0"/>
                </a:lnTo>
                <a:cubicBezTo>
                  <a:pt x="6231461" y="989891"/>
                  <a:pt x="5558580" y="1550310"/>
                  <a:pt x="4449909" y="1681258"/>
                </a:cubicBezTo>
                <a:cubicBezTo>
                  <a:pt x="2786903" y="1877679"/>
                  <a:pt x="2530661" y="3206383"/>
                  <a:pt x="1689692" y="3555773"/>
                </a:cubicBezTo>
                <a:cubicBezTo>
                  <a:pt x="1129045" y="3788700"/>
                  <a:pt x="565815" y="3788700"/>
                  <a:pt x="0" y="3555773"/>
                </a:cubicBezTo>
                <a:lnTo>
                  <a:pt x="0" y="0"/>
                </a:lnTo>
                <a:close/>
              </a:path>
            </a:pathLst>
          </a:custGeom>
          <a:solidFill>
            <a:srgbClr val="FF9E02"/>
          </a:solidFill>
          <a:ln w="9525" cap="flat">
            <a:noFill/>
            <a:prstDash val="solid"/>
            <a:miter/>
          </a:ln>
        </p:spPr>
        <p:txBody>
          <a:bodyPr lIns="68580" tIns="34290" rIns="68580" bIns="34290" rtlCol="0" anchor="ctr"/>
          <a:lstStyle/>
          <a:p>
            <a:endParaRPr lang="es-ES"/>
          </a:p>
        </p:txBody>
      </p:sp>
      <p:sp>
        <p:nvSpPr>
          <p:cNvPr id="11" name="Gráfico 22">
            <a:extLst>
              <a:ext uri="{FF2B5EF4-FFF2-40B4-BE49-F238E27FC236}">
                <a16:creationId xmlns:a16="http://schemas.microsoft.com/office/drawing/2014/main" xmlns="" id="{B3CF9DA6-49ED-9A47-971B-8DA3B2E634F6}"/>
              </a:ext>
            </a:extLst>
          </p:cNvPr>
          <p:cNvSpPr/>
          <p:nvPr/>
        </p:nvSpPr>
        <p:spPr>
          <a:xfrm rot="10800000">
            <a:off x="5919537" y="3291144"/>
            <a:ext cx="3224463" cy="1859575"/>
          </a:xfrm>
          <a:custGeom>
            <a:avLst/>
            <a:gdLst>
              <a:gd name="connsiteX0" fmla="*/ 0 w 6468550"/>
              <a:gd name="connsiteY0" fmla="*/ 0 h 3730468"/>
              <a:gd name="connsiteX1" fmla="*/ 6468551 w 6468550"/>
              <a:gd name="connsiteY1" fmla="*/ 0 h 3730468"/>
              <a:gd name="connsiteX2" fmla="*/ 4449909 w 6468550"/>
              <a:gd name="connsiteY2" fmla="*/ 1681258 h 3730468"/>
              <a:gd name="connsiteX3" fmla="*/ 1689692 w 6468550"/>
              <a:gd name="connsiteY3" fmla="*/ 3555773 h 3730468"/>
              <a:gd name="connsiteX4" fmla="*/ 0 w 6468550"/>
              <a:gd name="connsiteY4" fmla="*/ 3555773 h 3730468"/>
              <a:gd name="connsiteX5" fmla="*/ 0 w 6468550"/>
              <a:gd name="connsiteY5" fmla="*/ 0 h 3730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8550" h="3730468">
                <a:moveTo>
                  <a:pt x="0" y="0"/>
                </a:moveTo>
                <a:lnTo>
                  <a:pt x="6468551" y="0"/>
                </a:lnTo>
                <a:cubicBezTo>
                  <a:pt x="6231461" y="989891"/>
                  <a:pt x="5558580" y="1550310"/>
                  <a:pt x="4449909" y="1681258"/>
                </a:cubicBezTo>
                <a:cubicBezTo>
                  <a:pt x="2786903" y="1877679"/>
                  <a:pt x="2530661" y="3206383"/>
                  <a:pt x="1689692" y="3555773"/>
                </a:cubicBezTo>
                <a:cubicBezTo>
                  <a:pt x="1129045" y="3788700"/>
                  <a:pt x="565815" y="3788700"/>
                  <a:pt x="0" y="3555773"/>
                </a:cubicBezTo>
                <a:lnTo>
                  <a:pt x="0" y="0"/>
                </a:lnTo>
                <a:close/>
              </a:path>
            </a:pathLst>
          </a:custGeom>
          <a:solidFill>
            <a:srgbClr val="308A98"/>
          </a:solidFill>
          <a:ln w="9525" cap="flat">
            <a:noFill/>
            <a:prstDash val="solid"/>
            <a:miter/>
          </a:ln>
        </p:spPr>
        <p:txBody>
          <a:bodyPr lIns="68580" tIns="34290" rIns="68580" bIns="34290" rtlCol="0" anchor="ctr"/>
          <a:lstStyle/>
          <a:p>
            <a:endParaRPr lang="es-ES"/>
          </a:p>
        </p:txBody>
      </p:sp>
      <p:sp>
        <p:nvSpPr>
          <p:cNvPr id="13" name="Gráfico 42">
            <a:extLst>
              <a:ext uri="{FF2B5EF4-FFF2-40B4-BE49-F238E27FC236}">
                <a16:creationId xmlns:a16="http://schemas.microsoft.com/office/drawing/2014/main" xmlns="" id="{F46E8446-72CA-984F-A014-D16C08D16AA8}"/>
              </a:ext>
            </a:extLst>
          </p:cNvPr>
          <p:cNvSpPr/>
          <p:nvPr/>
        </p:nvSpPr>
        <p:spPr>
          <a:xfrm>
            <a:off x="3446850" y="936495"/>
            <a:ext cx="1089227" cy="73058"/>
          </a:xfrm>
          <a:custGeom>
            <a:avLst/>
            <a:gdLst>
              <a:gd name="connsiteX0" fmla="*/ 4673557 w 4974116"/>
              <a:gd name="connsiteY0" fmla="*/ 0 h 333632"/>
              <a:gd name="connsiteX1" fmla="*/ 4397508 w 4974116"/>
              <a:gd name="connsiteY1" fmla="*/ 111211 h 333632"/>
              <a:gd name="connsiteX2" fmla="*/ 4074816 w 4974116"/>
              <a:gd name="connsiteY2" fmla="*/ 111211 h 333632"/>
              <a:gd name="connsiteX3" fmla="*/ 3522718 w 4974116"/>
              <a:gd name="connsiteY3" fmla="*/ 111211 h 333632"/>
              <a:gd name="connsiteX4" fmla="*/ 3200026 w 4974116"/>
              <a:gd name="connsiteY4" fmla="*/ 111211 h 333632"/>
              <a:gd name="connsiteX5" fmla="*/ 2923977 w 4974116"/>
              <a:gd name="connsiteY5" fmla="*/ 0 h 333632"/>
              <a:gd name="connsiteX6" fmla="*/ 2647928 w 4974116"/>
              <a:gd name="connsiteY6" fmla="*/ 111211 h 333632"/>
              <a:gd name="connsiteX7" fmla="*/ 2325237 w 4974116"/>
              <a:gd name="connsiteY7" fmla="*/ 111211 h 333632"/>
              <a:gd name="connsiteX8" fmla="*/ 1773139 w 4974116"/>
              <a:gd name="connsiteY8" fmla="*/ 111211 h 333632"/>
              <a:gd name="connsiteX9" fmla="*/ 1450447 w 4974116"/>
              <a:gd name="connsiteY9" fmla="*/ 111211 h 333632"/>
              <a:gd name="connsiteX10" fmla="*/ 898349 w 4974116"/>
              <a:gd name="connsiteY10" fmla="*/ 111211 h 333632"/>
              <a:gd name="connsiteX11" fmla="*/ 575657 w 4974116"/>
              <a:gd name="connsiteY11" fmla="*/ 111211 h 333632"/>
              <a:gd name="connsiteX12" fmla="*/ 299608 w 4974116"/>
              <a:gd name="connsiteY12" fmla="*/ 0 h 333632"/>
              <a:gd name="connsiteX13" fmla="*/ 23559 w 4974116"/>
              <a:gd name="connsiteY13" fmla="*/ 111211 h 333632"/>
              <a:gd name="connsiteX14" fmla="*/ 23559 w 4974116"/>
              <a:gd name="connsiteY14" fmla="*/ 222422 h 333632"/>
              <a:gd name="connsiteX15" fmla="*/ 137787 w 4974116"/>
              <a:gd name="connsiteY15" fmla="*/ 222422 h 333632"/>
              <a:gd name="connsiteX16" fmla="*/ 460478 w 4974116"/>
              <a:gd name="connsiteY16" fmla="*/ 222422 h 333632"/>
              <a:gd name="connsiteX17" fmla="*/ 1012576 w 4974116"/>
              <a:gd name="connsiteY17" fmla="*/ 222422 h 333632"/>
              <a:gd name="connsiteX18" fmla="*/ 1335268 w 4974116"/>
              <a:gd name="connsiteY18" fmla="*/ 222422 h 333632"/>
              <a:gd name="connsiteX19" fmla="*/ 1887366 w 4974116"/>
              <a:gd name="connsiteY19" fmla="*/ 222422 h 333632"/>
              <a:gd name="connsiteX20" fmla="*/ 2049187 w 4974116"/>
              <a:gd name="connsiteY20" fmla="*/ 157549 h 333632"/>
              <a:gd name="connsiteX21" fmla="*/ 2211009 w 4974116"/>
              <a:gd name="connsiteY21" fmla="*/ 222422 h 333632"/>
              <a:gd name="connsiteX22" fmla="*/ 2763107 w 4974116"/>
              <a:gd name="connsiteY22" fmla="*/ 222422 h 333632"/>
              <a:gd name="connsiteX23" fmla="*/ 2924929 w 4974116"/>
              <a:gd name="connsiteY23" fmla="*/ 157549 h 333632"/>
              <a:gd name="connsiteX24" fmla="*/ 3086751 w 4974116"/>
              <a:gd name="connsiteY24" fmla="*/ 222422 h 333632"/>
              <a:gd name="connsiteX25" fmla="*/ 3362800 w 4974116"/>
              <a:gd name="connsiteY25" fmla="*/ 333632 h 333632"/>
              <a:gd name="connsiteX26" fmla="*/ 3638849 w 4974116"/>
              <a:gd name="connsiteY26" fmla="*/ 222422 h 333632"/>
              <a:gd name="connsiteX27" fmla="*/ 3961540 w 4974116"/>
              <a:gd name="connsiteY27" fmla="*/ 222422 h 333632"/>
              <a:gd name="connsiteX28" fmla="*/ 4513638 w 4974116"/>
              <a:gd name="connsiteY28" fmla="*/ 222422 h 333632"/>
              <a:gd name="connsiteX29" fmla="*/ 4836330 w 4974116"/>
              <a:gd name="connsiteY29" fmla="*/ 222422 h 333632"/>
              <a:gd name="connsiteX30" fmla="*/ 4950557 w 4974116"/>
              <a:gd name="connsiteY30" fmla="*/ 222422 h 333632"/>
              <a:gd name="connsiteX31" fmla="*/ 4950557 w 4974116"/>
              <a:gd name="connsiteY31" fmla="*/ 111211 h 333632"/>
              <a:gd name="connsiteX32" fmla="*/ 4673557 w 4974116"/>
              <a:gd name="connsiteY32" fmla="*/ 0 h 333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4974116" h="333632">
                <a:moveTo>
                  <a:pt x="4673557" y="0"/>
                </a:moveTo>
                <a:cubicBezTo>
                  <a:pt x="4568848" y="0"/>
                  <a:pt x="4471755" y="39851"/>
                  <a:pt x="4397508" y="111211"/>
                </a:cubicBezTo>
                <a:cubicBezTo>
                  <a:pt x="4308030" y="198326"/>
                  <a:pt x="4163342" y="198326"/>
                  <a:pt x="4074816" y="111211"/>
                </a:cubicBezTo>
                <a:cubicBezTo>
                  <a:pt x="3922513" y="-37070"/>
                  <a:pt x="3675021" y="-37070"/>
                  <a:pt x="3522718" y="111211"/>
                </a:cubicBezTo>
                <a:cubicBezTo>
                  <a:pt x="3433240" y="198326"/>
                  <a:pt x="3288552" y="198326"/>
                  <a:pt x="3200026" y="111211"/>
                </a:cubicBezTo>
                <a:cubicBezTo>
                  <a:pt x="3126730" y="39851"/>
                  <a:pt x="3028685" y="0"/>
                  <a:pt x="2923977" y="0"/>
                </a:cubicBezTo>
                <a:cubicBezTo>
                  <a:pt x="2819269" y="0"/>
                  <a:pt x="2722176" y="39851"/>
                  <a:pt x="2647928" y="111211"/>
                </a:cubicBezTo>
                <a:cubicBezTo>
                  <a:pt x="2558450" y="198326"/>
                  <a:pt x="2413763" y="198326"/>
                  <a:pt x="2325237" y="111211"/>
                </a:cubicBezTo>
                <a:cubicBezTo>
                  <a:pt x="2172934" y="-37070"/>
                  <a:pt x="1925441" y="-37070"/>
                  <a:pt x="1773139" y="111211"/>
                </a:cubicBezTo>
                <a:cubicBezTo>
                  <a:pt x="1683661" y="198326"/>
                  <a:pt x="1538973" y="198326"/>
                  <a:pt x="1450447" y="111211"/>
                </a:cubicBezTo>
                <a:cubicBezTo>
                  <a:pt x="1298144" y="-37070"/>
                  <a:pt x="1050652" y="-37070"/>
                  <a:pt x="898349" y="111211"/>
                </a:cubicBezTo>
                <a:cubicBezTo>
                  <a:pt x="808871" y="198326"/>
                  <a:pt x="664183" y="198326"/>
                  <a:pt x="575657" y="111211"/>
                </a:cubicBezTo>
                <a:cubicBezTo>
                  <a:pt x="502362" y="39851"/>
                  <a:pt x="404317" y="0"/>
                  <a:pt x="299608" y="0"/>
                </a:cubicBezTo>
                <a:cubicBezTo>
                  <a:pt x="194900" y="0"/>
                  <a:pt x="97807" y="39851"/>
                  <a:pt x="23559" y="111211"/>
                </a:cubicBezTo>
                <a:cubicBezTo>
                  <a:pt x="-7853" y="141794"/>
                  <a:pt x="-7853" y="191839"/>
                  <a:pt x="23559" y="222422"/>
                </a:cubicBezTo>
                <a:cubicBezTo>
                  <a:pt x="54972" y="253005"/>
                  <a:pt x="106374" y="253005"/>
                  <a:pt x="137787" y="222422"/>
                </a:cubicBezTo>
                <a:cubicBezTo>
                  <a:pt x="227264" y="135306"/>
                  <a:pt x="371952" y="135306"/>
                  <a:pt x="460478" y="222422"/>
                </a:cubicBezTo>
                <a:cubicBezTo>
                  <a:pt x="612781" y="370703"/>
                  <a:pt x="860273" y="370703"/>
                  <a:pt x="1012576" y="222422"/>
                </a:cubicBezTo>
                <a:cubicBezTo>
                  <a:pt x="1102054" y="135306"/>
                  <a:pt x="1246742" y="135306"/>
                  <a:pt x="1335268" y="222422"/>
                </a:cubicBezTo>
                <a:cubicBezTo>
                  <a:pt x="1487571" y="370703"/>
                  <a:pt x="1735063" y="370703"/>
                  <a:pt x="1887366" y="222422"/>
                </a:cubicBezTo>
                <a:cubicBezTo>
                  <a:pt x="1930201" y="180718"/>
                  <a:pt x="1988266" y="157549"/>
                  <a:pt x="2049187" y="157549"/>
                </a:cubicBezTo>
                <a:cubicBezTo>
                  <a:pt x="2110109" y="157549"/>
                  <a:pt x="2167222" y="180718"/>
                  <a:pt x="2211009" y="222422"/>
                </a:cubicBezTo>
                <a:cubicBezTo>
                  <a:pt x="2363312" y="370703"/>
                  <a:pt x="2610804" y="370703"/>
                  <a:pt x="2763107" y="222422"/>
                </a:cubicBezTo>
                <a:cubicBezTo>
                  <a:pt x="2805942" y="180718"/>
                  <a:pt x="2864008" y="157549"/>
                  <a:pt x="2924929" y="157549"/>
                </a:cubicBezTo>
                <a:cubicBezTo>
                  <a:pt x="2985850" y="157549"/>
                  <a:pt x="3042964" y="180718"/>
                  <a:pt x="3086751" y="222422"/>
                </a:cubicBezTo>
                <a:cubicBezTo>
                  <a:pt x="3160047" y="293782"/>
                  <a:pt x="3258092" y="333632"/>
                  <a:pt x="3362800" y="333632"/>
                </a:cubicBezTo>
                <a:cubicBezTo>
                  <a:pt x="3467508" y="333632"/>
                  <a:pt x="3564601" y="293782"/>
                  <a:pt x="3638849" y="222422"/>
                </a:cubicBezTo>
                <a:cubicBezTo>
                  <a:pt x="3728327" y="135306"/>
                  <a:pt x="3873014" y="135306"/>
                  <a:pt x="3961540" y="222422"/>
                </a:cubicBezTo>
                <a:cubicBezTo>
                  <a:pt x="4113843" y="370703"/>
                  <a:pt x="4361336" y="370703"/>
                  <a:pt x="4513638" y="222422"/>
                </a:cubicBezTo>
                <a:cubicBezTo>
                  <a:pt x="4603117" y="135306"/>
                  <a:pt x="4747804" y="135306"/>
                  <a:pt x="4836330" y="222422"/>
                </a:cubicBezTo>
                <a:cubicBezTo>
                  <a:pt x="4867743" y="253005"/>
                  <a:pt x="4919145" y="253005"/>
                  <a:pt x="4950557" y="222422"/>
                </a:cubicBezTo>
                <a:cubicBezTo>
                  <a:pt x="4981970" y="191839"/>
                  <a:pt x="4981970" y="141794"/>
                  <a:pt x="4950557" y="111211"/>
                </a:cubicBezTo>
                <a:cubicBezTo>
                  <a:pt x="4876310" y="39851"/>
                  <a:pt x="4778265" y="0"/>
                  <a:pt x="4673557" y="0"/>
                </a:cubicBezTo>
                <a:close/>
              </a:path>
            </a:pathLst>
          </a:custGeom>
          <a:solidFill>
            <a:srgbClr val="FF9F01"/>
          </a:solidFill>
          <a:ln w="9507" cap="flat">
            <a:noFill/>
            <a:prstDash val="solid"/>
            <a:miter/>
          </a:ln>
        </p:spPr>
        <p:txBody>
          <a:bodyPr lIns="68580" tIns="34290" rIns="68580" bIns="34290" rtlCol="0" anchor="ctr"/>
          <a:lstStyle/>
          <a:p>
            <a:endParaRPr lang="es-ES"/>
          </a:p>
        </p:txBody>
      </p:sp>
      <p:sp>
        <p:nvSpPr>
          <p:cNvPr id="14" name="Gráfico 42">
            <a:extLst>
              <a:ext uri="{FF2B5EF4-FFF2-40B4-BE49-F238E27FC236}">
                <a16:creationId xmlns:a16="http://schemas.microsoft.com/office/drawing/2014/main" xmlns="" id="{A3D1F122-2E47-4D4C-9078-3C08240AB089}"/>
              </a:ext>
            </a:extLst>
          </p:cNvPr>
          <p:cNvSpPr/>
          <p:nvPr/>
        </p:nvSpPr>
        <p:spPr>
          <a:xfrm>
            <a:off x="4495758" y="4147027"/>
            <a:ext cx="1089227" cy="73058"/>
          </a:xfrm>
          <a:custGeom>
            <a:avLst/>
            <a:gdLst>
              <a:gd name="connsiteX0" fmla="*/ 4673557 w 4974116"/>
              <a:gd name="connsiteY0" fmla="*/ 0 h 333632"/>
              <a:gd name="connsiteX1" fmla="*/ 4397508 w 4974116"/>
              <a:gd name="connsiteY1" fmla="*/ 111211 h 333632"/>
              <a:gd name="connsiteX2" fmla="*/ 4074816 w 4974116"/>
              <a:gd name="connsiteY2" fmla="*/ 111211 h 333632"/>
              <a:gd name="connsiteX3" fmla="*/ 3522718 w 4974116"/>
              <a:gd name="connsiteY3" fmla="*/ 111211 h 333632"/>
              <a:gd name="connsiteX4" fmla="*/ 3200026 w 4974116"/>
              <a:gd name="connsiteY4" fmla="*/ 111211 h 333632"/>
              <a:gd name="connsiteX5" fmla="*/ 2923977 w 4974116"/>
              <a:gd name="connsiteY5" fmla="*/ 0 h 333632"/>
              <a:gd name="connsiteX6" fmla="*/ 2647928 w 4974116"/>
              <a:gd name="connsiteY6" fmla="*/ 111211 h 333632"/>
              <a:gd name="connsiteX7" fmla="*/ 2325237 w 4974116"/>
              <a:gd name="connsiteY7" fmla="*/ 111211 h 333632"/>
              <a:gd name="connsiteX8" fmla="*/ 1773139 w 4974116"/>
              <a:gd name="connsiteY8" fmla="*/ 111211 h 333632"/>
              <a:gd name="connsiteX9" fmla="*/ 1450447 w 4974116"/>
              <a:gd name="connsiteY9" fmla="*/ 111211 h 333632"/>
              <a:gd name="connsiteX10" fmla="*/ 898349 w 4974116"/>
              <a:gd name="connsiteY10" fmla="*/ 111211 h 333632"/>
              <a:gd name="connsiteX11" fmla="*/ 575657 w 4974116"/>
              <a:gd name="connsiteY11" fmla="*/ 111211 h 333632"/>
              <a:gd name="connsiteX12" fmla="*/ 299608 w 4974116"/>
              <a:gd name="connsiteY12" fmla="*/ 0 h 333632"/>
              <a:gd name="connsiteX13" fmla="*/ 23559 w 4974116"/>
              <a:gd name="connsiteY13" fmla="*/ 111211 h 333632"/>
              <a:gd name="connsiteX14" fmla="*/ 23559 w 4974116"/>
              <a:gd name="connsiteY14" fmla="*/ 222422 h 333632"/>
              <a:gd name="connsiteX15" fmla="*/ 137787 w 4974116"/>
              <a:gd name="connsiteY15" fmla="*/ 222422 h 333632"/>
              <a:gd name="connsiteX16" fmla="*/ 460478 w 4974116"/>
              <a:gd name="connsiteY16" fmla="*/ 222422 h 333632"/>
              <a:gd name="connsiteX17" fmla="*/ 1012576 w 4974116"/>
              <a:gd name="connsiteY17" fmla="*/ 222422 h 333632"/>
              <a:gd name="connsiteX18" fmla="*/ 1335268 w 4974116"/>
              <a:gd name="connsiteY18" fmla="*/ 222422 h 333632"/>
              <a:gd name="connsiteX19" fmla="*/ 1887366 w 4974116"/>
              <a:gd name="connsiteY19" fmla="*/ 222422 h 333632"/>
              <a:gd name="connsiteX20" fmla="*/ 2049187 w 4974116"/>
              <a:gd name="connsiteY20" fmla="*/ 157549 h 333632"/>
              <a:gd name="connsiteX21" fmla="*/ 2211009 w 4974116"/>
              <a:gd name="connsiteY21" fmla="*/ 222422 h 333632"/>
              <a:gd name="connsiteX22" fmla="*/ 2763107 w 4974116"/>
              <a:gd name="connsiteY22" fmla="*/ 222422 h 333632"/>
              <a:gd name="connsiteX23" fmla="*/ 2924929 w 4974116"/>
              <a:gd name="connsiteY23" fmla="*/ 157549 h 333632"/>
              <a:gd name="connsiteX24" fmla="*/ 3086751 w 4974116"/>
              <a:gd name="connsiteY24" fmla="*/ 222422 h 333632"/>
              <a:gd name="connsiteX25" fmla="*/ 3362800 w 4974116"/>
              <a:gd name="connsiteY25" fmla="*/ 333632 h 333632"/>
              <a:gd name="connsiteX26" fmla="*/ 3638849 w 4974116"/>
              <a:gd name="connsiteY26" fmla="*/ 222422 h 333632"/>
              <a:gd name="connsiteX27" fmla="*/ 3961540 w 4974116"/>
              <a:gd name="connsiteY27" fmla="*/ 222422 h 333632"/>
              <a:gd name="connsiteX28" fmla="*/ 4513638 w 4974116"/>
              <a:gd name="connsiteY28" fmla="*/ 222422 h 333632"/>
              <a:gd name="connsiteX29" fmla="*/ 4836330 w 4974116"/>
              <a:gd name="connsiteY29" fmla="*/ 222422 h 333632"/>
              <a:gd name="connsiteX30" fmla="*/ 4950557 w 4974116"/>
              <a:gd name="connsiteY30" fmla="*/ 222422 h 333632"/>
              <a:gd name="connsiteX31" fmla="*/ 4950557 w 4974116"/>
              <a:gd name="connsiteY31" fmla="*/ 111211 h 333632"/>
              <a:gd name="connsiteX32" fmla="*/ 4673557 w 4974116"/>
              <a:gd name="connsiteY32" fmla="*/ 0 h 333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4974116" h="333632">
                <a:moveTo>
                  <a:pt x="4673557" y="0"/>
                </a:moveTo>
                <a:cubicBezTo>
                  <a:pt x="4568848" y="0"/>
                  <a:pt x="4471755" y="39851"/>
                  <a:pt x="4397508" y="111211"/>
                </a:cubicBezTo>
                <a:cubicBezTo>
                  <a:pt x="4308030" y="198326"/>
                  <a:pt x="4163342" y="198326"/>
                  <a:pt x="4074816" y="111211"/>
                </a:cubicBezTo>
                <a:cubicBezTo>
                  <a:pt x="3922513" y="-37070"/>
                  <a:pt x="3675021" y="-37070"/>
                  <a:pt x="3522718" y="111211"/>
                </a:cubicBezTo>
                <a:cubicBezTo>
                  <a:pt x="3433240" y="198326"/>
                  <a:pt x="3288552" y="198326"/>
                  <a:pt x="3200026" y="111211"/>
                </a:cubicBezTo>
                <a:cubicBezTo>
                  <a:pt x="3126730" y="39851"/>
                  <a:pt x="3028685" y="0"/>
                  <a:pt x="2923977" y="0"/>
                </a:cubicBezTo>
                <a:cubicBezTo>
                  <a:pt x="2819269" y="0"/>
                  <a:pt x="2722176" y="39851"/>
                  <a:pt x="2647928" y="111211"/>
                </a:cubicBezTo>
                <a:cubicBezTo>
                  <a:pt x="2558450" y="198326"/>
                  <a:pt x="2413763" y="198326"/>
                  <a:pt x="2325237" y="111211"/>
                </a:cubicBezTo>
                <a:cubicBezTo>
                  <a:pt x="2172934" y="-37070"/>
                  <a:pt x="1925441" y="-37070"/>
                  <a:pt x="1773139" y="111211"/>
                </a:cubicBezTo>
                <a:cubicBezTo>
                  <a:pt x="1683661" y="198326"/>
                  <a:pt x="1538973" y="198326"/>
                  <a:pt x="1450447" y="111211"/>
                </a:cubicBezTo>
                <a:cubicBezTo>
                  <a:pt x="1298144" y="-37070"/>
                  <a:pt x="1050652" y="-37070"/>
                  <a:pt x="898349" y="111211"/>
                </a:cubicBezTo>
                <a:cubicBezTo>
                  <a:pt x="808871" y="198326"/>
                  <a:pt x="664183" y="198326"/>
                  <a:pt x="575657" y="111211"/>
                </a:cubicBezTo>
                <a:cubicBezTo>
                  <a:pt x="502362" y="39851"/>
                  <a:pt x="404317" y="0"/>
                  <a:pt x="299608" y="0"/>
                </a:cubicBezTo>
                <a:cubicBezTo>
                  <a:pt x="194900" y="0"/>
                  <a:pt x="97807" y="39851"/>
                  <a:pt x="23559" y="111211"/>
                </a:cubicBezTo>
                <a:cubicBezTo>
                  <a:pt x="-7853" y="141794"/>
                  <a:pt x="-7853" y="191839"/>
                  <a:pt x="23559" y="222422"/>
                </a:cubicBezTo>
                <a:cubicBezTo>
                  <a:pt x="54972" y="253005"/>
                  <a:pt x="106374" y="253005"/>
                  <a:pt x="137787" y="222422"/>
                </a:cubicBezTo>
                <a:cubicBezTo>
                  <a:pt x="227264" y="135306"/>
                  <a:pt x="371952" y="135306"/>
                  <a:pt x="460478" y="222422"/>
                </a:cubicBezTo>
                <a:cubicBezTo>
                  <a:pt x="612781" y="370703"/>
                  <a:pt x="860273" y="370703"/>
                  <a:pt x="1012576" y="222422"/>
                </a:cubicBezTo>
                <a:cubicBezTo>
                  <a:pt x="1102054" y="135306"/>
                  <a:pt x="1246742" y="135306"/>
                  <a:pt x="1335268" y="222422"/>
                </a:cubicBezTo>
                <a:cubicBezTo>
                  <a:pt x="1487571" y="370703"/>
                  <a:pt x="1735063" y="370703"/>
                  <a:pt x="1887366" y="222422"/>
                </a:cubicBezTo>
                <a:cubicBezTo>
                  <a:pt x="1930201" y="180718"/>
                  <a:pt x="1988266" y="157549"/>
                  <a:pt x="2049187" y="157549"/>
                </a:cubicBezTo>
                <a:cubicBezTo>
                  <a:pt x="2110109" y="157549"/>
                  <a:pt x="2167222" y="180718"/>
                  <a:pt x="2211009" y="222422"/>
                </a:cubicBezTo>
                <a:cubicBezTo>
                  <a:pt x="2363312" y="370703"/>
                  <a:pt x="2610804" y="370703"/>
                  <a:pt x="2763107" y="222422"/>
                </a:cubicBezTo>
                <a:cubicBezTo>
                  <a:pt x="2805942" y="180718"/>
                  <a:pt x="2864008" y="157549"/>
                  <a:pt x="2924929" y="157549"/>
                </a:cubicBezTo>
                <a:cubicBezTo>
                  <a:pt x="2985850" y="157549"/>
                  <a:pt x="3042964" y="180718"/>
                  <a:pt x="3086751" y="222422"/>
                </a:cubicBezTo>
                <a:cubicBezTo>
                  <a:pt x="3160047" y="293782"/>
                  <a:pt x="3258092" y="333632"/>
                  <a:pt x="3362800" y="333632"/>
                </a:cubicBezTo>
                <a:cubicBezTo>
                  <a:pt x="3467508" y="333632"/>
                  <a:pt x="3564601" y="293782"/>
                  <a:pt x="3638849" y="222422"/>
                </a:cubicBezTo>
                <a:cubicBezTo>
                  <a:pt x="3728327" y="135306"/>
                  <a:pt x="3873014" y="135306"/>
                  <a:pt x="3961540" y="222422"/>
                </a:cubicBezTo>
                <a:cubicBezTo>
                  <a:pt x="4113843" y="370703"/>
                  <a:pt x="4361336" y="370703"/>
                  <a:pt x="4513638" y="222422"/>
                </a:cubicBezTo>
                <a:cubicBezTo>
                  <a:pt x="4603117" y="135306"/>
                  <a:pt x="4747804" y="135306"/>
                  <a:pt x="4836330" y="222422"/>
                </a:cubicBezTo>
                <a:cubicBezTo>
                  <a:pt x="4867743" y="253005"/>
                  <a:pt x="4919145" y="253005"/>
                  <a:pt x="4950557" y="222422"/>
                </a:cubicBezTo>
                <a:cubicBezTo>
                  <a:pt x="4981970" y="191839"/>
                  <a:pt x="4981970" y="141794"/>
                  <a:pt x="4950557" y="111211"/>
                </a:cubicBezTo>
                <a:cubicBezTo>
                  <a:pt x="4876310" y="39851"/>
                  <a:pt x="4778265" y="0"/>
                  <a:pt x="4673557" y="0"/>
                </a:cubicBezTo>
                <a:close/>
              </a:path>
            </a:pathLst>
          </a:custGeom>
          <a:solidFill>
            <a:srgbClr val="FF9F01"/>
          </a:solidFill>
          <a:ln w="9507" cap="flat">
            <a:noFill/>
            <a:prstDash val="solid"/>
            <a:miter/>
          </a:ln>
        </p:spPr>
        <p:txBody>
          <a:bodyPr lIns="68580" tIns="34290" rIns="68580" bIns="34290" rtlCol="0" anchor="ctr"/>
          <a:lstStyle/>
          <a:p>
            <a:endParaRPr lang="es-ES"/>
          </a:p>
        </p:txBody>
      </p:sp>
      <p:grpSp>
        <p:nvGrpSpPr>
          <p:cNvPr id="15" name="Gráfico 45">
            <a:extLst>
              <a:ext uri="{FF2B5EF4-FFF2-40B4-BE49-F238E27FC236}">
                <a16:creationId xmlns:a16="http://schemas.microsoft.com/office/drawing/2014/main" xmlns="" id="{EB19AF51-86B3-5B41-A38E-73F85068BDBB}"/>
              </a:ext>
            </a:extLst>
          </p:cNvPr>
          <p:cNvGrpSpPr/>
          <p:nvPr/>
        </p:nvGrpSpPr>
        <p:grpSpPr>
          <a:xfrm rot="5400000">
            <a:off x="632987" y="3675774"/>
            <a:ext cx="1293045" cy="1642409"/>
            <a:chOff x="4026202" y="795652"/>
            <a:chExt cx="4143396" cy="5262889"/>
          </a:xfrm>
          <a:solidFill>
            <a:srgbClr val="01B9AB"/>
          </a:solidFill>
        </p:grpSpPr>
        <p:sp>
          <p:nvSpPr>
            <p:cNvPr id="16" name="Forma libre 15">
              <a:extLst>
                <a:ext uri="{FF2B5EF4-FFF2-40B4-BE49-F238E27FC236}">
                  <a16:creationId xmlns:a16="http://schemas.microsoft.com/office/drawing/2014/main" xmlns="" id="{5E9AF654-3B93-3547-A4D6-9A0C637CC9BD}"/>
                </a:ext>
              </a:extLst>
            </p:cNvPr>
            <p:cNvSpPr/>
            <p:nvPr/>
          </p:nvSpPr>
          <p:spPr>
            <a:xfrm>
              <a:off x="6820144" y="79565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7" name="Forma libre 16">
              <a:extLst>
                <a:ext uri="{FF2B5EF4-FFF2-40B4-BE49-F238E27FC236}">
                  <a16:creationId xmlns:a16="http://schemas.microsoft.com/office/drawing/2014/main" xmlns="" id="{5B475D1D-A6EC-3D40-B607-997C11937B03}"/>
                </a:ext>
              </a:extLst>
            </p:cNvPr>
            <p:cNvSpPr/>
            <p:nvPr/>
          </p:nvSpPr>
          <p:spPr>
            <a:xfrm>
              <a:off x="6820144" y="1459697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8" name="Forma libre 17">
              <a:extLst>
                <a:ext uri="{FF2B5EF4-FFF2-40B4-BE49-F238E27FC236}">
                  <a16:creationId xmlns:a16="http://schemas.microsoft.com/office/drawing/2014/main" xmlns="" id="{32FFDAA9-9ABF-F94C-8DD6-687F34BEE167}"/>
                </a:ext>
              </a:extLst>
            </p:cNvPr>
            <p:cNvSpPr/>
            <p:nvPr/>
          </p:nvSpPr>
          <p:spPr>
            <a:xfrm>
              <a:off x="6820144" y="181930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9" name="Forma libre 18">
              <a:extLst>
                <a:ext uri="{FF2B5EF4-FFF2-40B4-BE49-F238E27FC236}">
                  <a16:creationId xmlns:a16="http://schemas.microsoft.com/office/drawing/2014/main" xmlns="" id="{8B137C3B-6C12-3943-88FA-4FD0430D788D}"/>
                </a:ext>
              </a:extLst>
            </p:cNvPr>
            <p:cNvSpPr/>
            <p:nvPr/>
          </p:nvSpPr>
          <p:spPr>
            <a:xfrm>
              <a:off x="6820144" y="1099134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0" name="Forma libre 19">
              <a:extLst>
                <a:ext uri="{FF2B5EF4-FFF2-40B4-BE49-F238E27FC236}">
                  <a16:creationId xmlns:a16="http://schemas.microsoft.com/office/drawing/2014/main" xmlns="" id="{00E54862-61EA-834B-8C60-78DF3B74FEAD}"/>
                </a:ext>
              </a:extLst>
            </p:cNvPr>
            <p:cNvSpPr/>
            <p:nvPr/>
          </p:nvSpPr>
          <p:spPr>
            <a:xfrm>
              <a:off x="6820144" y="2539484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1" name="Forma libre 20">
              <a:extLst>
                <a:ext uri="{FF2B5EF4-FFF2-40B4-BE49-F238E27FC236}">
                  <a16:creationId xmlns:a16="http://schemas.microsoft.com/office/drawing/2014/main" xmlns="" id="{0BEBD22E-EBE1-C544-B73E-CDC687517D10}"/>
                </a:ext>
              </a:extLst>
            </p:cNvPr>
            <p:cNvSpPr/>
            <p:nvPr/>
          </p:nvSpPr>
          <p:spPr>
            <a:xfrm>
              <a:off x="6820144" y="217987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2" name="Forma libre 21">
              <a:extLst>
                <a:ext uri="{FF2B5EF4-FFF2-40B4-BE49-F238E27FC236}">
                  <a16:creationId xmlns:a16="http://schemas.microsoft.com/office/drawing/2014/main" xmlns="" id="{F76A119B-5BDD-7C4A-8929-7CEE8B2274CF}"/>
                </a:ext>
              </a:extLst>
            </p:cNvPr>
            <p:cNvSpPr/>
            <p:nvPr/>
          </p:nvSpPr>
          <p:spPr>
            <a:xfrm>
              <a:off x="8017547" y="1099134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3" name="Forma libre 22">
              <a:extLst>
                <a:ext uri="{FF2B5EF4-FFF2-40B4-BE49-F238E27FC236}">
                  <a16:creationId xmlns:a16="http://schemas.microsoft.com/office/drawing/2014/main" xmlns="" id="{AF16564F-3005-BC43-9F11-9CD9777F17D2}"/>
                </a:ext>
              </a:extLst>
            </p:cNvPr>
            <p:cNvSpPr/>
            <p:nvPr/>
          </p:nvSpPr>
          <p:spPr>
            <a:xfrm>
              <a:off x="6820144" y="2900047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4" name="Forma libre 23">
              <a:extLst>
                <a:ext uri="{FF2B5EF4-FFF2-40B4-BE49-F238E27FC236}">
                  <a16:creationId xmlns:a16="http://schemas.microsoft.com/office/drawing/2014/main" xmlns="" id="{A8CF9EC1-3B33-A84E-95B5-711715A83A67}"/>
                </a:ext>
              </a:extLst>
            </p:cNvPr>
            <p:cNvSpPr/>
            <p:nvPr/>
          </p:nvSpPr>
          <p:spPr>
            <a:xfrm>
              <a:off x="7219278" y="181930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5" name="Forma libre 24">
              <a:extLst>
                <a:ext uri="{FF2B5EF4-FFF2-40B4-BE49-F238E27FC236}">
                  <a16:creationId xmlns:a16="http://schemas.microsoft.com/office/drawing/2014/main" xmlns="" id="{DD836E1B-AC72-E146-82CF-DFDB9CC66C29}"/>
                </a:ext>
              </a:extLst>
            </p:cNvPr>
            <p:cNvSpPr/>
            <p:nvPr/>
          </p:nvSpPr>
          <p:spPr>
            <a:xfrm>
              <a:off x="8017547" y="217987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6" name="Forma libre 25">
              <a:extLst>
                <a:ext uri="{FF2B5EF4-FFF2-40B4-BE49-F238E27FC236}">
                  <a16:creationId xmlns:a16="http://schemas.microsoft.com/office/drawing/2014/main" xmlns="" id="{0431460A-22F6-A840-87F5-30302725AE43}"/>
                </a:ext>
              </a:extLst>
            </p:cNvPr>
            <p:cNvSpPr/>
            <p:nvPr/>
          </p:nvSpPr>
          <p:spPr>
            <a:xfrm>
              <a:off x="8017547" y="181930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7" name="Forma libre 26">
              <a:extLst>
                <a:ext uri="{FF2B5EF4-FFF2-40B4-BE49-F238E27FC236}">
                  <a16:creationId xmlns:a16="http://schemas.microsoft.com/office/drawing/2014/main" xmlns="" id="{E8D736E6-AB7B-E841-A033-4DA98EA583B1}"/>
                </a:ext>
              </a:extLst>
            </p:cNvPr>
            <p:cNvSpPr/>
            <p:nvPr/>
          </p:nvSpPr>
          <p:spPr>
            <a:xfrm>
              <a:off x="6820144" y="557905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8" name="Forma libre 27">
              <a:extLst>
                <a:ext uri="{FF2B5EF4-FFF2-40B4-BE49-F238E27FC236}">
                  <a16:creationId xmlns:a16="http://schemas.microsoft.com/office/drawing/2014/main" xmlns="" id="{0200D69F-F275-C84A-85DA-608A4B5D176D}"/>
                </a:ext>
              </a:extLst>
            </p:cNvPr>
            <p:cNvSpPr/>
            <p:nvPr/>
          </p:nvSpPr>
          <p:spPr>
            <a:xfrm>
              <a:off x="6820144" y="5252745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9" name="Forma libre 28">
              <a:extLst>
                <a:ext uri="{FF2B5EF4-FFF2-40B4-BE49-F238E27FC236}">
                  <a16:creationId xmlns:a16="http://schemas.microsoft.com/office/drawing/2014/main" xmlns="" id="{D98425FD-FF55-E64E-9ED1-D8F0700EDBA4}"/>
                </a:ext>
              </a:extLst>
            </p:cNvPr>
            <p:cNvSpPr/>
            <p:nvPr/>
          </p:nvSpPr>
          <p:spPr>
            <a:xfrm>
              <a:off x="7219278" y="79565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0" name="Forma libre 29">
              <a:extLst>
                <a:ext uri="{FF2B5EF4-FFF2-40B4-BE49-F238E27FC236}">
                  <a16:creationId xmlns:a16="http://schemas.microsoft.com/office/drawing/2014/main" xmlns="" id="{9FE3EE41-D7D4-7D4C-8E7C-1AF208F3F725}"/>
                </a:ext>
              </a:extLst>
            </p:cNvPr>
            <p:cNvSpPr/>
            <p:nvPr/>
          </p:nvSpPr>
          <p:spPr>
            <a:xfrm>
              <a:off x="6820144" y="325965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1" name="Forma libre 30">
              <a:extLst>
                <a:ext uri="{FF2B5EF4-FFF2-40B4-BE49-F238E27FC236}">
                  <a16:creationId xmlns:a16="http://schemas.microsoft.com/office/drawing/2014/main" xmlns="" id="{FF527EB1-552C-2640-8ED7-CD298D5C5B3C}"/>
                </a:ext>
              </a:extLst>
            </p:cNvPr>
            <p:cNvSpPr/>
            <p:nvPr/>
          </p:nvSpPr>
          <p:spPr>
            <a:xfrm>
              <a:off x="7219278" y="1099134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2" name="Forma libre 31">
              <a:extLst>
                <a:ext uri="{FF2B5EF4-FFF2-40B4-BE49-F238E27FC236}">
                  <a16:creationId xmlns:a16="http://schemas.microsoft.com/office/drawing/2014/main" xmlns="" id="{CB82002D-952B-B44A-B558-E89A2ED84E14}"/>
                </a:ext>
              </a:extLst>
            </p:cNvPr>
            <p:cNvSpPr/>
            <p:nvPr/>
          </p:nvSpPr>
          <p:spPr>
            <a:xfrm>
              <a:off x="6820144" y="4926430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3" name="Forma libre 32">
              <a:extLst>
                <a:ext uri="{FF2B5EF4-FFF2-40B4-BE49-F238E27FC236}">
                  <a16:creationId xmlns:a16="http://schemas.microsoft.com/office/drawing/2014/main" xmlns="" id="{3125252C-A1AB-9B48-A991-1E0168633897}"/>
                </a:ext>
              </a:extLst>
            </p:cNvPr>
            <p:cNvSpPr/>
            <p:nvPr/>
          </p:nvSpPr>
          <p:spPr>
            <a:xfrm>
              <a:off x="6820144" y="362022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4" name="Forma libre 33">
              <a:extLst>
                <a:ext uri="{FF2B5EF4-FFF2-40B4-BE49-F238E27FC236}">
                  <a16:creationId xmlns:a16="http://schemas.microsoft.com/office/drawing/2014/main" xmlns="" id="{6EC17B8C-B959-CA4D-882F-82E292BF3DEE}"/>
                </a:ext>
              </a:extLst>
            </p:cNvPr>
            <p:cNvSpPr/>
            <p:nvPr/>
          </p:nvSpPr>
          <p:spPr>
            <a:xfrm>
              <a:off x="6820144" y="3946536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5" name="Forma libre 34">
              <a:extLst>
                <a:ext uri="{FF2B5EF4-FFF2-40B4-BE49-F238E27FC236}">
                  <a16:creationId xmlns:a16="http://schemas.microsoft.com/office/drawing/2014/main" xmlns="" id="{FE12238F-CE8E-B048-9C73-EBC6981C442D}"/>
                </a:ext>
              </a:extLst>
            </p:cNvPr>
            <p:cNvSpPr/>
            <p:nvPr/>
          </p:nvSpPr>
          <p:spPr>
            <a:xfrm>
              <a:off x="6820144" y="4600116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6" name="Forma libre 35">
              <a:extLst>
                <a:ext uri="{FF2B5EF4-FFF2-40B4-BE49-F238E27FC236}">
                  <a16:creationId xmlns:a16="http://schemas.microsoft.com/office/drawing/2014/main" xmlns="" id="{EE7CEB0F-FB95-4E41-AE85-EB8F5EF8C239}"/>
                </a:ext>
              </a:extLst>
            </p:cNvPr>
            <p:cNvSpPr/>
            <p:nvPr/>
          </p:nvSpPr>
          <p:spPr>
            <a:xfrm>
              <a:off x="6820144" y="4272850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7" name="Forma libre 36">
              <a:extLst>
                <a:ext uri="{FF2B5EF4-FFF2-40B4-BE49-F238E27FC236}">
                  <a16:creationId xmlns:a16="http://schemas.microsoft.com/office/drawing/2014/main" xmlns="" id="{A68427A4-0FB4-544F-ADD8-A2E9E14B7A8B}"/>
                </a:ext>
              </a:extLst>
            </p:cNvPr>
            <p:cNvSpPr/>
            <p:nvPr/>
          </p:nvSpPr>
          <p:spPr>
            <a:xfrm>
              <a:off x="7219278" y="1459697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8" name="Forma libre 37">
              <a:extLst>
                <a:ext uri="{FF2B5EF4-FFF2-40B4-BE49-F238E27FC236}">
                  <a16:creationId xmlns:a16="http://schemas.microsoft.com/office/drawing/2014/main" xmlns="" id="{EC5D8981-EB9B-A84D-988F-CF3C3BCCE6E9}"/>
                </a:ext>
              </a:extLst>
            </p:cNvPr>
            <p:cNvSpPr/>
            <p:nvPr/>
          </p:nvSpPr>
          <p:spPr>
            <a:xfrm>
              <a:off x="8017547" y="2539484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9" name="Forma libre 38">
              <a:extLst>
                <a:ext uri="{FF2B5EF4-FFF2-40B4-BE49-F238E27FC236}">
                  <a16:creationId xmlns:a16="http://schemas.microsoft.com/office/drawing/2014/main" xmlns="" id="{AA3A6FEF-C8F6-9F4D-B880-966E2E825252}"/>
                </a:ext>
              </a:extLst>
            </p:cNvPr>
            <p:cNvSpPr/>
            <p:nvPr/>
          </p:nvSpPr>
          <p:spPr>
            <a:xfrm>
              <a:off x="8017547" y="3946536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0" name="Forma libre 39">
              <a:extLst>
                <a:ext uri="{FF2B5EF4-FFF2-40B4-BE49-F238E27FC236}">
                  <a16:creationId xmlns:a16="http://schemas.microsoft.com/office/drawing/2014/main" xmlns="" id="{E91FFC88-29CE-5A47-ADCE-3A7EE56C383A}"/>
                </a:ext>
              </a:extLst>
            </p:cNvPr>
            <p:cNvSpPr/>
            <p:nvPr/>
          </p:nvSpPr>
          <p:spPr>
            <a:xfrm>
              <a:off x="8017547" y="362022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1" name="Forma libre 40">
              <a:extLst>
                <a:ext uri="{FF2B5EF4-FFF2-40B4-BE49-F238E27FC236}">
                  <a16:creationId xmlns:a16="http://schemas.microsoft.com/office/drawing/2014/main" xmlns="" id="{1215F8BD-C891-7A46-BA3E-B7AC99652CD7}"/>
                </a:ext>
              </a:extLst>
            </p:cNvPr>
            <p:cNvSpPr/>
            <p:nvPr/>
          </p:nvSpPr>
          <p:spPr>
            <a:xfrm>
              <a:off x="8017547" y="325965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2" name="Forma libre 41">
              <a:extLst>
                <a:ext uri="{FF2B5EF4-FFF2-40B4-BE49-F238E27FC236}">
                  <a16:creationId xmlns:a16="http://schemas.microsoft.com/office/drawing/2014/main" xmlns="" id="{C91E321B-4938-E441-8345-E9D090626B87}"/>
                </a:ext>
              </a:extLst>
            </p:cNvPr>
            <p:cNvSpPr/>
            <p:nvPr/>
          </p:nvSpPr>
          <p:spPr>
            <a:xfrm>
              <a:off x="8017547" y="4272850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3" name="Forma libre 42">
              <a:extLst>
                <a:ext uri="{FF2B5EF4-FFF2-40B4-BE49-F238E27FC236}">
                  <a16:creationId xmlns:a16="http://schemas.microsoft.com/office/drawing/2014/main" xmlns="" id="{DE74B79D-A699-4942-B43E-E108C867C1CF}"/>
                </a:ext>
              </a:extLst>
            </p:cNvPr>
            <p:cNvSpPr/>
            <p:nvPr/>
          </p:nvSpPr>
          <p:spPr>
            <a:xfrm>
              <a:off x="8017547" y="2900047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4" name="Forma libre 43">
              <a:extLst>
                <a:ext uri="{FF2B5EF4-FFF2-40B4-BE49-F238E27FC236}">
                  <a16:creationId xmlns:a16="http://schemas.microsoft.com/office/drawing/2014/main" xmlns="" id="{C13ACB2F-7852-7244-8AFE-0F79ACFA20E2}"/>
                </a:ext>
              </a:extLst>
            </p:cNvPr>
            <p:cNvSpPr/>
            <p:nvPr/>
          </p:nvSpPr>
          <p:spPr>
            <a:xfrm>
              <a:off x="8017547" y="4600116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5" name="Forma libre 44">
              <a:extLst>
                <a:ext uri="{FF2B5EF4-FFF2-40B4-BE49-F238E27FC236}">
                  <a16:creationId xmlns:a16="http://schemas.microsoft.com/office/drawing/2014/main" xmlns="" id="{98F87DF9-632A-764F-A2F1-3A9C83D66370}"/>
                </a:ext>
              </a:extLst>
            </p:cNvPr>
            <p:cNvSpPr/>
            <p:nvPr/>
          </p:nvSpPr>
          <p:spPr>
            <a:xfrm>
              <a:off x="8017547" y="557905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6" name="Forma libre 45">
              <a:extLst>
                <a:ext uri="{FF2B5EF4-FFF2-40B4-BE49-F238E27FC236}">
                  <a16:creationId xmlns:a16="http://schemas.microsoft.com/office/drawing/2014/main" xmlns="" id="{4D53DFA5-90C0-1E45-8911-E921F40CD265}"/>
                </a:ext>
              </a:extLst>
            </p:cNvPr>
            <p:cNvSpPr/>
            <p:nvPr/>
          </p:nvSpPr>
          <p:spPr>
            <a:xfrm>
              <a:off x="8017547" y="4926430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7" name="Forma libre 46">
              <a:extLst>
                <a:ext uri="{FF2B5EF4-FFF2-40B4-BE49-F238E27FC236}">
                  <a16:creationId xmlns:a16="http://schemas.microsoft.com/office/drawing/2014/main" xmlns="" id="{2138548A-8070-5844-919E-ED184436174A}"/>
                </a:ext>
              </a:extLst>
            </p:cNvPr>
            <p:cNvSpPr/>
            <p:nvPr/>
          </p:nvSpPr>
          <p:spPr>
            <a:xfrm>
              <a:off x="8017547" y="5252745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8" name="Forma libre 47">
              <a:extLst>
                <a:ext uri="{FF2B5EF4-FFF2-40B4-BE49-F238E27FC236}">
                  <a16:creationId xmlns:a16="http://schemas.microsoft.com/office/drawing/2014/main" xmlns="" id="{33187D14-4154-4843-A50F-53A01EC9134E}"/>
                </a:ext>
              </a:extLst>
            </p:cNvPr>
            <p:cNvSpPr/>
            <p:nvPr/>
          </p:nvSpPr>
          <p:spPr>
            <a:xfrm>
              <a:off x="6820144" y="5906325"/>
              <a:ext cx="152051" cy="152216"/>
            </a:xfrm>
            <a:custGeom>
              <a:avLst/>
              <a:gdLst>
                <a:gd name="connsiteX0" fmla="*/ 152051 w 152051"/>
                <a:gd name="connsiteY0" fmla="*/ 76109 h 152216"/>
                <a:gd name="connsiteX1" fmla="*/ 76026 w 152051"/>
                <a:gd name="connsiteY1" fmla="*/ 152217 h 152216"/>
                <a:gd name="connsiteX2" fmla="*/ 0 w 152051"/>
                <a:gd name="connsiteY2" fmla="*/ 76109 h 152216"/>
                <a:gd name="connsiteX3" fmla="*/ 76026 w 152051"/>
                <a:gd name="connsiteY3" fmla="*/ 0 h 152216"/>
                <a:gd name="connsiteX4" fmla="*/ 152051 w 152051"/>
                <a:gd name="connsiteY4" fmla="*/ 76109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9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9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9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9" name="Forma libre 48">
              <a:extLst>
                <a:ext uri="{FF2B5EF4-FFF2-40B4-BE49-F238E27FC236}">
                  <a16:creationId xmlns:a16="http://schemas.microsoft.com/office/drawing/2014/main" xmlns="" id="{BD0DD021-17CF-7549-B5E7-834943239F2E}"/>
                </a:ext>
              </a:extLst>
            </p:cNvPr>
            <p:cNvSpPr/>
            <p:nvPr/>
          </p:nvSpPr>
          <p:spPr>
            <a:xfrm>
              <a:off x="7618413" y="5906325"/>
              <a:ext cx="152051" cy="152216"/>
            </a:xfrm>
            <a:custGeom>
              <a:avLst/>
              <a:gdLst>
                <a:gd name="connsiteX0" fmla="*/ 152051 w 152051"/>
                <a:gd name="connsiteY0" fmla="*/ 76109 h 152216"/>
                <a:gd name="connsiteX1" fmla="*/ 76026 w 152051"/>
                <a:gd name="connsiteY1" fmla="*/ 152217 h 152216"/>
                <a:gd name="connsiteX2" fmla="*/ 0 w 152051"/>
                <a:gd name="connsiteY2" fmla="*/ 76109 h 152216"/>
                <a:gd name="connsiteX3" fmla="*/ 76026 w 152051"/>
                <a:gd name="connsiteY3" fmla="*/ 0 h 152216"/>
                <a:gd name="connsiteX4" fmla="*/ 152051 w 152051"/>
                <a:gd name="connsiteY4" fmla="*/ 76109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9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9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9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0" name="Forma libre 49">
              <a:extLst>
                <a:ext uri="{FF2B5EF4-FFF2-40B4-BE49-F238E27FC236}">
                  <a16:creationId xmlns:a16="http://schemas.microsoft.com/office/drawing/2014/main" xmlns="" id="{B32C8E06-5E74-AD4A-8DBA-0100245870D7}"/>
                </a:ext>
              </a:extLst>
            </p:cNvPr>
            <p:cNvSpPr/>
            <p:nvPr/>
          </p:nvSpPr>
          <p:spPr>
            <a:xfrm>
              <a:off x="7618413" y="557905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1" name="Forma libre 50">
              <a:extLst>
                <a:ext uri="{FF2B5EF4-FFF2-40B4-BE49-F238E27FC236}">
                  <a16:creationId xmlns:a16="http://schemas.microsoft.com/office/drawing/2014/main" xmlns="" id="{4673D2B6-9BAA-3146-8ADD-28C00BA84A5B}"/>
                </a:ext>
              </a:extLst>
            </p:cNvPr>
            <p:cNvSpPr/>
            <p:nvPr/>
          </p:nvSpPr>
          <p:spPr>
            <a:xfrm>
              <a:off x="7618413" y="5252745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2" name="Forma libre 51">
              <a:extLst>
                <a:ext uri="{FF2B5EF4-FFF2-40B4-BE49-F238E27FC236}">
                  <a16:creationId xmlns:a16="http://schemas.microsoft.com/office/drawing/2014/main" xmlns="" id="{03D578D3-B471-CF4E-9DEC-424E26ED111B}"/>
                </a:ext>
              </a:extLst>
            </p:cNvPr>
            <p:cNvSpPr/>
            <p:nvPr/>
          </p:nvSpPr>
          <p:spPr>
            <a:xfrm>
              <a:off x="7219278" y="217987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3" name="Forma libre 52">
              <a:extLst>
                <a:ext uri="{FF2B5EF4-FFF2-40B4-BE49-F238E27FC236}">
                  <a16:creationId xmlns:a16="http://schemas.microsoft.com/office/drawing/2014/main" xmlns="" id="{4FB829EB-A53D-454A-B715-545C6A0EBA96}"/>
                </a:ext>
              </a:extLst>
            </p:cNvPr>
            <p:cNvSpPr/>
            <p:nvPr/>
          </p:nvSpPr>
          <p:spPr>
            <a:xfrm>
              <a:off x="7219278" y="557905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4" name="Forma libre 53">
              <a:extLst>
                <a:ext uri="{FF2B5EF4-FFF2-40B4-BE49-F238E27FC236}">
                  <a16:creationId xmlns:a16="http://schemas.microsoft.com/office/drawing/2014/main" xmlns="" id="{6A2D30B8-6F09-A042-93A0-7C6458A7F910}"/>
                </a:ext>
              </a:extLst>
            </p:cNvPr>
            <p:cNvSpPr/>
            <p:nvPr/>
          </p:nvSpPr>
          <p:spPr>
            <a:xfrm>
              <a:off x="7219278" y="4926430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5" name="Forma libre 54">
              <a:extLst>
                <a:ext uri="{FF2B5EF4-FFF2-40B4-BE49-F238E27FC236}">
                  <a16:creationId xmlns:a16="http://schemas.microsoft.com/office/drawing/2014/main" xmlns="" id="{178D2074-DBC8-C14B-BB2D-A2F7E82E4A53}"/>
                </a:ext>
              </a:extLst>
            </p:cNvPr>
            <p:cNvSpPr/>
            <p:nvPr/>
          </p:nvSpPr>
          <p:spPr>
            <a:xfrm>
              <a:off x="7219278" y="5906325"/>
              <a:ext cx="152051" cy="152216"/>
            </a:xfrm>
            <a:custGeom>
              <a:avLst/>
              <a:gdLst>
                <a:gd name="connsiteX0" fmla="*/ 152051 w 152051"/>
                <a:gd name="connsiteY0" fmla="*/ 76109 h 152216"/>
                <a:gd name="connsiteX1" fmla="*/ 76026 w 152051"/>
                <a:gd name="connsiteY1" fmla="*/ 152217 h 152216"/>
                <a:gd name="connsiteX2" fmla="*/ 0 w 152051"/>
                <a:gd name="connsiteY2" fmla="*/ 76109 h 152216"/>
                <a:gd name="connsiteX3" fmla="*/ 76026 w 152051"/>
                <a:gd name="connsiteY3" fmla="*/ 0 h 152216"/>
                <a:gd name="connsiteX4" fmla="*/ 152051 w 152051"/>
                <a:gd name="connsiteY4" fmla="*/ 76109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9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9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9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6" name="Forma libre 55">
              <a:extLst>
                <a:ext uri="{FF2B5EF4-FFF2-40B4-BE49-F238E27FC236}">
                  <a16:creationId xmlns:a16="http://schemas.microsoft.com/office/drawing/2014/main" xmlns="" id="{4143C9D2-53A6-9C46-9C55-21843929EC3B}"/>
                </a:ext>
              </a:extLst>
            </p:cNvPr>
            <p:cNvSpPr/>
            <p:nvPr/>
          </p:nvSpPr>
          <p:spPr>
            <a:xfrm>
              <a:off x="7219278" y="5252745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7" name="Forma libre 56">
              <a:extLst>
                <a:ext uri="{FF2B5EF4-FFF2-40B4-BE49-F238E27FC236}">
                  <a16:creationId xmlns:a16="http://schemas.microsoft.com/office/drawing/2014/main" xmlns="" id="{22CE2961-29DB-9443-BDA2-E8D1A9EF1403}"/>
                </a:ext>
              </a:extLst>
            </p:cNvPr>
            <p:cNvSpPr/>
            <p:nvPr/>
          </p:nvSpPr>
          <p:spPr>
            <a:xfrm>
              <a:off x="7219278" y="4272850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8" name="Forma libre 57">
              <a:extLst>
                <a:ext uri="{FF2B5EF4-FFF2-40B4-BE49-F238E27FC236}">
                  <a16:creationId xmlns:a16="http://schemas.microsoft.com/office/drawing/2014/main" xmlns="" id="{8DCA5179-7FD3-5D4A-9B6D-D793EFB23AE1}"/>
                </a:ext>
              </a:extLst>
            </p:cNvPr>
            <p:cNvSpPr/>
            <p:nvPr/>
          </p:nvSpPr>
          <p:spPr>
            <a:xfrm>
              <a:off x="7219278" y="4600116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9" name="Forma libre 58">
              <a:extLst>
                <a:ext uri="{FF2B5EF4-FFF2-40B4-BE49-F238E27FC236}">
                  <a16:creationId xmlns:a16="http://schemas.microsoft.com/office/drawing/2014/main" xmlns="" id="{DCED00BF-FB7F-A44D-9975-D3906685EA26}"/>
                </a:ext>
              </a:extLst>
            </p:cNvPr>
            <p:cNvSpPr/>
            <p:nvPr/>
          </p:nvSpPr>
          <p:spPr>
            <a:xfrm>
              <a:off x="7219278" y="2539484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0" name="Forma libre 59">
              <a:extLst>
                <a:ext uri="{FF2B5EF4-FFF2-40B4-BE49-F238E27FC236}">
                  <a16:creationId xmlns:a16="http://schemas.microsoft.com/office/drawing/2014/main" xmlns="" id="{3E1368E8-F57C-6240-98AA-20E8B8CC2DDB}"/>
                </a:ext>
              </a:extLst>
            </p:cNvPr>
            <p:cNvSpPr/>
            <p:nvPr/>
          </p:nvSpPr>
          <p:spPr>
            <a:xfrm>
              <a:off x="7219278" y="3946536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1" name="Forma libre 60">
              <a:extLst>
                <a:ext uri="{FF2B5EF4-FFF2-40B4-BE49-F238E27FC236}">
                  <a16:creationId xmlns:a16="http://schemas.microsoft.com/office/drawing/2014/main" xmlns="" id="{3C13B86E-E78E-7344-97E5-0FE9D85558AC}"/>
                </a:ext>
              </a:extLst>
            </p:cNvPr>
            <p:cNvSpPr/>
            <p:nvPr/>
          </p:nvSpPr>
          <p:spPr>
            <a:xfrm>
              <a:off x="7219278" y="2900047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2" name="Forma libre 61">
              <a:extLst>
                <a:ext uri="{FF2B5EF4-FFF2-40B4-BE49-F238E27FC236}">
                  <a16:creationId xmlns:a16="http://schemas.microsoft.com/office/drawing/2014/main" xmlns="" id="{6E60B736-48A9-8048-AB70-DEBE68BEF6A9}"/>
                </a:ext>
              </a:extLst>
            </p:cNvPr>
            <p:cNvSpPr/>
            <p:nvPr/>
          </p:nvSpPr>
          <p:spPr>
            <a:xfrm>
              <a:off x="7219278" y="325965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3" name="Forma libre 62">
              <a:extLst>
                <a:ext uri="{FF2B5EF4-FFF2-40B4-BE49-F238E27FC236}">
                  <a16:creationId xmlns:a16="http://schemas.microsoft.com/office/drawing/2014/main" xmlns="" id="{B76E7B04-1F08-E843-BA0C-6AA9BA41DC91}"/>
                </a:ext>
              </a:extLst>
            </p:cNvPr>
            <p:cNvSpPr/>
            <p:nvPr/>
          </p:nvSpPr>
          <p:spPr>
            <a:xfrm>
              <a:off x="7219278" y="362022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4" name="Forma libre 63">
              <a:extLst>
                <a:ext uri="{FF2B5EF4-FFF2-40B4-BE49-F238E27FC236}">
                  <a16:creationId xmlns:a16="http://schemas.microsoft.com/office/drawing/2014/main" xmlns="" id="{011D065E-FC12-F54D-B936-CEBD4596654D}"/>
                </a:ext>
              </a:extLst>
            </p:cNvPr>
            <p:cNvSpPr/>
            <p:nvPr/>
          </p:nvSpPr>
          <p:spPr>
            <a:xfrm>
              <a:off x="7618413" y="2539484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5" name="Forma libre 64">
              <a:extLst>
                <a:ext uri="{FF2B5EF4-FFF2-40B4-BE49-F238E27FC236}">
                  <a16:creationId xmlns:a16="http://schemas.microsoft.com/office/drawing/2014/main" xmlns="" id="{E417DFDE-4095-674E-A9FE-06E429C79388}"/>
                </a:ext>
              </a:extLst>
            </p:cNvPr>
            <p:cNvSpPr/>
            <p:nvPr/>
          </p:nvSpPr>
          <p:spPr>
            <a:xfrm>
              <a:off x="7618413" y="362022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6" name="Forma libre 65">
              <a:extLst>
                <a:ext uri="{FF2B5EF4-FFF2-40B4-BE49-F238E27FC236}">
                  <a16:creationId xmlns:a16="http://schemas.microsoft.com/office/drawing/2014/main" xmlns="" id="{2AEDB824-771C-A240-B94C-0D7D1B891DD9}"/>
                </a:ext>
              </a:extLst>
            </p:cNvPr>
            <p:cNvSpPr/>
            <p:nvPr/>
          </p:nvSpPr>
          <p:spPr>
            <a:xfrm>
              <a:off x="7618413" y="3946536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7" name="Forma libre 66">
              <a:extLst>
                <a:ext uri="{FF2B5EF4-FFF2-40B4-BE49-F238E27FC236}">
                  <a16:creationId xmlns:a16="http://schemas.microsoft.com/office/drawing/2014/main" xmlns="" id="{7B5F691E-6E85-DC4D-B50D-0466C2753AE5}"/>
                </a:ext>
              </a:extLst>
            </p:cNvPr>
            <p:cNvSpPr/>
            <p:nvPr/>
          </p:nvSpPr>
          <p:spPr>
            <a:xfrm>
              <a:off x="7618413" y="1099134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8" name="Forma libre 67">
              <a:extLst>
                <a:ext uri="{FF2B5EF4-FFF2-40B4-BE49-F238E27FC236}">
                  <a16:creationId xmlns:a16="http://schemas.microsoft.com/office/drawing/2014/main" xmlns="" id="{8A8E24D0-EB12-1D4C-BE35-265641AFEF38}"/>
                </a:ext>
              </a:extLst>
            </p:cNvPr>
            <p:cNvSpPr/>
            <p:nvPr/>
          </p:nvSpPr>
          <p:spPr>
            <a:xfrm>
              <a:off x="7618413" y="325965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9" name="Forma libre 68">
              <a:extLst>
                <a:ext uri="{FF2B5EF4-FFF2-40B4-BE49-F238E27FC236}">
                  <a16:creationId xmlns:a16="http://schemas.microsoft.com/office/drawing/2014/main" xmlns="" id="{9C9729F9-0FC9-F64D-AADD-5F6A2EF0007B}"/>
                </a:ext>
              </a:extLst>
            </p:cNvPr>
            <p:cNvSpPr/>
            <p:nvPr/>
          </p:nvSpPr>
          <p:spPr>
            <a:xfrm>
              <a:off x="7618413" y="4600116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70" name="Forma libre 69">
              <a:extLst>
                <a:ext uri="{FF2B5EF4-FFF2-40B4-BE49-F238E27FC236}">
                  <a16:creationId xmlns:a16="http://schemas.microsoft.com/office/drawing/2014/main" xmlns="" id="{76646307-49A4-D543-AF85-FA1A0BF6CE75}"/>
                </a:ext>
              </a:extLst>
            </p:cNvPr>
            <p:cNvSpPr/>
            <p:nvPr/>
          </p:nvSpPr>
          <p:spPr>
            <a:xfrm>
              <a:off x="7618413" y="4272850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71" name="Forma libre 70">
              <a:extLst>
                <a:ext uri="{FF2B5EF4-FFF2-40B4-BE49-F238E27FC236}">
                  <a16:creationId xmlns:a16="http://schemas.microsoft.com/office/drawing/2014/main" xmlns="" id="{6E13E909-D8D8-4741-B3A7-183EDD809F1A}"/>
                </a:ext>
              </a:extLst>
            </p:cNvPr>
            <p:cNvSpPr/>
            <p:nvPr/>
          </p:nvSpPr>
          <p:spPr>
            <a:xfrm>
              <a:off x="7618413" y="181930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72" name="Forma libre 71">
              <a:extLst>
                <a:ext uri="{FF2B5EF4-FFF2-40B4-BE49-F238E27FC236}">
                  <a16:creationId xmlns:a16="http://schemas.microsoft.com/office/drawing/2014/main" xmlns="" id="{4AEB67D7-1956-0C46-A3D9-30F2AFB72640}"/>
                </a:ext>
              </a:extLst>
            </p:cNvPr>
            <p:cNvSpPr/>
            <p:nvPr/>
          </p:nvSpPr>
          <p:spPr>
            <a:xfrm>
              <a:off x="7618413" y="1459697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73" name="Forma libre 72">
              <a:extLst>
                <a:ext uri="{FF2B5EF4-FFF2-40B4-BE49-F238E27FC236}">
                  <a16:creationId xmlns:a16="http://schemas.microsoft.com/office/drawing/2014/main" xmlns="" id="{AEA7B786-367F-A84D-A9B0-79E6AA526588}"/>
                </a:ext>
              </a:extLst>
            </p:cNvPr>
            <p:cNvSpPr/>
            <p:nvPr/>
          </p:nvSpPr>
          <p:spPr>
            <a:xfrm>
              <a:off x="7618413" y="4926430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74" name="Forma libre 73">
              <a:extLst>
                <a:ext uri="{FF2B5EF4-FFF2-40B4-BE49-F238E27FC236}">
                  <a16:creationId xmlns:a16="http://schemas.microsoft.com/office/drawing/2014/main" xmlns="" id="{2C75A101-A8F9-4F4A-BE6E-307F8DD6E02C}"/>
                </a:ext>
              </a:extLst>
            </p:cNvPr>
            <p:cNvSpPr/>
            <p:nvPr/>
          </p:nvSpPr>
          <p:spPr>
            <a:xfrm>
              <a:off x="7618413" y="2900047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75" name="Forma libre 74">
              <a:extLst>
                <a:ext uri="{FF2B5EF4-FFF2-40B4-BE49-F238E27FC236}">
                  <a16:creationId xmlns:a16="http://schemas.microsoft.com/office/drawing/2014/main" xmlns="" id="{B63EE295-D5AF-4742-846F-FC49BEA22D13}"/>
                </a:ext>
              </a:extLst>
            </p:cNvPr>
            <p:cNvSpPr/>
            <p:nvPr/>
          </p:nvSpPr>
          <p:spPr>
            <a:xfrm>
              <a:off x="7618413" y="217987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76" name="Forma libre 75">
              <a:extLst>
                <a:ext uri="{FF2B5EF4-FFF2-40B4-BE49-F238E27FC236}">
                  <a16:creationId xmlns:a16="http://schemas.microsoft.com/office/drawing/2014/main" xmlns="" id="{0BEBD020-6B4A-3147-92EA-B105F2EA5FB8}"/>
                </a:ext>
              </a:extLst>
            </p:cNvPr>
            <p:cNvSpPr/>
            <p:nvPr/>
          </p:nvSpPr>
          <p:spPr>
            <a:xfrm>
              <a:off x="8017547" y="1459697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77" name="Forma libre 76">
              <a:extLst>
                <a:ext uri="{FF2B5EF4-FFF2-40B4-BE49-F238E27FC236}">
                  <a16:creationId xmlns:a16="http://schemas.microsoft.com/office/drawing/2014/main" xmlns="" id="{BD58814E-7C2B-DF4F-8C6D-E158966CE0C2}"/>
                </a:ext>
              </a:extLst>
            </p:cNvPr>
            <p:cNvSpPr/>
            <p:nvPr/>
          </p:nvSpPr>
          <p:spPr>
            <a:xfrm>
              <a:off x="6421009" y="2900047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78" name="Forma libre 77">
              <a:extLst>
                <a:ext uri="{FF2B5EF4-FFF2-40B4-BE49-F238E27FC236}">
                  <a16:creationId xmlns:a16="http://schemas.microsoft.com/office/drawing/2014/main" xmlns="" id="{709C7EA2-6D59-2844-A21A-79763FC2B8D6}"/>
                </a:ext>
              </a:extLst>
            </p:cNvPr>
            <p:cNvSpPr/>
            <p:nvPr/>
          </p:nvSpPr>
          <p:spPr>
            <a:xfrm>
              <a:off x="6421009" y="5252745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79" name="Forma libre 78">
              <a:extLst>
                <a:ext uri="{FF2B5EF4-FFF2-40B4-BE49-F238E27FC236}">
                  <a16:creationId xmlns:a16="http://schemas.microsoft.com/office/drawing/2014/main" xmlns="" id="{F1CC337C-3D6A-914D-AFD9-CD533716F16C}"/>
                </a:ext>
              </a:extLst>
            </p:cNvPr>
            <p:cNvSpPr/>
            <p:nvPr/>
          </p:nvSpPr>
          <p:spPr>
            <a:xfrm>
              <a:off x="6421009" y="181930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80" name="Forma libre 79">
              <a:extLst>
                <a:ext uri="{FF2B5EF4-FFF2-40B4-BE49-F238E27FC236}">
                  <a16:creationId xmlns:a16="http://schemas.microsoft.com/office/drawing/2014/main" xmlns="" id="{D456D786-2BE5-AB49-AA6B-0F389FEEB3E2}"/>
                </a:ext>
              </a:extLst>
            </p:cNvPr>
            <p:cNvSpPr/>
            <p:nvPr/>
          </p:nvSpPr>
          <p:spPr>
            <a:xfrm>
              <a:off x="6421009" y="217987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81" name="Forma libre 80">
              <a:extLst>
                <a:ext uri="{FF2B5EF4-FFF2-40B4-BE49-F238E27FC236}">
                  <a16:creationId xmlns:a16="http://schemas.microsoft.com/office/drawing/2014/main" xmlns="" id="{D59F10FA-228C-9F4D-ACC5-7AC3E4619B1A}"/>
                </a:ext>
              </a:extLst>
            </p:cNvPr>
            <p:cNvSpPr/>
            <p:nvPr/>
          </p:nvSpPr>
          <p:spPr>
            <a:xfrm>
              <a:off x="6421009" y="325965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82" name="Forma libre 81">
              <a:extLst>
                <a:ext uri="{FF2B5EF4-FFF2-40B4-BE49-F238E27FC236}">
                  <a16:creationId xmlns:a16="http://schemas.microsoft.com/office/drawing/2014/main" xmlns="" id="{B91746CB-881B-E04F-ACCA-B8EFEB11D2EE}"/>
                </a:ext>
              </a:extLst>
            </p:cNvPr>
            <p:cNvSpPr/>
            <p:nvPr/>
          </p:nvSpPr>
          <p:spPr>
            <a:xfrm>
              <a:off x="6421009" y="3946536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83" name="Forma libre 82">
              <a:extLst>
                <a:ext uri="{FF2B5EF4-FFF2-40B4-BE49-F238E27FC236}">
                  <a16:creationId xmlns:a16="http://schemas.microsoft.com/office/drawing/2014/main" xmlns="" id="{0299D3D9-CC96-CE43-B016-E24EFD0DB0DB}"/>
                </a:ext>
              </a:extLst>
            </p:cNvPr>
            <p:cNvSpPr/>
            <p:nvPr/>
          </p:nvSpPr>
          <p:spPr>
            <a:xfrm>
              <a:off x="6421009" y="4926430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84" name="Forma libre 83">
              <a:extLst>
                <a:ext uri="{FF2B5EF4-FFF2-40B4-BE49-F238E27FC236}">
                  <a16:creationId xmlns:a16="http://schemas.microsoft.com/office/drawing/2014/main" xmlns="" id="{C2BFB00F-F970-0541-9C23-5C5ECFA69DF3}"/>
                </a:ext>
              </a:extLst>
            </p:cNvPr>
            <p:cNvSpPr/>
            <p:nvPr/>
          </p:nvSpPr>
          <p:spPr>
            <a:xfrm>
              <a:off x="6421009" y="4600116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85" name="Forma libre 84">
              <a:extLst>
                <a:ext uri="{FF2B5EF4-FFF2-40B4-BE49-F238E27FC236}">
                  <a16:creationId xmlns:a16="http://schemas.microsoft.com/office/drawing/2014/main" xmlns="" id="{99A7E5EC-E906-E846-91F8-6F32DD72409C}"/>
                </a:ext>
              </a:extLst>
            </p:cNvPr>
            <p:cNvSpPr/>
            <p:nvPr/>
          </p:nvSpPr>
          <p:spPr>
            <a:xfrm>
              <a:off x="6421009" y="4272850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86" name="Forma libre 85">
              <a:extLst>
                <a:ext uri="{FF2B5EF4-FFF2-40B4-BE49-F238E27FC236}">
                  <a16:creationId xmlns:a16="http://schemas.microsoft.com/office/drawing/2014/main" xmlns="" id="{279BDB0D-8D1B-9B42-A59E-8CF789652E48}"/>
                </a:ext>
              </a:extLst>
            </p:cNvPr>
            <p:cNvSpPr/>
            <p:nvPr/>
          </p:nvSpPr>
          <p:spPr>
            <a:xfrm>
              <a:off x="6421009" y="1099134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87" name="Forma libre 86">
              <a:extLst>
                <a:ext uri="{FF2B5EF4-FFF2-40B4-BE49-F238E27FC236}">
                  <a16:creationId xmlns:a16="http://schemas.microsoft.com/office/drawing/2014/main" xmlns="" id="{A914C5F0-772A-2D44-8FBF-2181020CD0D8}"/>
                </a:ext>
              </a:extLst>
            </p:cNvPr>
            <p:cNvSpPr/>
            <p:nvPr/>
          </p:nvSpPr>
          <p:spPr>
            <a:xfrm>
              <a:off x="6421009" y="362022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88" name="Forma libre 87">
              <a:extLst>
                <a:ext uri="{FF2B5EF4-FFF2-40B4-BE49-F238E27FC236}">
                  <a16:creationId xmlns:a16="http://schemas.microsoft.com/office/drawing/2014/main" xmlns="" id="{0E01EB92-EF99-4F41-93CE-62E22A8A9F48}"/>
                </a:ext>
              </a:extLst>
            </p:cNvPr>
            <p:cNvSpPr/>
            <p:nvPr/>
          </p:nvSpPr>
          <p:spPr>
            <a:xfrm>
              <a:off x="6421009" y="2539484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89" name="Forma libre 88">
              <a:extLst>
                <a:ext uri="{FF2B5EF4-FFF2-40B4-BE49-F238E27FC236}">
                  <a16:creationId xmlns:a16="http://schemas.microsoft.com/office/drawing/2014/main" xmlns="" id="{FBFB56CE-9B98-2741-9080-D051CA823D15}"/>
                </a:ext>
              </a:extLst>
            </p:cNvPr>
            <p:cNvSpPr/>
            <p:nvPr/>
          </p:nvSpPr>
          <p:spPr>
            <a:xfrm>
              <a:off x="6021875" y="362022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90" name="Forma libre 89">
              <a:extLst>
                <a:ext uri="{FF2B5EF4-FFF2-40B4-BE49-F238E27FC236}">
                  <a16:creationId xmlns:a16="http://schemas.microsoft.com/office/drawing/2014/main" xmlns="" id="{F5922D8F-3FC3-FF4B-9240-2A89B79329CF}"/>
                </a:ext>
              </a:extLst>
            </p:cNvPr>
            <p:cNvSpPr/>
            <p:nvPr/>
          </p:nvSpPr>
          <p:spPr>
            <a:xfrm>
              <a:off x="6021875" y="4272850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91" name="Forma libre 90">
              <a:extLst>
                <a:ext uri="{FF2B5EF4-FFF2-40B4-BE49-F238E27FC236}">
                  <a16:creationId xmlns:a16="http://schemas.microsoft.com/office/drawing/2014/main" xmlns="" id="{CB68A099-CB5D-6E45-B758-4F76598778F7}"/>
                </a:ext>
              </a:extLst>
            </p:cNvPr>
            <p:cNvSpPr/>
            <p:nvPr/>
          </p:nvSpPr>
          <p:spPr>
            <a:xfrm>
              <a:off x="6021875" y="3946536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92" name="Forma libre 91">
              <a:extLst>
                <a:ext uri="{FF2B5EF4-FFF2-40B4-BE49-F238E27FC236}">
                  <a16:creationId xmlns:a16="http://schemas.microsoft.com/office/drawing/2014/main" xmlns="" id="{32D76780-EA69-8041-9992-38A9F0CF752B}"/>
                </a:ext>
              </a:extLst>
            </p:cNvPr>
            <p:cNvSpPr/>
            <p:nvPr/>
          </p:nvSpPr>
          <p:spPr>
            <a:xfrm>
              <a:off x="6021875" y="325965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93" name="Forma libre 92">
              <a:extLst>
                <a:ext uri="{FF2B5EF4-FFF2-40B4-BE49-F238E27FC236}">
                  <a16:creationId xmlns:a16="http://schemas.microsoft.com/office/drawing/2014/main" xmlns="" id="{D8A5953F-5CB1-404E-8822-C325408B336F}"/>
                </a:ext>
              </a:extLst>
            </p:cNvPr>
            <p:cNvSpPr/>
            <p:nvPr/>
          </p:nvSpPr>
          <p:spPr>
            <a:xfrm>
              <a:off x="6021875" y="2900047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94" name="Forma libre 93">
              <a:extLst>
                <a:ext uri="{FF2B5EF4-FFF2-40B4-BE49-F238E27FC236}">
                  <a16:creationId xmlns:a16="http://schemas.microsoft.com/office/drawing/2014/main" xmlns="" id="{F6894A0D-E766-154E-8B39-0BED4F3B12D8}"/>
                </a:ext>
              </a:extLst>
            </p:cNvPr>
            <p:cNvSpPr/>
            <p:nvPr/>
          </p:nvSpPr>
          <p:spPr>
            <a:xfrm>
              <a:off x="6021875" y="5252745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95" name="Forma libre 94">
              <a:extLst>
                <a:ext uri="{FF2B5EF4-FFF2-40B4-BE49-F238E27FC236}">
                  <a16:creationId xmlns:a16="http://schemas.microsoft.com/office/drawing/2014/main" xmlns="" id="{0845CA14-4010-8049-922A-69471EE92C7F}"/>
                </a:ext>
              </a:extLst>
            </p:cNvPr>
            <p:cNvSpPr/>
            <p:nvPr/>
          </p:nvSpPr>
          <p:spPr>
            <a:xfrm>
              <a:off x="6021875" y="5906325"/>
              <a:ext cx="152051" cy="152216"/>
            </a:xfrm>
            <a:custGeom>
              <a:avLst/>
              <a:gdLst>
                <a:gd name="connsiteX0" fmla="*/ 152051 w 152051"/>
                <a:gd name="connsiteY0" fmla="*/ 76109 h 152216"/>
                <a:gd name="connsiteX1" fmla="*/ 76026 w 152051"/>
                <a:gd name="connsiteY1" fmla="*/ 152217 h 152216"/>
                <a:gd name="connsiteX2" fmla="*/ 0 w 152051"/>
                <a:gd name="connsiteY2" fmla="*/ 76109 h 152216"/>
                <a:gd name="connsiteX3" fmla="*/ 76026 w 152051"/>
                <a:gd name="connsiteY3" fmla="*/ 0 h 152216"/>
                <a:gd name="connsiteX4" fmla="*/ 152051 w 152051"/>
                <a:gd name="connsiteY4" fmla="*/ 76109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9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9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9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96" name="Forma libre 95">
              <a:extLst>
                <a:ext uri="{FF2B5EF4-FFF2-40B4-BE49-F238E27FC236}">
                  <a16:creationId xmlns:a16="http://schemas.microsoft.com/office/drawing/2014/main" xmlns="" id="{DCABB0BA-CF12-0E4B-8DC1-27D40B7A83EC}"/>
                </a:ext>
              </a:extLst>
            </p:cNvPr>
            <p:cNvSpPr/>
            <p:nvPr/>
          </p:nvSpPr>
          <p:spPr>
            <a:xfrm>
              <a:off x="6021875" y="557905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97" name="Forma libre 96">
              <a:extLst>
                <a:ext uri="{FF2B5EF4-FFF2-40B4-BE49-F238E27FC236}">
                  <a16:creationId xmlns:a16="http://schemas.microsoft.com/office/drawing/2014/main" xmlns="" id="{B3192EE2-7D67-1B48-B884-8729AC1DEED4}"/>
                </a:ext>
              </a:extLst>
            </p:cNvPr>
            <p:cNvSpPr/>
            <p:nvPr/>
          </p:nvSpPr>
          <p:spPr>
            <a:xfrm>
              <a:off x="6021875" y="4600116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98" name="Forma libre 97">
              <a:extLst>
                <a:ext uri="{FF2B5EF4-FFF2-40B4-BE49-F238E27FC236}">
                  <a16:creationId xmlns:a16="http://schemas.microsoft.com/office/drawing/2014/main" xmlns="" id="{DCD6F26F-2B6D-D845-84F0-46BDE3273ACD}"/>
                </a:ext>
              </a:extLst>
            </p:cNvPr>
            <p:cNvSpPr/>
            <p:nvPr/>
          </p:nvSpPr>
          <p:spPr>
            <a:xfrm>
              <a:off x="6021875" y="2539484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99" name="Forma libre 98">
              <a:extLst>
                <a:ext uri="{FF2B5EF4-FFF2-40B4-BE49-F238E27FC236}">
                  <a16:creationId xmlns:a16="http://schemas.microsoft.com/office/drawing/2014/main" xmlns="" id="{8A7CA943-0A7D-6344-AC1A-9049C360DFB6}"/>
                </a:ext>
              </a:extLst>
            </p:cNvPr>
            <p:cNvSpPr/>
            <p:nvPr/>
          </p:nvSpPr>
          <p:spPr>
            <a:xfrm>
              <a:off x="6021875" y="4926430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00" name="Forma libre 99">
              <a:extLst>
                <a:ext uri="{FF2B5EF4-FFF2-40B4-BE49-F238E27FC236}">
                  <a16:creationId xmlns:a16="http://schemas.microsoft.com/office/drawing/2014/main" xmlns="" id="{95270F30-FA02-7D4A-AB8E-826ECCEED1D8}"/>
                </a:ext>
              </a:extLst>
            </p:cNvPr>
            <p:cNvSpPr/>
            <p:nvPr/>
          </p:nvSpPr>
          <p:spPr>
            <a:xfrm>
              <a:off x="6421009" y="1459697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01" name="Forma libre 100">
              <a:extLst>
                <a:ext uri="{FF2B5EF4-FFF2-40B4-BE49-F238E27FC236}">
                  <a16:creationId xmlns:a16="http://schemas.microsoft.com/office/drawing/2014/main" xmlns="" id="{102C6CCC-A85F-224D-9B70-96AB32C7961E}"/>
                </a:ext>
              </a:extLst>
            </p:cNvPr>
            <p:cNvSpPr/>
            <p:nvPr/>
          </p:nvSpPr>
          <p:spPr>
            <a:xfrm>
              <a:off x="4425336" y="3946536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02" name="Forma libre 101">
              <a:extLst>
                <a:ext uri="{FF2B5EF4-FFF2-40B4-BE49-F238E27FC236}">
                  <a16:creationId xmlns:a16="http://schemas.microsoft.com/office/drawing/2014/main" xmlns="" id="{9B61E1B5-6099-2845-8CD8-3AFF150B7D91}"/>
                </a:ext>
              </a:extLst>
            </p:cNvPr>
            <p:cNvSpPr/>
            <p:nvPr/>
          </p:nvSpPr>
          <p:spPr>
            <a:xfrm>
              <a:off x="4425336" y="217987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03" name="Forma libre 102">
              <a:extLst>
                <a:ext uri="{FF2B5EF4-FFF2-40B4-BE49-F238E27FC236}">
                  <a16:creationId xmlns:a16="http://schemas.microsoft.com/office/drawing/2014/main" xmlns="" id="{F0F509D6-344F-E044-B05E-CCD9964975B1}"/>
                </a:ext>
              </a:extLst>
            </p:cNvPr>
            <p:cNvSpPr/>
            <p:nvPr/>
          </p:nvSpPr>
          <p:spPr>
            <a:xfrm>
              <a:off x="4425336" y="2900047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04" name="Forma libre 103">
              <a:extLst>
                <a:ext uri="{FF2B5EF4-FFF2-40B4-BE49-F238E27FC236}">
                  <a16:creationId xmlns:a16="http://schemas.microsoft.com/office/drawing/2014/main" xmlns="" id="{0C7E8460-523E-A24E-8DF8-D590145D919E}"/>
                </a:ext>
              </a:extLst>
            </p:cNvPr>
            <p:cNvSpPr/>
            <p:nvPr/>
          </p:nvSpPr>
          <p:spPr>
            <a:xfrm>
              <a:off x="5622740" y="557905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05" name="Forma libre 104">
              <a:extLst>
                <a:ext uri="{FF2B5EF4-FFF2-40B4-BE49-F238E27FC236}">
                  <a16:creationId xmlns:a16="http://schemas.microsoft.com/office/drawing/2014/main" xmlns="" id="{52BD7309-3EC0-E144-BD8C-A249040F296E}"/>
                </a:ext>
              </a:extLst>
            </p:cNvPr>
            <p:cNvSpPr/>
            <p:nvPr/>
          </p:nvSpPr>
          <p:spPr>
            <a:xfrm>
              <a:off x="4425336" y="4272850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06" name="Forma libre 105">
              <a:extLst>
                <a:ext uri="{FF2B5EF4-FFF2-40B4-BE49-F238E27FC236}">
                  <a16:creationId xmlns:a16="http://schemas.microsoft.com/office/drawing/2014/main" xmlns="" id="{6F59DE28-23F0-914F-BA4D-FFD514201FA0}"/>
                </a:ext>
              </a:extLst>
            </p:cNvPr>
            <p:cNvSpPr/>
            <p:nvPr/>
          </p:nvSpPr>
          <p:spPr>
            <a:xfrm>
              <a:off x="4425336" y="362022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07" name="Forma libre 106">
              <a:extLst>
                <a:ext uri="{FF2B5EF4-FFF2-40B4-BE49-F238E27FC236}">
                  <a16:creationId xmlns:a16="http://schemas.microsoft.com/office/drawing/2014/main" xmlns="" id="{D6070516-631D-8446-9275-F26FD68CA018}"/>
                </a:ext>
              </a:extLst>
            </p:cNvPr>
            <p:cNvSpPr/>
            <p:nvPr/>
          </p:nvSpPr>
          <p:spPr>
            <a:xfrm>
              <a:off x="4425336" y="181930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08" name="Forma libre 107">
              <a:extLst>
                <a:ext uri="{FF2B5EF4-FFF2-40B4-BE49-F238E27FC236}">
                  <a16:creationId xmlns:a16="http://schemas.microsoft.com/office/drawing/2014/main" xmlns="" id="{2104F4AE-5A2F-794C-90AA-9F030A34EB51}"/>
                </a:ext>
              </a:extLst>
            </p:cNvPr>
            <p:cNvSpPr/>
            <p:nvPr/>
          </p:nvSpPr>
          <p:spPr>
            <a:xfrm>
              <a:off x="4425336" y="4600116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09" name="Forma libre 108">
              <a:extLst>
                <a:ext uri="{FF2B5EF4-FFF2-40B4-BE49-F238E27FC236}">
                  <a16:creationId xmlns:a16="http://schemas.microsoft.com/office/drawing/2014/main" xmlns="" id="{6D0A4A84-D640-DD46-851F-9ED53D33DB7E}"/>
                </a:ext>
              </a:extLst>
            </p:cNvPr>
            <p:cNvSpPr/>
            <p:nvPr/>
          </p:nvSpPr>
          <p:spPr>
            <a:xfrm>
              <a:off x="4425336" y="4926430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10" name="Forma libre 109">
              <a:extLst>
                <a:ext uri="{FF2B5EF4-FFF2-40B4-BE49-F238E27FC236}">
                  <a16:creationId xmlns:a16="http://schemas.microsoft.com/office/drawing/2014/main" xmlns="" id="{57A2CE50-9BF3-DB41-AEA1-1B5B819C92A8}"/>
                </a:ext>
              </a:extLst>
            </p:cNvPr>
            <p:cNvSpPr/>
            <p:nvPr/>
          </p:nvSpPr>
          <p:spPr>
            <a:xfrm>
              <a:off x="4425336" y="2539484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11" name="Forma libre 110">
              <a:extLst>
                <a:ext uri="{FF2B5EF4-FFF2-40B4-BE49-F238E27FC236}">
                  <a16:creationId xmlns:a16="http://schemas.microsoft.com/office/drawing/2014/main" xmlns="" id="{1360198B-06AD-7F4F-8074-D47242473FAA}"/>
                </a:ext>
              </a:extLst>
            </p:cNvPr>
            <p:cNvSpPr/>
            <p:nvPr/>
          </p:nvSpPr>
          <p:spPr>
            <a:xfrm>
              <a:off x="4026202" y="362022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12" name="Forma libre 111">
              <a:extLst>
                <a:ext uri="{FF2B5EF4-FFF2-40B4-BE49-F238E27FC236}">
                  <a16:creationId xmlns:a16="http://schemas.microsoft.com/office/drawing/2014/main" xmlns="" id="{8396E294-A065-904D-945F-869F810C6B3D}"/>
                </a:ext>
              </a:extLst>
            </p:cNvPr>
            <p:cNvSpPr/>
            <p:nvPr/>
          </p:nvSpPr>
          <p:spPr>
            <a:xfrm>
              <a:off x="6421009" y="79565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13" name="Forma libre 112">
              <a:extLst>
                <a:ext uri="{FF2B5EF4-FFF2-40B4-BE49-F238E27FC236}">
                  <a16:creationId xmlns:a16="http://schemas.microsoft.com/office/drawing/2014/main" xmlns="" id="{EFBB7F6C-CFD9-0146-AFB5-B305AEF0462C}"/>
                </a:ext>
              </a:extLst>
            </p:cNvPr>
            <p:cNvSpPr/>
            <p:nvPr/>
          </p:nvSpPr>
          <p:spPr>
            <a:xfrm>
              <a:off x="6421009" y="5906325"/>
              <a:ext cx="152051" cy="152216"/>
            </a:xfrm>
            <a:custGeom>
              <a:avLst/>
              <a:gdLst>
                <a:gd name="connsiteX0" fmla="*/ 152051 w 152051"/>
                <a:gd name="connsiteY0" fmla="*/ 76109 h 152216"/>
                <a:gd name="connsiteX1" fmla="*/ 76026 w 152051"/>
                <a:gd name="connsiteY1" fmla="*/ 152217 h 152216"/>
                <a:gd name="connsiteX2" fmla="*/ 0 w 152051"/>
                <a:gd name="connsiteY2" fmla="*/ 76109 h 152216"/>
                <a:gd name="connsiteX3" fmla="*/ 76026 w 152051"/>
                <a:gd name="connsiteY3" fmla="*/ 0 h 152216"/>
                <a:gd name="connsiteX4" fmla="*/ 152051 w 152051"/>
                <a:gd name="connsiteY4" fmla="*/ 76109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9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9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9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14" name="Forma libre 113">
              <a:extLst>
                <a:ext uri="{FF2B5EF4-FFF2-40B4-BE49-F238E27FC236}">
                  <a16:creationId xmlns:a16="http://schemas.microsoft.com/office/drawing/2014/main" xmlns="" id="{7C937627-E3FC-F943-B3E4-06F08C53C4B6}"/>
                </a:ext>
              </a:extLst>
            </p:cNvPr>
            <p:cNvSpPr/>
            <p:nvPr/>
          </p:nvSpPr>
          <p:spPr>
            <a:xfrm>
              <a:off x="4026202" y="3946536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15" name="Forma libre 114">
              <a:extLst>
                <a:ext uri="{FF2B5EF4-FFF2-40B4-BE49-F238E27FC236}">
                  <a16:creationId xmlns:a16="http://schemas.microsoft.com/office/drawing/2014/main" xmlns="" id="{A2189620-B45B-9C4D-B489-99FD77148B55}"/>
                </a:ext>
              </a:extLst>
            </p:cNvPr>
            <p:cNvSpPr/>
            <p:nvPr/>
          </p:nvSpPr>
          <p:spPr>
            <a:xfrm>
              <a:off x="6421009" y="557905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16" name="Forma libre 115">
              <a:extLst>
                <a:ext uri="{FF2B5EF4-FFF2-40B4-BE49-F238E27FC236}">
                  <a16:creationId xmlns:a16="http://schemas.microsoft.com/office/drawing/2014/main" xmlns="" id="{D9AB73A9-92A1-A94A-8871-051551650871}"/>
                </a:ext>
              </a:extLst>
            </p:cNvPr>
            <p:cNvSpPr/>
            <p:nvPr/>
          </p:nvSpPr>
          <p:spPr>
            <a:xfrm>
              <a:off x="4026202" y="325965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17" name="Forma libre 116">
              <a:extLst>
                <a:ext uri="{FF2B5EF4-FFF2-40B4-BE49-F238E27FC236}">
                  <a16:creationId xmlns:a16="http://schemas.microsoft.com/office/drawing/2014/main" xmlns="" id="{46841FA0-A0F9-6842-A5BC-078694EC282F}"/>
                </a:ext>
              </a:extLst>
            </p:cNvPr>
            <p:cNvSpPr/>
            <p:nvPr/>
          </p:nvSpPr>
          <p:spPr>
            <a:xfrm>
              <a:off x="4026202" y="4272850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18" name="Forma libre 117">
              <a:extLst>
                <a:ext uri="{FF2B5EF4-FFF2-40B4-BE49-F238E27FC236}">
                  <a16:creationId xmlns:a16="http://schemas.microsoft.com/office/drawing/2014/main" xmlns="" id="{7B753C84-5D43-8D47-A05A-305AF1CE8EA2}"/>
                </a:ext>
              </a:extLst>
            </p:cNvPr>
            <p:cNvSpPr/>
            <p:nvPr/>
          </p:nvSpPr>
          <p:spPr>
            <a:xfrm>
              <a:off x="4026202" y="2539484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19" name="Forma libre 118">
              <a:extLst>
                <a:ext uri="{FF2B5EF4-FFF2-40B4-BE49-F238E27FC236}">
                  <a16:creationId xmlns:a16="http://schemas.microsoft.com/office/drawing/2014/main" xmlns="" id="{B09AECA4-EB64-EB47-B70C-76A4B5A1E155}"/>
                </a:ext>
              </a:extLst>
            </p:cNvPr>
            <p:cNvSpPr/>
            <p:nvPr/>
          </p:nvSpPr>
          <p:spPr>
            <a:xfrm>
              <a:off x="4026202" y="2900047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20" name="Forma libre 119">
              <a:extLst>
                <a:ext uri="{FF2B5EF4-FFF2-40B4-BE49-F238E27FC236}">
                  <a16:creationId xmlns:a16="http://schemas.microsoft.com/office/drawing/2014/main" xmlns="" id="{AC5E514C-2D9F-D74A-9FC2-4F5BD614993D}"/>
                </a:ext>
              </a:extLst>
            </p:cNvPr>
            <p:cNvSpPr/>
            <p:nvPr/>
          </p:nvSpPr>
          <p:spPr>
            <a:xfrm>
              <a:off x="4425336" y="325965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21" name="Forma libre 120">
              <a:extLst>
                <a:ext uri="{FF2B5EF4-FFF2-40B4-BE49-F238E27FC236}">
                  <a16:creationId xmlns:a16="http://schemas.microsoft.com/office/drawing/2014/main" xmlns="" id="{77F15D3E-16A8-D64F-AD3B-9E5CEC161EA0}"/>
                </a:ext>
              </a:extLst>
            </p:cNvPr>
            <p:cNvSpPr/>
            <p:nvPr/>
          </p:nvSpPr>
          <p:spPr>
            <a:xfrm>
              <a:off x="5223605" y="4926430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22" name="Forma libre 121">
              <a:extLst>
                <a:ext uri="{FF2B5EF4-FFF2-40B4-BE49-F238E27FC236}">
                  <a16:creationId xmlns:a16="http://schemas.microsoft.com/office/drawing/2014/main" xmlns="" id="{D85A1AB2-7832-434C-8BB4-337BC928DE44}"/>
                </a:ext>
              </a:extLst>
            </p:cNvPr>
            <p:cNvSpPr/>
            <p:nvPr/>
          </p:nvSpPr>
          <p:spPr>
            <a:xfrm>
              <a:off x="5223605" y="557905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23" name="Forma libre 122">
              <a:extLst>
                <a:ext uri="{FF2B5EF4-FFF2-40B4-BE49-F238E27FC236}">
                  <a16:creationId xmlns:a16="http://schemas.microsoft.com/office/drawing/2014/main" xmlns="" id="{9FE549D8-9AD5-CF40-8A95-F30667048AC8}"/>
                </a:ext>
              </a:extLst>
            </p:cNvPr>
            <p:cNvSpPr/>
            <p:nvPr/>
          </p:nvSpPr>
          <p:spPr>
            <a:xfrm>
              <a:off x="5223605" y="5252745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24" name="Forma libre 123">
              <a:extLst>
                <a:ext uri="{FF2B5EF4-FFF2-40B4-BE49-F238E27FC236}">
                  <a16:creationId xmlns:a16="http://schemas.microsoft.com/office/drawing/2014/main" xmlns="" id="{0B14B5F3-9D60-0F45-BF68-370E054662D8}"/>
                </a:ext>
              </a:extLst>
            </p:cNvPr>
            <p:cNvSpPr/>
            <p:nvPr/>
          </p:nvSpPr>
          <p:spPr>
            <a:xfrm>
              <a:off x="5622740" y="181930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25" name="Forma libre 124">
              <a:extLst>
                <a:ext uri="{FF2B5EF4-FFF2-40B4-BE49-F238E27FC236}">
                  <a16:creationId xmlns:a16="http://schemas.microsoft.com/office/drawing/2014/main" xmlns="" id="{EBBD221B-8E3F-2F44-A7C2-BF9045B69218}"/>
                </a:ext>
              </a:extLst>
            </p:cNvPr>
            <p:cNvSpPr/>
            <p:nvPr/>
          </p:nvSpPr>
          <p:spPr>
            <a:xfrm>
              <a:off x="5622740" y="1099134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26" name="Forma libre 125">
              <a:extLst>
                <a:ext uri="{FF2B5EF4-FFF2-40B4-BE49-F238E27FC236}">
                  <a16:creationId xmlns:a16="http://schemas.microsoft.com/office/drawing/2014/main" xmlns="" id="{455CC6C4-53C7-E84C-BD00-EE0E609ED507}"/>
                </a:ext>
              </a:extLst>
            </p:cNvPr>
            <p:cNvSpPr/>
            <p:nvPr/>
          </p:nvSpPr>
          <p:spPr>
            <a:xfrm>
              <a:off x="5622740" y="1459697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27" name="Forma libre 126">
              <a:extLst>
                <a:ext uri="{FF2B5EF4-FFF2-40B4-BE49-F238E27FC236}">
                  <a16:creationId xmlns:a16="http://schemas.microsoft.com/office/drawing/2014/main" xmlns="" id="{60154169-7088-C245-81D4-05DEC591CEB5}"/>
                </a:ext>
              </a:extLst>
            </p:cNvPr>
            <p:cNvSpPr/>
            <p:nvPr/>
          </p:nvSpPr>
          <p:spPr>
            <a:xfrm>
              <a:off x="5223605" y="362022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28" name="Forma libre 127">
              <a:extLst>
                <a:ext uri="{FF2B5EF4-FFF2-40B4-BE49-F238E27FC236}">
                  <a16:creationId xmlns:a16="http://schemas.microsoft.com/office/drawing/2014/main" xmlns="" id="{E03095A8-ED7C-CA45-9CC1-174CD5B1AC81}"/>
                </a:ext>
              </a:extLst>
            </p:cNvPr>
            <p:cNvSpPr/>
            <p:nvPr/>
          </p:nvSpPr>
          <p:spPr>
            <a:xfrm>
              <a:off x="5223605" y="325965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29" name="Forma libre 128">
              <a:extLst>
                <a:ext uri="{FF2B5EF4-FFF2-40B4-BE49-F238E27FC236}">
                  <a16:creationId xmlns:a16="http://schemas.microsoft.com/office/drawing/2014/main" xmlns="" id="{24BDBE74-348A-2F44-B8D5-A3B3F7C20568}"/>
                </a:ext>
              </a:extLst>
            </p:cNvPr>
            <p:cNvSpPr/>
            <p:nvPr/>
          </p:nvSpPr>
          <p:spPr>
            <a:xfrm>
              <a:off x="5223605" y="4600116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30" name="Forma libre 129">
              <a:extLst>
                <a:ext uri="{FF2B5EF4-FFF2-40B4-BE49-F238E27FC236}">
                  <a16:creationId xmlns:a16="http://schemas.microsoft.com/office/drawing/2014/main" xmlns="" id="{62E52077-4F0A-8B47-A402-0E41683986EA}"/>
                </a:ext>
              </a:extLst>
            </p:cNvPr>
            <p:cNvSpPr/>
            <p:nvPr/>
          </p:nvSpPr>
          <p:spPr>
            <a:xfrm>
              <a:off x="5223605" y="4272850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31" name="Forma libre 130">
              <a:extLst>
                <a:ext uri="{FF2B5EF4-FFF2-40B4-BE49-F238E27FC236}">
                  <a16:creationId xmlns:a16="http://schemas.microsoft.com/office/drawing/2014/main" xmlns="" id="{BCB93F55-5F66-E74B-BE4C-97371CA8B475}"/>
                </a:ext>
              </a:extLst>
            </p:cNvPr>
            <p:cNvSpPr/>
            <p:nvPr/>
          </p:nvSpPr>
          <p:spPr>
            <a:xfrm>
              <a:off x="5223605" y="3946536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32" name="Forma libre 131">
              <a:extLst>
                <a:ext uri="{FF2B5EF4-FFF2-40B4-BE49-F238E27FC236}">
                  <a16:creationId xmlns:a16="http://schemas.microsoft.com/office/drawing/2014/main" xmlns="" id="{0F5572A6-5888-3845-BFEA-BE696A4662DA}"/>
                </a:ext>
              </a:extLst>
            </p:cNvPr>
            <p:cNvSpPr/>
            <p:nvPr/>
          </p:nvSpPr>
          <p:spPr>
            <a:xfrm>
              <a:off x="5622740" y="325965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33" name="Forma libre 132">
              <a:extLst>
                <a:ext uri="{FF2B5EF4-FFF2-40B4-BE49-F238E27FC236}">
                  <a16:creationId xmlns:a16="http://schemas.microsoft.com/office/drawing/2014/main" xmlns="" id="{77E96689-684B-874D-8611-78C1380C7251}"/>
                </a:ext>
              </a:extLst>
            </p:cNvPr>
            <p:cNvSpPr/>
            <p:nvPr/>
          </p:nvSpPr>
          <p:spPr>
            <a:xfrm>
              <a:off x="5622740" y="4272850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34" name="Forma libre 133">
              <a:extLst>
                <a:ext uri="{FF2B5EF4-FFF2-40B4-BE49-F238E27FC236}">
                  <a16:creationId xmlns:a16="http://schemas.microsoft.com/office/drawing/2014/main" xmlns="" id="{2D94EA13-7B1E-7943-AD4B-4A8F3DB1EE69}"/>
                </a:ext>
              </a:extLst>
            </p:cNvPr>
            <p:cNvSpPr/>
            <p:nvPr/>
          </p:nvSpPr>
          <p:spPr>
            <a:xfrm>
              <a:off x="5622740" y="4926430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35" name="Forma libre 134">
              <a:extLst>
                <a:ext uri="{FF2B5EF4-FFF2-40B4-BE49-F238E27FC236}">
                  <a16:creationId xmlns:a16="http://schemas.microsoft.com/office/drawing/2014/main" xmlns="" id="{9AF8CDA1-F653-AC49-96F9-18F01F993552}"/>
                </a:ext>
              </a:extLst>
            </p:cNvPr>
            <p:cNvSpPr/>
            <p:nvPr/>
          </p:nvSpPr>
          <p:spPr>
            <a:xfrm>
              <a:off x="5622740" y="4600116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36" name="Forma libre 135">
              <a:extLst>
                <a:ext uri="{FF2B5EF4-FFF2-40B4-BE49-F238E27FC236}">
                  <a16:creationId xmlns:a16="http://schemas.microsoft.com/office/drawing/2014/main" xmlns="" id="{C56BBE85-71F2-6F45-B22D-5794F74D63E6}"/>
                </a:ext>
              </a:extLst>
            </p:cNvPr>
            <p:cNvSpPr/>
            <p:nvPr/>
          </p:nvSpPr>
          <p:spPr>
            <a:xfrm>
              <a:off x="5622740" y="217987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37" name="Forma libre 136">
              <a:extLst>
                <a:ext uri="{FF2B5EF4-FFF2-40B4-BE49-F238E27FC236}">
                  <a16:creationId xmlns:a16="http://schemas.microsoft.com/office/drawing/2014/main" xmlns="" id="{571E7D96-64FC-3A4D-B100-24BFE923408B}"/>
                </a:ext>
              </a:extLst>
            </p:cNvPr>
            <p:cNvSpPr/>
            <p:nvPr/>
          </p:nvSpPr>
          <p:spPr>
            <a:xfrm>
              <a:off x="5622740" y="5906325"/>
              <a:ext cx="152051" cy="152216"/>
            </a:xfrm>
            <a:custGeom>
              <a:avLst/>
              <a:gdLst>
                <a:gd name="connsiteX0" fmla="*/ 152051 w 152051"/>
                <a:gd name="connsiteY0" fmla="*/ 76109 h 152216"/>
                <a:gd name="connsiteX1" fmla="*/ 76026 w 152051"/>
                <a:gd name="connsiteY1" fmla="*/ 152217 h 152216"/>
                <a:gd name="connsiteX2" fmla="*/ 0 w 152051"/>
                <a:gd name="connsiteY2" fmla="*/ 76109 h 152216"/>
                <a:gd name="connsiteX3" fmla="*/ 76026 w 152051"/>
                <a:gd name="connsiteY3" fmla="*/ 0 h 152216"/>
                <a:gd name="connsiteX4" fmla="*/ 152051 w 152051"/>
                <a:gd name="connsiteY4" fmla="*/ 76109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9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9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9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38" name="Forma libre 137">
              <a:extLst>
                <a:ext uri="{FF2B5EF4-FFF2-40B4-BE49-F238E27FC236}">
                  <a16:creationId xmlns:a16="http://schemas.microsoft.com/office/drawing/2014/main" xmlns="" id="{A5C8C7FE-6F1D-BB41-BBBA-1F0D9E87E791}"/>
                </a:ext>
              </a:extLst>
            </p:cNvPr>
            <p:cNvSpPr/>
            <p:nvPr/>
          </p:nvSpPr>
          <p:spPr>
            <a:xfrm>
              <a:off x="5622740" y="5252745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39" name="Forma libre 138">
              <a:extLst>
                <a:ext uri="{FF2B5EF4-FFF2-40B4-BE49-F238E27FC236}">
                  <a16:creationId xmlns:a16="http://schemas.microsoft.com/office/drawing/2014/main" xmlns="" id="{0695D362-BBFB-4644-8C5A-8BBE46972C64}"/>
                </a:ext>
              </a:extLst>
            </p:cNvPr>
            <p:cNvSpPr/>
            <p:nvPr/>
          </p:nvSpPr>
          <p:spPr>
            <a:xfrm>
              <a:off x="5622740" y="2539484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0" name="Forma libre 139">
              <a:extLst>
                <a:ext uri="{FF2B5EF4-FFF2-40B4-BE49-F238E27FC236}">
                  <a16:creationId xmlns:a16="http://schemas.microsoft.com/office/drawing/2014/main" xmlns="" id="{D2675835-D26E-ED48-8CB8-B27CFC2E4805}"/>
                </a:ext>
              </a:extLst>
            </p:cNvPr>
            <p:cNvSpPr/>
            <p:nvPr/>
          </p:nvSpPr>
          <p:spPr>
            <a:xfrm>
              <a:off x="5622740" y="3946536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1" name="Forma libre 140">
              <a:extLst>
                <a:ext uri="{FF2B5EF4-FFF2-40B4-BE49-F238E27FC236}">
                  <a16:creationId xmlns:a16="http://schemas.microsoft.com/office/drawing/2014/main" xmlns="" id="{CC808162-7E04-884D-83D7-A9FE8964A0A0}"/>
                </a:ext>
              </a:extLst>
            </p:cNvPr>
            <p:cNvSpPr/>
            <p:nvPr/>
          </p:nvSpPr>
          <p:spPr>
            <a:xfrm>
              <a:off x="5622740" y="2900047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2" name="Forma libre 141">
              <a:extLst>
                <a:ext uri="{FF2B5EF4-FFF2-40B4-BE49-F238E27FC236}">
                  <a16:creationId xmlns:a16="http://schemas.microsoft.com/office/drawing/2014/main" xmlns="" id="{C77DA236-463D-B841-9656-783454F47F68}"/>
                </a:ext>
              </a:extLst>
            </p:cNvPr>
            <p:cNvSpPr/>
            <p:nvPr/>
          </p:nvSpPr>
          <p:spPr>
            <a:xfrm>
              <a:off x="5223605" y="2900047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3" name="Forma libre 142">
              <a:extLst>
                <a:ext uri="{FF2B5EF4-FFF2-40B4-BE49-F238E27FC236}">
                  <a16:creationId xmlns:a16="http://schemas.microsoft.com/office/drawing/2014/main" xmlns="" id="{767BB9D4-213D-F749-9E19-1CCDEC66AE28}"/>
                </a:ext>
              </a:extLst>
            </p:cNvPr>
            <p:cNvSpPr/>
            <p:nvPr/>
          </p:nvSpPr>
          <p:spPr>
            <a:xfrm>
              <a:off x="5622740" y="362022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4" name="Forma libre 143">
              <a:extLst>
                <a:ext uri="{FF2B5EF4-FFF2-40B4-BE49-F238E27FC236}">
                  <a16:creationId xmlns:a16="http://schemas.microsoft.com/office/drawing/2014/main" xmlns="" id="{DD574EB6-CF30-F541-837C-9218D0E0299C}"/>
                </a:ext>
              </a:extLst>
            </p:cNvPr>
            <p:cNvSpPr/>
            <p:nvPr/>
          </p:nvSpPr>
          <p:spPr>
            <a:xfrm>
              <a:off x="6021875" y="181930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5" name="Forma libre 144">
              <a:extLst>
                <a:ext uri="{FF2B5EF4-FFF2-40B4-BE49-F238E27FC236}">
                  <a16:creationId xmlns:a16="http://schemas.microsoft.com/office/drawing/2014/main" xmlns="" id="{CE46EC9E-DE71-104B-97D5-E47E05A9B4E9}"/>
                </a:ext>
              </a:extLst>
            </p:cNvPr>
            <p:cNvSpPr/>
            <p:nvPr/>
          </p:nvSpPr>
          <p:spPr>
            <a:xfrm>
              <a:off x="4824471" y="2539484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6" name="Forma libre 145">
              <a:extLst>
                <a:ext uri="{FF2B5EF4-FFF2-40B4-BE49-F238E27FC236}">
                  <a16:creationId xmlns:a16="http://schemas.microsoft.com/office/drawing/2014/main" xmlns="" id="{B53BFB17-93A5-8441-B43A-893E5B2420A5}"/>
                </a:ext>
              </a:extLst>
            </p:cNvPr>
            <p:cNvSpPr/>
            <p:nvPr/>
          </p:nvSpPr>
          <p:spPr>
            <a:xfrm>
              <a:off x="4824471" y="5252745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7" name="Forma libre 146">
              <a:extLst>
                <a:ext uri="{FF2B5EF4-FFF2-40B4-BE49-F238E27FC236}">
                  <a16:creationId xmlns:a16="http://schemas.microsoft.com/office/drawing/2014/main" xmlns="" id="{3EB1EE36-BB98-9940-A8EE-CA5CB4E67E44}"/>
                </a:ext>
              </a:extLst>
            </p:cNvPr>
            <p:cNvSpPr/>
            <p:nvPr/>
          </p:nvSpPr>
          <p:spPr>
            <a:xfrm>
              <a:off x="4824471" y="181930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8" name="Forma libre 147">
              <a:extLst>
                <a:ext uri="{FF2B5EF4-FFF2-40B4-BE49-F238E27FC236}">
                  <a16:creationId xmlns:a16="http://schemas.microsoft.com/office/drawing/2014/main" xmlns="" id="{E58B437F-C686-3140-A9C3-020330A89446}"/>
                </a:ext>
              </a:extLst>
            </p:cNvPr>
            <p:cNvSpPr/>
            <p:nvPr/>
          </p:nvSpPr>
          <p:spPr>
            <a:xfrm>
              <a:off x="4824471" y="217987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9" name="Forma libre 148">
              <a:extLst>
                <a:ext uri="{FF2B5EF4-FFF2-40B4-BE49-F238E27FC236}">
                  <a16:creationId xmlns:a16="http://schemas.microsoft.com/office/drawing/2014/main" xmlns="" id="{51458565-3B7E-4F4A-88ED-1FB40EA1188A}"/>
                </a:ext>
              </a:extLst>
            </p:cNvPr>
            <p:cNvSpPr/>
            <p:nvPr/>
          </p:nvSpPr>
          <p:spPr>
            <a:xfrm>
              <a:off x="4824471" y="1459697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50" name="Forma libre 149">
              <a:extLst>
                <a:ext uri="{FF2B5EF4-FFF2-40B4-BE49-F238E27FC236}">
                  <a16:creationId xmlns:a16="http://schemas.microsoft.com/office/drawing/2014/main" xmlns="" id="{CB445B5F-B6C5-304D-8C91-B4F5B446B5D0}"/>
                </a:ext>
              </a:extLst>
            </p:cNvPr>
            <p:cNvSpPr/>
            <p:nvPr/>
          </p:nvSpPr>
          <p:spPr>
            <a:xfrm>
              <a:off x="6021875" y="217987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51" name="Forma libre 150">
              <a:extLst>
                <a:ext uri="{FF2B5EF4-FFF2-40B4-BE49-F238E27FC236}">
                  <a16:creationId xmlns:a16="http://schemas.microsoft.com/office/drawing/2014/main" xmlns="" id="{F4C43FBD-DF46-5145-85F0-5886D9487B62}"/>
                </a:ext>
              </a:extLst>
            </p:cNvPr>
            <p:cNvSpPr/>
            <p:nvPr/>
          </p:nvSpPr>
          <p:spPr>
            <a:xfrm>
              <a:off x="6021875" y="1459697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52" name="Forma libre 151">
              <a:extLst>
                <a:ext uri="{FF2B5EF4-FFF2-40B4-BE49-F238E27FC236}">
                  <a16:creationId xmlns:a16="http://schemas.microsoft.com/office/drawing/2014/main" xmlns="" id="{81B631E8-CFE1-CE4F-ADCD-7D8DABAB2931}"/>
                </a:ext>
              </a:extLst>
            </p:cNvPr>
            <p:cNvSpPr/>
            <p:nvPr/>
          </p:nvSpPr>
          <p:spPr>
            <a:xfrm>
              <a:off x="6021875" y="79565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53" name="Forma libre 152">
              <a:extLst>
                <a:ext uri="{FF2B5EF4-FFF2-40B4-BE49-F238E27FC236}">
                  <a16:creationId xmlns:a16="http://schemas.microsoft.com/office/drawing/2014/main" xmlns="" id="{9054D991-5E27-9D42-A5E9-CD3CD2A2B06E}"/>
                </a:ext>
              </a:extLst>
            </p:cNvPr>
            <p:cNvSpPr/>
            <p:nvPr/>
          </p:nvSpPr>
          <p:spPr>
            <a:xfrm>
              <a:off x="6021875" y="1099134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54" name="Forma libre 153">
              <a:extLst>
                <a:ext uri="{FF2B5EF4-FFF2-40B4-BE49-F238E27FC236}">
                  <a16:creationId xmlns:a16="http://schemas.microsoft.com/office/drawing/2014/main" xmlns="" id="{D2D37F8A-CF28-F54F-9ED2-F33B179BB68A}"/>
                </a:ext>
              </a:extLst>
            </p:cNvPr>
            <p:cNvSpPr/>
            <p:nvPr/>
          </p:nvSpPr>
          <p:spPr>
            <a:xfrm>
              <a:off x="4824471" y="362022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55" name="Forma libre 154">
              <a:extLst>
                <a:ext uri="{FF2B5EF4-FFF2-40B4-BE49-F238E27FC236}">
                  <a16:creationId xmlns:a16="http://schemas.microsoft.com/office/drawing/2014/main" xmlns="" id="{0B67C8DF-8701-C74C-94EF-AD3805C1457C}"/>
                </a:ext>
              </a:extLst>
            </p:cNvPr>
            <p:cNvSpPr/>
            <p:nvPr/>
          </p:nvSpPr>
          <p:spPr>
            <a:xfrm>
              <a:off x="5223605" y="1459697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56" name="Forma libre 155">
              <a:extLst>
                <a:ext uri="{FF2B5EF4-FFF2-40B4-BE49-F238E27FC236}">
                  <a16:creationId xmlns:a16="http://schemas.microsoft.com/office/drawing/2014/main" xmlns="" id="{5B4D2606-55A6-4249-B2E0-E4EA7450406F}"/>
                </a:ext>
              </a:extLst>
            </p:cNvPr>
            <p:cNvSpPr/>
            <p:nvPr/>
          </p:nvSpPr>
          <p:spPr>
            <a:xfrm>
              <a:off x="5223605" y="1099134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57" name="Forma libre 156">
              <a:extLst>
                <a:ext uri="{FF2B5EF4-FFF2-40B4-BE49-F238E27FC236}">
                  <a16:creationId xmlns:a16="http://schemas.microsoft.com/office/drawing/2014/main" xmlns="" id="{F22A253E-1EEA-4444-9701-8A6387BEB499}"/>
                </a:ext>
              </a:extLst>
            </p:cNvPr>
            <p:cNvSpPr/>
            <p:nvPr/>
          </p:nvSpPr>
          <p:spPr>
            <a:xfrm>
              <a:off x="5223605" y="217987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58" name="Forma libre 157">
              <a:extLst>
                <a:ext uri="{FF2B5EF4-FFF2-40B4-BE49-F238E27FC236}">
                  <a16:creationId xmlns:a16="http://schemas.microsoft.com/office/drawing/2014/main" xmlns="" id="{370A82A1-B57A-7E4F-879D-B7115C7498E5}"/>
                </a:ext>
              </a:extLst>
            </p:cNvPr>
            <p:cNvSpPr/>
            <p:nvPr/>
          </p:nvSpPr>
          <p:spPr>
            <a:xfrm>
              <a:off x="4824471" y="4600116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59" name="Forma libre 158">
              <a:extLst>
                <a:ext uri="{FF2B5EF4-FFF2-40B4-BE49-F238E27FC236}">
                  <a16:creationId xmlns:a16="http://schemas.microsoft.com/office/drawing/2014/main" xmlns="" id="{FDAECDB7-8793-634F-91E2-CC24B231552F}"/>
                </a:ext>
              </a:extLst>
            </p:cNvPr>
            <p:cNvSpPr/>
            <p:nvPr/>
          </p:nvSpPr>
          <p:spPr>
            <a:xfrm>
              <a:off x="5223605" y="181930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60" name="Forma libre 159">
              <a:extLst>
                <a:ext uri="{FF2B5EF4-FFF2-40B4-BE49-F238E27FC236}">
                  <a16:creationId xmlns:a16="http://schemas.microsoft.com/office/drawing/2014/main" xmlns="" id="{586D7E71-6B63-8C4F-BCEC-FF8D7C3DAE1A}"/>
                </a:ext>
              </a:extLst>
            </p:cNvPr>
            <p:cNvSpPr/>
            <p:nvPr/>
          </p:nvSpPr>
          <p:spPr>
            <a:xfrm>
              <a:off x="4824471" y="2900047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61" name="Forma libre 160">
              <a:extLst>
                <a:ext uri="{FF2B5EF4-FFF2-40B4-BE49-F238E27FC236}">
                  <a16:creationId xmlns:a16="http://schemas.microsoft.com/office/drawing/2014/main" xmlns="" id="{575DA01A-F70D-EA44-AA96-341C262EF7A3}"/>
                </a:ext>
              </a:extLst>
            </p:cNvPr>
            <p:cNvSpPr/>
            <p:nvPr/>
          </p:nvSpPr>
          <p:spPr>
            <a:xfrm>
              <a:off x="5223605" y="2539484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62" name="Forma libre 161">
              <a:extLst>
                <a:ext uri="{FF2B5EF4-FFF2-40B4-BE49-F238E27FC236}">
                  <a16:creationId xmlns:a16="http://schemas.microsoft.com/office/drawing/2014/main" xmlns="" id="{82BFA06E-EF57-D448-92D1-7CE116333CAA}"/>
                </a:ext>
              </a:extLst>
            </p:cNvPr>
            <p:cNvSpPr/>
            <p:nvPr/>
          </p:nvSpPr>
          <p:spPr>
            <a:xfrm>
              <a:off x="4824471" y="4926430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63" name="Forma libre 162">
              <a:extLst>
                <a:ext uri="{FF2B5EF4-FFF2-40B4-BE49-F238E27FC236}">
                  <a16:creationId xmlns:a16="http://schemas.microsoft.com/office/drawing/2014/main" xmlns="" id="{E9850956-6566-B34A-B4E5-21AA023DCEAF}"/>
                </a:ext>
              </a:extLst>
            </p:cNvPr>
            <p:cNvSpPr/>
            <p:nvPr/>
          </p:nvSpPr>
          <p:spPr>
            <a:xfrm>
              <a:off x="4824471" y="325965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64" name="Forma libre 163">
              <a:extLst>
                <a:ext uri="{FF2B5EF4-FFF2-40B4-BE49-F238E27FC236}">
                  <a16:creationId xmlns:a16="http://schemas.microsoft.com/office/drawing/2014/main" xmlns="" id="{643A130C-C039-B64E-A45F-A9B47609DB6C}"/>
                </a:ext>
              </a:extLst>
            </p:cNvPr>
            <p:cNvSpPr/>
            <p:nvPr/>
          </p:nvSpPr>
          <p:spPr>
            <a:xfrm>
              <a:off x="4824471" y="4272850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65" name="Forma libre 164">
              <a:extLst>
                <a:ext uri="{FF2B5EF4-FFF2-40B4-BE49-F238E27FC236}">
                  <a16:creationId xmlns:a16="http://schemas.microsoft.com/office/drawing/2014/main" xmlns="" id="{4D6BD21D-D8CA-274D-A9E4-84ADF9CD744D}"/>
                </a:ext>
              </a:extLst>
            </p:cNvPr>
            <p:cNvSpPr/>
            <p:nvPr/>
          </p:nvSpPr>
          <p:spPr>
            <a:xfrm>
              <a:off x="4824471" y="3946536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166" name="Gráfico 45">
            <a:extLst>
              <a:ext uri="{FF2B5EF4-FFF2-40B4-BE49-F238E27FC236}">
                <a16:creationId xmlns:a16="http://schemas.microsoft.com/office/drawing/2014/main" xmlns="" id="{7B8232ED-CE1E-6D4B-9FF3-9C9E50789706}"/>
              </a:ext>
            </a:extLst>
          </p:cNvPr>
          <p:cNvGrpSpPr/>
          <p:nvPr/>
        </p:nvGrpSpPr>
        <p:grpSpPr>
          <a:xfrm rot="6551932">
            <a:off x="5560355" y="2096867"/>
            <a:ext cx="1349246" cy="1713794"/>
            <a:chOff x="4026202" y="795652"/>
            <a:chExt cx="4143396" cy="5262889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223" name="Forma libre 222">
              <a:extLst>
                <a:ext uri="{FF2B5EF4-FFF2-40B4-BE49-F238E27FC236}">
                  <a16:creationId xmlns:a16="http://schemas.microsoft.com/office/drawing/2014/main" xmlns="" id="{7B8B9E58-5570-D749-8071-31425688F8E8}"/>
                </a:ext>
              </a:extLst>
            </p:cNvPr>
            <p:cNvSpPr/>
            <p:nvPr/>
          </p:nvSpPr>
          <p:spPr>
            <a:xfrm>
              <a:off x="7618413" y="1459697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67" name="Forma libre 166">
              <a:extLst>
                <a:ext uri="{FF2B5EF4-FFF2-40B4-BE49-F238E27FC236}">
                  <a16:creationId xmlns:a16="http://schemas.microsoft.com/office/drawing/2014/main" xmlns="" id="{BD1293A0-DE04-FF4E-8A4F-A281BB59E678}"/>
                </a:ext>
              </a:extLst>
            </p:cNvPr>
            <p:cNvSpPr/>
            <p:nvPr/>
          </p:nvSpPr>
          <p:spPr>
            <a:xfrm>
              <a:off x="6820144" y="79565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68" name="Forma libre 167">
              <a:extLst>
                <a:ext uri="{FF2B5EF4-FFF2-40B4-BE49-F238E27FC236}">
                  <a16:creationId xmlns:a16="http://schemas.microsoft.com/office/drawing/2014/main" xmlns="" id="{6ABE5607-CD53-C046-9010-356910367B85}"/>
                </a:ext>
              </a:extLst>
            </p:cNvPr>
            <p:cNvSpPr/>
            <p:nvPr/>
          </p:nvSpPr>
          <p:spPr>
            <a:xfrm>
              <a:off x="6820144" y="1459697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69" name="Forma libre 168">
              <a:extLst>
                <a:ext uri="{FF2B5EF4-FFF2-40B4-BE49-F238E27FC236}">
                  <a16:creationId xmlns:a16="http://schemas.microsoft.com/office/drawing/2014/main" xmlns="" id="{7FD32D19-7009-9A4E-8944-2D80F9149D61}"/>
                </a:ext>
              </a:extLst>
            </p:cNvPr>
            <p:cNvSpPr/>
            <p:nvPr/>
          </p:nvSpPr>
          <p:spPr>
            <a:xfrm>
              <a:off x="6820144" y="181930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70" name="Forma libre 169">
              <a:extLst>
                <a:ext uri="{FF2B5EF4-FFF2-40B4-BE49-F238E27FC236}">
                  <a16:creationId xmlns:a16="http://schemas.microsoft.com/office/drawing/2014/main" xmlns="" id="{3A0A9A77-11DD-1C43-A313-A78F55DB1507}"/>
                </a:ext>
              </a:extLst>
            </p:cNvPr>
            <p:cNvSpPr/>
            <p:nvPr/>
          </p:nvSpPr>
          <p:spPr>
            <a:xfrm>
              <a:off x="6820144" y="1099134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71" name="Forma libre 170">
              <a:extLst>
                <a:ext uri="{FF2B5EF4-FFF2-40B4-BE49-F238E27FC236}">
                  <a16:creationId xmlns:a16="http://schemas.microsoft.com/office/drawing/2014/main" xmlns="" id="{25A6B096-4990-8A4A-91FC-D0305C06DDEF}"/>
                </a:ext>
              </a:extLst>
            </p:cNvPr>
            <p:cNvSpPr/>
            <p:nvPr/>
          </p:nvSpPr>
          <p:spPr>
            <a:xfrm>
              <a:off x="6820144" y="2539484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72" name="Forma libre 171">
              <a:extLst>
                <a:ext uri="{FF2B5EF4-FFF2-40B4-BE49-F238E27FC236}">
                  <a16:creationId xmlns:a16="http://schemas.microsoft.com/office/drawing/2014/main" xmlns="" id="{155E74D7-038D-734E-9EBF-E9C7DC019CF5}"/>
                </a:ext>
              </a:extLst>
            </p:cNvPr>
            <p:cNvSpPr/>
            <p:nvPr/>
          </p:nvSpPr>
          <p:spPr>
            <a:xfrm>
              <a:off x="6820144" y="217987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73" name="Forma libre 172">
              <a:extLst>
                <a:ext uri="{FF2B5EF4-FFF2-40B4-BE49-F238E27FC236}">
                  <a16:creationId xmlns:a16="http://schemas.microsoft.com/office/drawing/2014/main" xmlns="" id="{337D16D7-30F3-7242-AAEF-6A955C716AF5}"/>
                </a:ext>
              </a:extLst>
            </p:cNvPr>
            <p:cNvSpPr/>
            <p:nvPr/>
          </p:nvSpPr>
          <p:spPr>
            <a:xfrm>
              <a:off x="8017547" y="1099134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74" name="Forma libre 173">
              <a:extLst>
                <a:ext uri="{FF2B5EF4-FFF2-40B4-BE49-F238E27FC236}">
                  <a16:creationId xmlns:a16="http://schemas.microsoft.com/office/drawing/2014/main" xmlns="" id="{D858D25C-75FE-3C40-A7D0-29792A205ECF}"/>
                </a:ext>
              </a:extLst>
            </p:cNvPr>
            <p:cNvSpPr/>
            <p:nvPr/>
          </p:nvSpPr>
          <p:spPr>
            <a:xfrm>
              <a:off x="6820144" y="2900047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75" name="Forma libre 174">
              <a:extLst>
                <a:ext uri="{FF2B5EF4-FFF2-40B4-BE49-F238E27FC236}">
                  <a16:creationId xmlns:a16="http://schemas.microsoft.com/office/drawing/2014/main" xmlns="" id="{D12E7B7E-EED2-4340-AE0F-1A0C2A557E18}"/>
                </a:ext>
              </a:extLst>
            </p:cNvPr>
            <p:cNvSpPr/>
            <p:nvPr/>
          </p:nvSpPr>
          <p:spPr>
            <a:xfrm>
              <a:off x="7219278" y="181930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76" name="Forma libre 175">
              <a:extLst>
                <a:ext uri="{FF2B5EF4-FFF2-40B4-BE49-F238E27FC236}">
                  <a16:creationId xmlns:a16="http://schemas.microsoft.com/office/drawing/2014/main" xmlns="" id="{AA096178-30D2-C444-A9AA-F2F67932B4E7}"/>
                </a:ext>
              </a:extLst>
            </p:cNvPr>
            <p:cNvSpPr/>
            <p:nvPr/>
          </p:nvSpPr>
          <p:spPr>
            <a:xfrm>
              <a:off x="8017547" y="217987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77" name="Forma libre 176">
              <a:extLst>
                <a:ext uri="{FF2B5EF4-FFF2-40B4-BE49-F238E27FC236}">
                  <a16:creationId xmlns:a16="http://schemas.microsoft.com/office/drawing/2014/main" xmlns="" id="{305FE60F-C71A-4445-BF4B-7CE1D7CAF167}"/>
                </a:ext>
              </a:extLst>
            </p:cNvPr>
            <p:cNvSpPr/>
            <p:nvPr/>
          </p:nvSpPr>
          <p:spPr>
            <a:xfrm>
              <a:off x="8017547" y="181930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78" name="Forma libre 177">
              <a:extLst>
                <a:ext uri="{FF2B5EF4-FFF2-40B4-BE49-F238E27FC236}">
                  <a16:creationId xmlns:a16="http://schemas.microsoft.com/office/drawing/2014/main" xmlns="" id="{FCBC3E55-3E67-EB40-A893-791B779565AC}"/>
                </a:ext>
              </a:extLst>
            </p:cNvPr>
            <p:cNvSpPr/>
            <p:nvPr/>
          </p:nvSpPr>
          <p:spPr>
            <a:xfrm>
              <a:off x="6820144" y="557905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79" name="Forma libre 178">
              <a:extLst>
                <a:ext uri="{FF2B5EF4-FFF2-40B4-BE49-F238E27FC236}">
                  <a16:creationId xmlns:a16="http://schemas.microsoft.com/office/drawing/2014/main" xmlns="" id="{2657D504-79B2-6B40-9BDE-6964D7262AAF}"/>
                </a:ext>
              </a:extLst>
            </p:cNvPr>
            <p:cNvSpPr/>
            <p:nvPr/>
          </p:nvSpPr>
          <p:spPr>
            <a:xfrm>
              <a:off x="6820144" y="5252745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80" name="Forma libre 179">
              <a:extLst>
                <a:ext uri="{FF2B5EF4-FFF2-40B4-BE49-F238E27FC236}">
                  <a16:creationId xmlns:a16="http://schemas.microsoft.com/office/drawing/2014/main" xmlns="" id="{AA372B67-6F3C-8748-8E35-F6A3273348F7}"/>
                </a:ext>
              </a:extLst>
            </p:cNvPr>
            <p:cNvSpPr/>
            <p:nvPr/>
          </p:nvSpPr>
          <p:spPr>
            <a:xfrm>
              <a:off x="7219278" y="79565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81" name="Forma libre 180">
              <a:extLst>
                <a:ext uri="{FF2B5EF4-FFF2-40B4-BE49-F238E27FC236}">
                  <a16:creationId xmlns:a16="http://schemas.microsoft.com/office/drawing/2014/main" xmlns="" id="{5E09EC78-6173-114B-92F5-77BA1EB8ACD0}"/>
                </a:ext>
              </a:extLst>
            </p:cNvPr>
            <p:cNvSpPr/>
            <p:nvPr/>
          </p:nvSpPr>
          <p:spPr>
            <a:xfrm>
              <a:off x="6820144" y="325965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82" name="Forma libre 181">
              <a:extLst>
                <a:ext uri="{FF2B5EF4-FFF2-40B4-BE49-F238E27FC236}">
                  <a16:creationId xmlns:a16="http://schemas.microsoft.com/office/drawing/2014/main" xmlns="" id="{DF7A38A4-87AC-5648-ACA1-FC174C27C175}"/>
                </a:ext>
              </a:extLst>
            </p:cNvPr>
            <p:cNvSpPr/>
            <p:nvPr/>
          </p:nvSpPr>
          <p:spPr>
            <a:xfrm>
              <a:off x="7219278" y="1099134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83" name="Forma libre 182">
              <a:extLst>
                <a:ext uri="{FF2B5EF4-FFF2-40B4-BE49-F238E27FC236}">
                  <a16:creationId xmlns:a16="http://schemas.microsoft.com/office/drawing/2014/main" xmlns="" id="{C591D4CA-B7C2-9940-96A6-2C6A200BE9E2}"/>
                </a:ext>
              </a:extLst>
            </p:cNvPr>
            <p:cNvSpPr/>
            <p:nvPr/>
          </p:nvSpPr>
          <p:spPr>
            <a:xfrm>
              <a:off x="6820144" y="4926430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84" name="Forma libre 183">
              <a:extLst>
                <a:ext uri="{FF2B5EF4-FFF2-40B4-BE49-F238E27FC236}">
                  <a16:creationId xmlns:a16="http://schemas.microsoft.com/office/drawing/2014/main" xmlns="" id="{2207FA16-1A6D-F44B-9CB5-CF809B0ADB39}"/>
                </a:ext>
              </a:extLst>
            </p:cNvPr>
            <p:cNvSpPr/>
            <p:nvPr/>
          </p:nvSpPr>
          <p:spPr>
            <a:xfrm>
              <a:off x="6820144" y="362022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85" name="Forma libre 184">
              <a:extLst>
                <a:ext uri="{FF2B5EF4-FFF2-40B4-BE49-F238E27FC236}">
                  <a16:creationId xmlns:a16="http://schemas.microsoft.com/office/drawing/2014/main" xmlns="" id="{C2DD7CD2-7423-D442-80AD-6DD26E0D3557}"/>
                </a:ext>
              </a:extLst>
            </p:cNvPr>
            <p:cNvSpPr/>
            <p:nvPr/>
          </p:nvSpPr>
          <p:spPr>
            <a:xfrm>
              <a:off x="6820144" y="3946536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86" name="Forma libre 185">
              <a:extLst>
                <a:ext uri="{FF2B5EF4-FFF2-40B4-BE49-F238E27FC236}">
                  <a16:creationId xmlns:a16="http://schemas.microsoft.com/office/drawing/2014/main" xmlns="" id="{6FD87BF6-0E9A-B14E-B94A-04CF20DB0D64}"/>
                </a:ext>
              </a:extLst>
            </p:cNvPr>
            <p:cNvSpPr/>
            <p:nvPr/>
          </p:nvSpPr>
          <p:spPr>
            <a:xfrm>
              <a:off x="6820144" y="4600116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87" name="Forma libre 186">
              <a:extLst>
                <a:ext uri="{FF2B5EF4-FFF2-40B4-BE49-F238E27FC236}">
                  <a16:creationId xmlns:a16="http://schemas.microsoft.com/office/drawing/2014/main" xmlns="" id="{35C5E8A3-0BDA-4041-A46A-C7A46E3E3DEE}"/>
                </a:ext>
              </a:extLst>
            </p:cNvPr>
            <p:cNvSpPr/>
            <p:nvPr/>
          </p:nvSpPr>
          <p:spPr>
            <a:xfrm>
              <a:off x="6820144" y="4272850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88" name="Forma libre 187">
              <a:extLst>
                <a:ext uri="{FF2B5EF4-FFF2-40B4-BE49-F238E27FC236}">
                  <a16:creationId xmlns:a16="http://schemas.microsoft.com/office/drawing/2014/main" xmlns="" id="{3195F8DB-A6B5-2F41-BD64-DD65348EB93D}"/>
                </a:ext>
              </a:extLst>
            </p:cNvPr>
            <p:cNvSpPr/>
            <p:nvPr/>
          </p:nvSpPr>
          <p:spPr>
            <a:xfrm>
              <a:off x="7219278" y="1459697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89" name="Forma libre 188">
              <a:extLst>
                <a:ext uri="{FF2B5EF4-FFF2-40B4-BE49-F238E27FC236}">
                  <a16:creationId xmlns:a16="http://schemas.microsoft.com/office/drawing/2014/main" xmlns="" id="{A88EE7F6-3E91-B049-9376-A2BC619C3BBC}"/>
                </a:ext>
              </a:extLst>
            </p:cNvPr>
            <p:cNvSpPr/>
            <p:nvPr/>
          </p:nvSpPr>
          <p:spPr>
            <a:xfrm>
              <a:off x="8017547" y="2539484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90" name="Forma libre 189">
              <a:extLst>
                <a:ext uri="{FF2B5EF4-FFF2-40B4-BE49-F238E27FC236}">
                  <a16:creationId xmlns:a16="http://schemas.microsoft.com/office/drawing/2014/main" xmlns="" id="{F65F1B22-0A34-1F48-AF65-9276DFF90F30}"/>
                </a:ext>
              </a:extLst>
            </p:cNvPr>
            <p:cNvSpPr/>
            <p:nvPr/>
          </p:nvSpPr>
          <p:spPr>
            <a:xfrm>
              <a:off x="8017547" y="3946536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91" name="Forma libre 190">
              <a:extLst>
                <a:ext uri="{FF2B5EF4-FFF2-40B4-BE49-F238E27FC236}">
                  <a16:creationId xmlns:a16="http://schemas.microsoft.com/office/drawing/2014/main" xmlns="" id="{4060F7F0-3B9A-D547-AA84-9E6F657B7562}"/>
                </a:ext>
              </a:extLst>
            </p:cNvPr>
            <p:cNvSpPr/>
            <p:nvPr/>
          </p:nvSpPr>
          <p:spPr>
            <a:xfrm>
              <a:off x="8017547" y="362022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92" name="Forma libre 191">
              <a:extLst>
                <a:ext uri="{FF2B5EF4-FFF2-40B4-BE49-F238E27FC236}">
                  <a16:creationId xmlns:a16="http://schemas.microsoft.com/office/drawing/2014/main" xmlns="" id="{ADCD321E-4235-6D4E-A53E-5E6438B6F186}"/>
                </a:ext>
              </a:extLst>
            </p:cNvPr>
            <p:cNvSpPr/>
            <p:nvPr/>
          </p:nvSpPr>
          <p:spPr>
            <a:xfrm>
              <a:off x="8017547" y="325965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93" name="Forma libre 192">
              <a:extLst>
                <a:ext uri="{FF2B5EF4-FFF2-40B4-BE49-F238E27FC236}">
                  <a16:creationId xmlns:a16="http://schemas.microsoft.com/office/drawing/2014/main" xmlns="" id="{869869C2-7F61-6849-B621-A1B93B0ADD44}"/>
                </a:ext>
              </a:extLst>
            </p:cNvPr>
            <p:cNvSpPr/>
            <p:nvPr/>
          </p:nvSpPr>
          <p:spPr>
            <a:xfrm>
              <a:off x="8017547" y="4272850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94" name="Forma libre 193">
              <a:extLst>
                <a:ext uri="{FF2B5EF4-FFF2-40B4-BE49-F238E27FC236}">
                  <a16:creationId xmlns:a16="http://schemas.microsoft.com/office/drawing/2014/main" xmlns="" id="{2B95041C-E9F8-FD40-B914-210667AE0B73}"/>
                </a:ext>
              </a:extLst>
            </p:cNvPr>
            <p:cNvSpPr/>
            <p:nvPr/>
          </p:nvSpPr>
          <p:spPr>
            <a:xfrm>
              <a:off x="8017547" y="2900047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95" name="Forma libre 194">
              <a:extLst>
                <a:ext uri="{FF2B5EF4-FFF2-40B4-BE49-F238E27FC236}">
                  <a16:creationId xmlns:a16="http://schemas.microsoft.com/office/drawing/2014/main" xmlns="" id="{DED65FC2-E056-1948-96E4-1B8A7544D506}"/>
                </a:ext>
              </a:extLst>
            </p:cNvPr>
            <p:cNvSpPr/>
            <p:nvPr/>
          </p:nvSpPr>
          <p:spPr>
            <a:xfrm>
              <a:off x="8017547" y="4600116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96" name="Forma libre 195">
              <a:extLst>
                <a:ext uri="{FF2B5EF4-FFF2-40B4-BE49-F238E27FC236}">
                  <a16:creationId xmlns:a16="http://schemas.microsoft.com/office/drawing/2014/main" xmlns="" id="{3F00AB2E-C0D1-734A-A74B-205E9A1D3730}"/>
                </a:ext>
              </a:extLst>
            </p:cNvPr>
            <p:cNvSpPr/>
            <p:nvPr/>
          </p:nvSpPr>
          <p:spPr>
            <a:xfrm>
              <a:off x="8017547" y="557905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97" name="Forma libre 196">
              <a:extLst>
                <a:ext uri="{FF2B5EF4-FFF2-40B4-BE49-F238E27FC236}">
                  <a16:creationId xmlns:a16="http://schemas.microsoft.com/office/drawing/2014/main" xmlns="" id="{B39514A4-601C-7D49-9DDD-00FEE7316FCC}"/>
                </a:ext>
              </a:extLst>
            </p:cNvPr>
            <p:cNvSpPr/>
            <p:nvPr/>
          </p:nvSpPr>
          <p:spPr>
            <a:xfrm>
              <a:off x="8017547" y="4926430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98" name="Forma libre 197">
              <a:extLst>
                <a:ext uri="{FF2B5EF4-FFF2-40B4-BE49-F238E27FC236}">
                  <a16:creationId xmlns:a16="http://schemas.microsoft.com/office/drawing/2014/main" xmlns="" id="{565D5682-C554-B046-A1DF-B9F098B9CEBA}"/>
                </a:ext>
              </a:extLst>
            </p:cNvPr>
            <p:cNvSpPr/>
            <p:nvPr/>
          </p:nvSpPr>
          <p:spPr>
            <a:xfrm>
              <a:off x="8017547" y="5252745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99" name="Forma libre 198">
              <a:extLst>
                <a:ext uri="{FF2B5EF4-FFF2-40B4-BE49-F238E27FC236}">
                  <a16:creationId xmlns:a16="http://schemas.microsoft.com/office/drawing/2014/main" xmlns="" id="{740D9894-6DF8-0145-9786-22E5028C259A}"/>
                </a:ext>
              </a:extLst>
            </p:cNvPr>
            <p:cNvSpPr/>
            <p:nvPr/>
          </p:nvSpPr>
          <p:spPr>
            <a:xfrm>
              <a:off x="6820144" y="5906325"/>
              <a:ext cx="152051" cy="152216"/>
            </a:xfrm>
            <a:custGeom>
              <a:avLst/>
              <a:gdLst>
                <a:gd name="connsiteX0" fmla="*/ 152051 w 152051"/>
                <a:gd name="connsiteY0" fmla="*/ 76109 h 152216"/>
                <a:gd name="connsiteX1" fmla="*/ 76026 w 152051"/>
                <a:gd name="connsiteY1" fmla="*/ 152217 h 152216"/>
                <a:gd name="connsiteX2" fmla="*/ 0 w 152051"/>
                <a:gd name="connsiteY2" fmla="*/ 76109 h 152216"/>
                <a:gd name="connsiteX3" fmla="*/ 76026 w 152051"/>
                <a:gd name="connsiteY3" fmla="*/ 0 h 152216"/>
                <a:gd name="connsiteX4" fmla="*/ 152051 w 152051"/>
                <a:gd name="connsiteY4" fmla="*/ 76109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9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9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9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00" name="Forma libre 199">
              <a:extLst>
                <a:ext uri="{FF2B5EF4-FFF2-40B4-BE49-F238E27FC236}">
                  <a16:creationId xmlns:a16="http://schemas.microsoft.com/office/drawing/2014/main" xmlns="" id="{14F84364-F00B-1846-B074-97A5675C2C5E}"/>
                </a:ext>
              </a:extLst>
            </p:cNvPr>
            <p:cNvSpPr/>
            <p:nvPr/>
          </p:nvSpPr>
          <p:spPr>
            <a:xfrm>
              <a:off x="7618413" y="5906325"/>
              <a:ext cx="152051" cy="152216"/>
            </a:xfrm>
            <a:custGeom>
              <a:avLst/>
              <a:gdLst>
                <a:gd name="connsiteX0" fmla="*/ 152051 w 152051"/>
                <a:gd name="connsiteY0" fmla="*/ 76109 h 152216"/>
                <a:gd name="connsiteX1" fmla="*/ 76026 w 152051"/>
                <a:gd name="connsiteY1" fmla="*/ 152217 h 152216"/>
                <a:gd name="connsiteX2" fmla="*/ 0 w 152051"/>
                <a:gd name="connsiteY2" fmla="*/ 76109 h 152216"/>
                <a:gd name="connsiteX3" fmla="*/ 76026 w 152051"/>
                <a:gd name="connsiteY3" fmla="*/ 0 h 152216"/>
                <a:gd name="connsiteX4" fmla="*/ 152051 w 152051"/>
                <a:gd name="connsiteY4" fmla="*/ 76109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9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9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9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01" name="Forma libre 200">
              <a:extLst>
                <a:ext uri="{FF2B5EF4-FFF2-40B4-BE49-F238E27FC236}">
                  <a16:creationId xmlns:a16="http://schemas.microsoft.com/office/drawing/2014/main" xmlns="" id="{7936513B-C7A6-1F41-9DE3-66448ABE81C2}"/>
                </a:ext>
              </a:extLst>
            </p:cNvPr>
            <p:cNvSpPr/>
            <p:nvPr/>
          </p:nvSpPr>
          <p:spPr>
            <a:xfrm>
              <a:off x="7618413" y="557905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02" name="Forma libre 201">
              <a:extLst>
                <a:ext uri="{FF2B5EF4-FFF2-40B4-BE49-F238E27FC236}">
                  <a16:creationId xmlns:a16="http://schemas.microsoft.com/office/drawing/2014/main" xmlns="" id="{05143A32-4AA6-184C-9C0E-873135280D2B}"/>
                </a:ext>
              </a:extLst>
            </p:cNvPr>
            <p:cNvSpPr/>
            <p:nvPr/>
          </p:nvSpPr>
          <p:spPr>
            <a:xfrm>
              <a:off x="7618413" y="5252745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03" name="Forma libre 202">
              <a:extLst>
                <a:ext uri="{FF2B5EF4-FFF2-40B4-BE49-F238E27FC236}">
                  <a16:creationId xmlns:a16="http://schemas.microsoft.com/office/drawing/2014/main" xmlns="" id="{B2E821D2-0A83-F34E-9E25-DA33BBC7EED4}"/>
                </a:ext>
              </a:extLst>
            </p:cNvPr>
            <p:cNvSpPr/>
            <p:nvPr/>
          </p:nvSpPr>
          <p:spPr>
            <a:xfrm>
              <a:off x="7219278" y="217987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04" name="Forma libre 203">
              <a:extLst>
                <a:ext uri="{FF2B5EF4-FFF2-40B4-BE49-F238E27FC236}">
                  <a16:creationId xmlns:a16="http://schemas.microsoft.com/office/drawing/2014/main" xmlns="" id="{BA3BFF8B-F339-F349-95F0-FA3B9E12D4FA}"/>
                </a:ext>
              </a:extLst>
            </p:cNvPr>
            <p:cNvSpPr/>
            <p:nvPr/>
          </p:nvSpPr>
          <p:spPr>
            <a:xfrm>
              <a:off x="7219278" y="557905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05" name="Forma libre 204">
              <a:extLst>
                <a:ext uri="{FF2B5EF4-FFF2-40B4-BE49-F238E27FC236}">
                  <a16:creationId xmlns:a16="http://schemas.microsoft.com/office/drawing/2014/main" xmlns="" id="{9D34DABD-1FF6-964E-9E33-8FA1E38F1724}"/>
                </a:ext>
              </a:extLst>
            </p:cNvPr>
            <p:cNvSpPr/>
            <p:nvPr/>
          </p:nvSpPr>
          <p:spPr>
            <a:xfrm>
              <a:off x="7219278" y="4926430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06" name="Forma libre 205">
              <a:extLst>
                <a:ext uri="{FF2B5EF4-FFF2-40B4-BE49-F238E27FC236}">
                  <a16:creationId xmlns:a16="http://schemas.microsoft.com/office/drawing/2014/main" xmlns="" id="{91205D1E-2F37-D148-B543-8AC6B7A3FBCE}"/>
                </a:ext>
              </a:extLst>
            </p:cNvPr>
            <p:cNvSpPr/>
            <p:nvPr/>
          </p:nvSpPr>
          <p:spPr>
            <a:xfrm>
              <a:off x="7219278" y="5906325"/>
              <a:ext cx="152051" cy="152216"/>
            </a:xfrm>
            <a:custGeom>
              <a:avLst/>
              <a:gdLst>
                <a:gd name="connsiteX0" fmla="*/ 152051 w 152051"/>
                <a:gd name="connsiteY0" fmla="*/ 76109 h 152216"/>
                <a:gd name="connsiteX1" fmla="*/ 76026 w 152051"/>
                <a:gd name="connsiteY1" fmla="*/ 152217 h 152216"/>
                <a:gd name="connsiteX2" fmla="*/ 0 w 152051"/>
                <a:gd name="connsiteY2" fmla="*/ 76109 h 152216"/>
                <a:gd name="connsiteX3" fmla="*/ 76026 w 152051"/>
                <a:gd name="connsiteY3" fmla="*/ 0 h 152216"/>
                <a:gd name="connsiteX4" fmla="*/ 152051 w 152051"/>
                <a:gd name="connsiteY4" fmla="*/ 76109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9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9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9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07" name="Forma libre 206">
              <a:extLst>
                <a:ext uri="{FF2B5EF4-FFF2-40B4-BE49-F238E27FC236}">
                  <a16:creationId xmlns:a16="http://schemas.microsoft.com/office/drawing/2014/main" xmlns="" id="{69DFCD3B-AD61-B14B-98D1-F17DD9E42040}"/>
                </a:ext>
              </a:extLst>
            </p:cNvPr>
            <p:cNvSpPr/>
            <p:nvPr/>
          </p:nvSpPr>
          <p:spPr>
            <a:xfrm>
              <a:off x="7219278" y="5252745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08" name="Forma libre 207">
              <a:extLst>
                <a:ext uri="{FF2B5EF4-FFF2-40B4-BE49-F238E27FC236}">
                  <a16:creationId xmlns:a16="http://schemas.microsoft.com/office/drawing/2014/main" xmlns="" id="{E68B8EF3-50E7-C24A-A413-DFB8DC6D5FAA}"/>
                </a:ext>
              </a:extLst>
            </p:cNvPr>
            <p:cNvSpPr/>
            <p:nvPr/>
          </p:nvSpPr>
          <p:spPr>
            <a:xfrm>
              <a:off x="7219278" y="4272850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09" name="Forma libre 208">
              <a:extLst>
                <a:ext uri="{FF2B5EF4-FFF2-40B4-BE49-F238E27FC236}">
                  <a16:creationId xmlns:a16="http://schemas.microsoft.com/office/drawing/2014/main" xmlns="" id="{CEFF6EE2-DBBB-4C44-A8C1-827DB0A9C342}"/>
                </a:ext>
              </a:extLst>
            </p:cNvPr>
            <p:cNvSpPr/>
            <p:nvPr/>
          </p:nvSpPr>
          <p:spPr>
            <a:xfrm>
              <a:off x="7219278" y="4600116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10" name="Forma libre 209">
              <a:extLst>
                <a:ext uri="{FF2B5EF4-FFF2-40B4-BE49-F238E27FC236}">
                  <a16:creationId xmlns:a16="http://schemas.microsoft.com/office/drawing/2014/main" xmlns="" id="{55A4FB0D-9296-3242-8424-D6B29C9A8296}"/>
                </a:ext>
              </a:extLst>
            </p:cNvPr>
            <p:cNvSpPr/>
            <p:nvPr/>
          </p:nvSpPr>
          <p:spPr>
            <a:xfrm>
              <a:off x="7219278" y="2539484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11" name="Forma libre 210">
              <a:extLst>
                <a:ext uri="{FF2B5EF4-FFF2-40B4-BE49-F238E27FC236}">
                  <a16:creationId xmlns:a16="http://schemas.microsoft.com/office/drawing/2014/main" xmlns="" id="{9427AA35-69EA-1D4F-840B-906951ABF6D5}"/>
                </a:ext>
              </a:extLst>
            </p:cNvPr>
            <p:cNvSpPr/>
            <p:nvPr/>
          </p:nvSpPr>
          <p:spPr>
            <a:xfrm>
              <a:off x="7219278" y="3946536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12" name="Forma libre 211">
              <a:extLst>
                <a:ext uri="{FF2B5EF4-FFF2-40B4-BE49-F238E27FC236}">
                  <a16:creationId xmlns:a16="http://schemas.microsoft.com/office/drawing/2014/main" xmlns="" id="{59A86C81-997B-B34F-ABD7-7B993485905C}"/>
                </a:ext>
              </a:extLst>
            </p:cNvPr>
            <p:cNvSpPr/>
            <p:nvPr/>
          </p:nvSpPr>
          <p:spPr>
            <a:xfrm>
              <a:off x="7219278" y="2900047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13" name="Forma libre 212">
              <a:extLst>
                <a:ext uri="{FF2B5EF4-FFF2-40B4-BE49-F238E27FC236}">
                  <a16:creationId xmlns:a16="http://schemas.microsoft.com/office/drawing/2014/main" xmlns="" id="{449A49E2-7B08-F942-9DBE-280BFFC397E8}"/>
                </a:ext>
              </a:extLst>
            </p:cNvPr>
            <p:cNvSpPr/>
            <p:nvPr/>
          </p:nvSpPr>
          <p:spPr>
            <a:xfrm>
              <a:off x="7219278" y="325965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14" name="Forma libre 213">
              <a:extLst>
                <a:ext uri="{FF2B5EF4-FFF2-40B4-BE49-F238E27FC236}">
                  <a16:creationId xmlns:a16="http://schemas.microsoft.com/office/drawing/2014/main" xmlns="" id="{B6D6FA9F-129D-2F48-B0F0-AB4B7EE8B64B}"/>
                </a:ext>
              </a:extLst>
            </p:cNvPr>
            <p:cNvSpPr/>
            <p:nvPr/>
          </p:nvSpPr>
          <p:spPr>
            <a:xfrm>
              <a:off x="7219278" y="362022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15" name="Forma libre 214">
              <a:extLst>
                <a:ext uri="{FF2B5EF4-FFF2-40B4-BE49-F238E27FC236}">
                  <a16:creationId xmlns:a16="http://schemas.microsoft.com/office/drawing/2014/main" xmlns="" id="{B612E293-04B3-BD40-9F14-1570F6D5D828}"/>
                </a:ext>
              </a:extLst>
            </p:cNvPr>
            <p:cNvSpPr/>
            <p:nvPr/>
          </p:nvSpPr>
          <p:spPr>
            <a:xfrm>
              <a:off x="7618413" y="2539484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16" name="Forma libre 215">
              <a:extLst>
                <a:ext uri="{FF2B5EF4-FFF2-40B4-BE49-F238E27FC236}">
                  <a16:creationId xmlns:a16="http://schemas.microsoft.com/office/drawing/2014/main" xmlns="" id="{A1728A44-3E10-FF40-8443-6DAA2C28CB28}"/>
                </a:ext>
              </a:extLst>
            </p:cNvPr>
            <p:cNvSpPr/>
            <p:nvPr/>
          </p:nvSpPr>
          <p:spPr>
            <a:xfrm>
              <a:off x="7618413" y="362022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17" name="Forma libre 216">
              <a:extLst>
                <a:ext uri="{FF2B5EF4-FFF2-40B4-BE49-F238E27FC236}">
                  <a16:creationId xmlns:a16="http://schemas.microsoft.com/office/drawing/2014/main" xmlns="" id="{18B507AB-DE5C-5044-A3E6-639B92BD9C10}"/>
                </a:ext>
              </a:extLst>
            </p:cNvPr>
            <p:cNvSpPr/>
            <p:nvPr/>
          </p:nvSpPr>
          <p:spPr>
            <a:xfrm>
              <a:off x="7618413" y="3946536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18" name="Forma libre 217">
              <a:extLst>
                <a:ext uri="{FF2B5EF4-FFF2-40B4-BE49-F238E27FC236}">
                  <a16:creationId xmlns:a16="http://schemas.microsoft.com/office/drawing/2014/main" xmlns="" id="{D45CA45F-B113-1F45-827A-F85DB4370EC5}"/>
                </a:ext>
              </a:extLst>
            </p:cNvPr>
            <p:cNvSpPr/>
            <p:nvPr/>
          </p:nvSpPr>
          <p:spPr>
            <a:xfrm>
              <a:off x="7618413" y="1099134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19" name="Forma libre 218">
              <a:extLst>
                <a:ext uri="{FF2B5EF4-FFF2-40B4-BE49-F238E27FC236}">
                  <a16:creationId xmlns:a16="http://schemas.microsoft.com/office/drawing/2014/main" xmlns="" id="{4414271D-AFE8-6949-8B82-91C88127B73F}"/>
                </a:ext>
              </a:extLst>
            </p:cNvPr>
            <p:cNvSpPr/>
            <p:nvPr/>
          </p:nvSpPr>
          <p:spPr>
            <a:xfrm>
              <a:off x="7618413" y="325965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20" name="Forma libre 219">
              <a:extLst>
                <a:ext uri="{FF2B5EF4-FFF2-40B4-BE49-F238E27FC236}">
                  <a16:creationId xmlns:a16="http://schemas.microsoft.com/office/drawing/2014/main" xmlns="" id="{4356A239-2F39-5449-BB61-07B9C77694C2}"/>
                </a:ext>
              </a:extLst>
            </p:cNvPr>
            <p:cNvSpPr/>
            <p:nvPr/>
          </p:nvSpPr>
          <p:spPr>
            <a:xfrm>
              <a:off x="7618413" y="4600116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21" name="Forma libre 220">
              <a:extLst>
                <a:ext uri="{FF2B5EF4-FFF2-40B4-BE49-F238E27FC236}">
                  <a16:creationId xmlns:a16="http://schemas.microsoft.com/office/drawing/2014/main" xmlns="" id="{C0483DCE-D745-A345-81D7-6DB8C1C7E568}"/>
                </a:ext>
              </a:extLst>
            </p:cNvPr>
            <p:cNvSpPr/>
            <p:nvPr/>
          </p:nvSpPr>
          <p:spPr>
            <a:xfrm>
              <a:off x="7618413" y="4272850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22" name="Forma libre 221">
              <a:extLst>
                <a:ext uri="{FF2B5EF4-FFF2-40B4-BE49-F238E27FC236}">
                  <a16:creationId xmlns:a16="http://schemas.microsoft.com/office/drawing/2014/main" xmlns="" id="{17FD0859-61E6-5E40-BE85-88E133BB191F}"/>
                </a:ext>
              </a:extLst>
            </p:cNvPr>
            <p:cNvSpPr/>
            <p:nvPr/>
          </p:nvSpPr>
          <p:spPr>
            <a:xfrm>
              <a:off x="7618413" y="181930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24" name="Forma libre 223">
              <a:extLst>
                <a:ext uri="{FF2B5EF4-FFF2-40B4-BE49-F238E27FC236}">
                  <a16:creationId xmlns:a16="http://schemas.microsoft.com/office/drawing/2014/main" xmlns="" id="{32BC11C7-3E7C-2448-9B9D-A1605B428357}"/>
                </a:ext>
              </a:extLst>
            </p:cNvPr>
            <p:cNvSpPr/>
            <p:nvPr/>
          </p:nvSpPr>
          <p:spPr>
            <a:xfrm>
              <a:off x="7618413" y="4926430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25" name="Forma libre 224">
              <a:extLst>
                <a:ext uri="{FF2B5EF4-FFF2-40B4-BE49-F238E27FC236}">
                  <a16:creationId xmlns:a16="http://schemas.microsoft.com/office/drawing/2014/main" xmlns="" id="{28A56E96-6B00-4746-831D-114769340E46}"/>
                </a:ext>
              </a:extLst>
            </p:cNvPr>
            <p:cNvSpPr/>
            <p:nvPr/>
          </p:nvSpPr>
          <p:spPr>
            <a:xfrm>
              <a:off x="7618413" y="2900047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26" name="Forma libre 225">
              <a:extLst>
                <a:ext uri="{FF2B5EF4-FFF2-40B4-BE49-F238E27FC236}">
                  <a16:creationId xmlns:a16="http://schemas.microsoft.com/office/drawing/2014/main" xmlns="" id="{F4A1476F-E89C-0449-B1AF-ACDCE6A7361A}"/>
                </a:ext>
              </a:extLst>
            </p:cNvPr>
            <p:cNvSpPr/>
            <p:nvPr/>
          </p:nvSpPr>
          <p:spPr>
            <a:xfrm>
              <a:off x="7618413" y="217987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27" name="Forma libre 226">
              <a:extLst>
                <a:ext uri="{FF2B5EF4-FFF2-40B4-BE49-F238E27FC236}">
                  <a16:creationId xmlns:a16="http://schemas.microsoft.com/office/drawing/2014/main" xmlns="" id="{D11C7405-306A-7D48-897D-25C9180246E6}"/>
                </a:ext>
              </a:extLst>
            </p:cNvPr>
            <p:cNvSpPr/>
            <p:nvPr/>
          </p:nvSpPr>
          <p:spPr>
            <a:xfrm>
              <a:off x="8017547" y="1459697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28" name="Forma libre 227">
              <a:extLst>
                <a:ext uri="{FF2B5EF4-FFF2-40B4-BE49-F238E27FC236}">
                  <a16:creationId xmlns:a16="http://schemas.microsoft.com/office/drawing/2014/main" xmlns="" id="{D13038EF-AF1D-7C4D-B3FC-4D1D57158DA7}"/>
                </a:ext>
              </a:extLst>
            </p:cNvPr>
            <p:cNvSpPr/>
            <p:nvPr/>
          </p:nvSpPr>
          <p:spPr>
            <a:xfrm>
              <a:off x="6421009" y="2900047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29" name="Forma libre 228">
              <a:extLst>
                <a:ext uri="{FF2B5EF4-FFF2-40B4-BE49-F238E27FC236}">
                  <a16:creationId xmlns:a16="http://schemas.microsoft.com/office/drawing/2014/main" xmlns="" id="{DC0735AA-EE4A-6D40-899E-0387A754B4D6}"/>
                </a:ext>
              </a:extLst>
            </p:cNvPr>
            <p:cNvSpPr/>
            <p:nvPr/>
          </p:nvSpPr>
          <p:spPr>
            <a:xfrm>
              <a:off x="6421009" y="5252745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30" name="Forma libre 229">
              <a:extLst>
                <a:ext uri="{FF2B5EF4-FFF2-40B4-BE49-F238E27FC236}">
                  <a16:creationId xmlns:a16="http://schemas.microsoft.com/office/drawing/2014/main" xmlns="" id="{2B3B0B64-87BF-7141-8202-3E3A72C1315F}"/>
                </a:ext>
              </a:extLst>
            </p:cNvPr>
            <p:cNvSpPr/>
            <p:nvPr/>
          </p:nvSpPr>
          <p:spPr>
            <a:xfrm>
              <a:off x="6421009" y="181930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31" name="Forma libre 230">
              <a:extLst>
                <a:ext uri="{FF2B5EF4-FFF2-40B4-BE49-F238E27FC236}">
                  <a16:creationId xmlns:a16="http://schemas.microsoft.com/office/drawing/2014/main" xmlns="" id="{F0C924C0-643C-6A48-A1A4-0080242A8D2F}"/>
                </a:ext>
              </a:extLst>
            </p:cNvPr>
            <p:cNvSpPr/>
            <p:nvPr/>
          </p:nvSpPr>
          <p:spPr>
            <a:xfrm>
              <a:off x="6421009" y="217987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32" name="Forma libre 231">
              <a:extLst>
                <a:ext uri="{FF2B5EF4-FFF2-40B4-BE49-F238E27FC236}">
                  <a16:creationId xmlns:a16="http://schemas.microsoft.com/office/drawing/2014/main" xmlns="" id="{23E4CFC5-B668-6846-A372-EACE1FBBE6C8}"/>
                </a:ext>
              </a:extLst>
            </p:cNvPr>
            <p:cNvSpPr/>
            <p:nvPr/>
          </p:nvSpPr>
          <p:spPr>
            <a:xfrm>
              <a:off x="6421009" y="325965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33" name="Forma libre 232">
              <a:extLst>
                <a:ext uri="{FF2B5EF4-FFF2-40B4-BE49-F238E27FC236}">
                  <a16:creationId xmlns:a16="http://schemas.microsoft.com/office/drawing/2014/main" xmlns="" id="{DAFBBAC9-4114-3C43-B3C6-EE31F764BFF1}"/>
                </a:ext>
              </a:extLst>
            </p:cNvPr>
            <p:cNvSpPr/>
            <p:nvPr/>
          </p:nvSpPr>
          <p:spPr>
            <a:xfrm>
              <a:off x="6421009" y="3946536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34" name="Forma libre 233">
              <a:extLst>
                <a:ext uri="{FF2B5EF4-FFF2-40B4-BE49-F238E27FC236}">
                  <a16:creationId xmlns:a16="http://schemas.microsoft.com/office/drawing/2014/main" xmlns="" id="{F094A178-8637-9B4B-A54C-A78625F2866E}"/>
                </a:ext>
              </a:extLst>
            </p:cNvPr>
            <p:cNvSpPr/>
            <p:nvPr/>
          </p:nvSpPr>
          <p:spPr>
            <a:xfrm>
              <a:off x="6421009" y="4926430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35" name="Forma libre 234">
              <a:extLst>
                <a:ext uri="{FF2B5EF4-FFF2-40B4-BE49-F238E27FC236}">
                  <a16:creationId xmlns:a16="http://schemas.microsoft.com/office/drawing/2014/main" xmlns="" id="{C1728BC6-D607-F24C-8EB6-52B3BCEF7E7C}"/>
                </a:ext>
              </a:extLst>
            </p:cNvPr>
            <p:cNvSpPr/>
            <p:nvPr/>
          </p:nvSpPr>
          <p:spPr>
            <a:xfrm>
              <a:off x="6421009" y="4600116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36" name="Forma libre 235">
              <a:extLst>
                <a:ext uri="{FF2B5EF4-FFF2-40B4-BE49-F238E27FC236}">
                  <a16:creationId xmlns:a16="http://schemas.microsoft.com/office/drawing/2014/main" xmlns="" id="{4EB2643F-4C9B-304C-AAE9-54F8289A1567}"/>
                </a:ext>
              </a:extLst>
            </p:cNvPr>
            <p:cNvSpPr/>
            <p:nvPr/>
          </p:nvSpPr>
          <p:spPr>
            <a:xfrm>
              <a:off x="6421009" y="4272850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37" name="Forma libre 236">
              <a:extLst>
                <a:ext uri="{FF2B5EF4-FFF2-40B4-BE49-F238E27FC236}">
                  <a16:creationId xmlns:a16="http://schemas.microsoft.com/office/drawing/2014/main" xmlns="" id="{DD72B68B-E091-E94F-85DC-CF371F9AE7F3}"/>
                </a:ext>
              </a:extLst>
            </p:cNvPr>
            <p:cNvSpPr/>
            <p:nvPr/>
          </p:nvSpPr>
          <p:spPr>
            <a:xfrm>
              <a:off x="6421009" y="1099134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38" name="Forma libre 237">
              <a:extLst>
                <a:ext uri="{FF2B5EF4-FFF2-40B4-BE49-F238E27FC236}">
                  <a16:creationId xmlns:a16="http://schemas.microsoft.com/office/drawing/2014/main" xmlns="" id="{0A4A32B7-F95F-E04A-8B39-F98617024C87}"/>
                </a:ext>
              </a:extLst>
            </p:cNvPr>
            <p:cNvSpPr/>
            <p:nvPr/>
          </p:nvSpPr>
          <p:spPr>
            <a:xfrm>
              <a:off x="6421009" y="362022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39" name="Forma libre 238">
              <a:extLst>
                <a:ext uri="{FF2B5EF4-FFF2-40B4-BE49-F238E27FC236}">
                  <a16:creationId xmlns:a16="http://schemas.microsoft.com/office/drawing/2014/main" xmlns="" id="{721F8666-5535-B84D-9D5E-E7233B2A6EE2}"/>
                </a:ext>
              </a:extLst>
            </p:cNvPr>
            <p:cNvSpPr/>
            <p:nvPr/>
          </p:nvSpPr>
          <p:spPr>
            <a:xfrm>
              <a:off x="6421009" y="2539484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40" name="Forma libre 239">
              <a:extLst>
                <a:ext uri="{FF2B5EF4-FFF2-40B4-BE49-F238E27FC236}">
                  <a16:creationId xmlns:a16="http://schemas.microsoft.com/office/drawing/2014/main" xmlns="" id="{32B3B475-4AD3-B74D-83BB-00247B0BD854}"/>
                </a:ext>
              </a:extLst>
            </p:cNvPr>
            <p:cNvSpPr/>
            <p:nvPr/>
          </p:nvSpPr>
          <p:spPr>
            <a:xfrm>
              <a:off x="6021875" y="362022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41" name="Forma libre 240">
              <a:extLst>
                <a:ext uri="{FF2B5EF4-FFF2-40B4-BE49-F238E27FC236}">
                  <a16:creationId xmlns:a16="http://schemas.microsoft.com/office/drawing/2014/main" xmlns="" id="{73F87556-91D4-C049-A45C-9B857CD78C07}"/>
                </a:ext>
              </a:extLst>
            </p:cNvPr>
            <p:cNvSpPr/>
            <p:nvPr/>
          </p:nvSpPr>
          <p:spPr>
            <a:xfrm>
              <a:off x="6021875" y="4272850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42" name="Forma libre 241">
              <a:extLst>
                <a:ext uri="{FF2B5EF4-FFF2-40B4-BE49-F238E27FC236}">
                  <a16:creationId xmlns:a16="http://schemas.microsoft.com/office/drawing/2014/main" xmlns="" id="{C75DBF4F-F94D-BF4A-BDC0-5C9BE135134D}"/>
                </a:ext>
              </a:extLst>
            </p:cNvPr>
            <p:cNvSpPr/>
            <p:nvPr/>
          </p:nvSpPr>
          <p:spPr>
            <a:xfrm>
              <a:off x="6021875" y="3946536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43" name="Forma libre 242">
              <a:extLst>
                <a:ext uri="{FF2B5EF4-FFF2-40B4-BE49-F238E27FC236}">
                  <a16:creationId xmlns:a16="http://schemas.microsoft.com/office/drawing/2014/main" xmlns="" id="{11433592-BE66-1140-8C06-B21A79ABD0BF}"/>
                </a:ext>
              </a:extLst>
            </p:cNvPr>
            <p:cNvSpPr/>
            <p:nvPr/>
          </p:nvSpPr>
          <p:spPr>
            <a:xfrm>
              <a:off x="6021875" y="325965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44" name="Forma libre 243">
              <a:extLst>
                <a:ext uri="{FF2B5EF4-FFF2-40B4-BE49-F238E27FC236}">
                  <a16:creationId xmlns:a16="http://schemas.microsoft.com/office/drawing/2014/main" xmlns="" id="{3D67EB53-87F2-E14F-9D74-14531A4536EC}"/>
                </a:ext>
              </a:extLst>
            </p:cNvPr>
            <p:cNvSpPr/>
            <p:nvPr/>
          </p:nvSpPr>
          <p:spPr>
            <a:xfrm>
              <a:off x="6021875" y="2900047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45" name="Forma libre 244">
              <a:extLst>
                <a:ext uri="{FF2B5EF4-FFF2-40B4-BE49-F238E27FC236}">
                  <a16:creationId xmlns:a16="http://schemas.microsoft.com/office/drawing/2014/main" xmlns="" id="{9F2C784D-7A7F-B345-950A-01AA93E9B834}"/>
                </a:ext>
              </a:extLst>
            </p:cNvPr>
            <p:cNvSpPr/>
            <p:nvPr/>
          </p:nvSpPr>
          <p:spPr>
            <a:xfrm>
              <a:off x="6021875" y="5252745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46" name="Forma libre 245">
              <a:extLst>
                <a:ext uri="{FF2B5EF4-FFF2-40B4-BE49-F238E27FC236}">
                  <a16:creationId xmlns:a16="http://schemas.microsoft.com/office/drawing/2014/main" xmlns="" id="{101530AB-D462-064D-94BA-F2BAC04503C8}"/>
                </a:ext>
              </a:extLst>
            </p:cNvPr>
            <p:cNvSpPr/>
            <p:nvPr/>
          </p:nvSpPr>
          <p:spPr>
            <a:xfrm>
              <a:off x="6021875" y="5906325"/>
              <a:ext cx="152051" cy="152216"/>
            </a:xfrm>
            <a:custGeom>
              <a:avLst/>
              <a:gdLst>
                <a:gd name="connsiteX0" fmla="*/ 152051 w 152051"/>
                <a:gd name="connsiteY0" fmla="*/ 76109 h 152216"/>
                <a:gd name="connsiteX1" fmla="*/ 76026 w 152051"/>
                <a:gd name="connsiteY1" fmla="*/ 152217 h 152216"/>
                <a:gd name="connsiteX2" fmla="*/ 0 w 152051"/>
                <a:gd name="connsiteY2" fmla="*/ 76109 h 152216"/>
                <a:gd name="connsiteX3" fmla="*/ 76026 w 152051"/>
                <a:gd name="connsiteY3" fmla="*/ 0 h 152216"/>
                <a:gd name="connsiteX4" fmla="*/ 152051 w 152051"/>
                <a:gd name="connsiteY4" fmla="*/ 76109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9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9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9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47" name="Forma libre 246">
              <a:extLst>
                <a:ext uri="{FF2B5EF4-FFF2-40B4-BE49-F238E27FC236}">
                  <a16:creationId xmlns:a16="http://schemas.microsoft.com/office/drawing/2014/main" xmlns="" id="{15F788CC-F549-5F4A-90AC-624A42B68AFC}"/>
                </a:ext>
              </a:extLst>
            </p:cNvPr>
            <p:cNvSpPr/>
            <p:nvPr/>
          </p:nvSpPr>
          <p:spPr>
            <a:xfrm>
              <a:off x="6021875" y="557905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48" name="Forma libre 247">
              <a:extLst>
                <a:ext uri="{FF2B5EF4-FFF2-40B4-BE49-F238E27FC236}">
                  <a16:creationId xmlns:a16="http://schemas.microsoft.com/office/drawing/2014/main" xmlns="" id="{40B4ADDC-5275-374D-B39D-42CC55458170}"/>
                </a:ext>
              </a:extLst>
            </p:cNvPr>
            <p:cNvSpPr/>
            <p:nvPr/>
          </p:nvSpPr>
          <p:spPr>
            <a:xfrm>
              <a:off x="6021875" y="4600116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49" name="Forma libre 248">
              <a:extLst>
                <a:ext uri="{FF2B5EF4-FFF2-40B4-BE49-F238E27FC236}">
                  <a16:creationId xmlns:a16="http://schemas.microsoft.com/office/drawing/2014/main" xmlns="" id="{27FEEA46-07A8-2441-B931-7415DD4212C0}"/>
                </a:ext>
              </a:extLst>
            </p:cNvPr>
            <p:cNvSpPr/>
            <p:nvPr/>
          </p:nvSpPr>
          <p:spPr>
            <a:xfrm>
              <a:off x="6021875" y="2539484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50" name="Forma libre 249">
              <a:extLst>
                <a:ext uri="{FF2B5EF4-FFF2-40B4-BE49-F238E27FC236}">
                  <a16:creationId xmlns:a16="http://schemas.microsoft.com/office/drawing/2014/main" xmlns="" id="{476D4585-D37C-DF4C-81CF-DDC4B1811AA1}"/>
                </a:ext>
              </a:extLst>
            </p:cNvPr>
            <p:cNvSpPr/>
            <p:nvPr/>
          </p:nvSpPr>
          <p:spPr>
            <a:xfrm>
              <a:off x="6021875" y="4926430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51" name="Forma libre 250">
              <a:extLst>
                <a:ext uri="{FF2B5EF4-FFF2-40B4-BE49-F238E27FC236}">
                  <a16:creationId xmlns:a16="http://schemas.microsoft.com/office/drawing/2014/main" xmlns="" id="{05EB9B58-E031-EE4A-B2C2-77A78DD938E6}"/>
                </a:ext>
              </a:extLst>
            </p:cNvPr>
            <p:cNvSpPr/>
            <p:nvPr/>
          </p:nvSpPr>
          <p:spPr>
            <a:xfrm>
              <a:off x="6421009" y="1459697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52" name="Forma libre 251">
              <a:extLst>
                <a:ext uri="{FF2B5EF4-FFF2-40B4-BE49-F238E27FC236}">
                  <a16:creationId xmlns:a16="http://schemas.microsoft.com/office/drawing/2014/main" xmlns="" id="{AA46C0DB-346A-5042-90A9-844AEBA7BCA1}"/>
                </a:ext>
              </a:extLst>
            </p:cNvPr>
            <p:cNvSpPr/>
            <p:nvPr/>
          </p:nvSpPr>
          <p:spPr>
            <a:xfrm>
              <a:off x="4425336" y="3946536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53" name="Forma libre 252">
              <a:extLst>
                <a:ext uri="{FF2B5EF4-FFF2-40B4-BE49-F238E27FC236}">
                  <a16:creationId xmlns:a16="http://schemas.microsoft.com/office/drawing/2014/main" xmlns="" id="{7E40EE17-EA3E-C442-B644-4D06B7A05911}"/>
                </a:ext>
              </a:extLst>
            </p:cNvPr>
            <p:cNvSpPr/>
            <p:nvPr/>
          </p:nvSpPr>
          <p:spPr>
            <a:xfrm>
              <a:off x="4425336" y="217987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54" name="Forma libre 253">
              <a:extLst>
                <a:ext uri="{FF2B5EF4-FFF2-40B4-BE49-F238E27FC236}">
                  <a16:creationId xmlns:a16="http://schemas.microsoft.com/office/drawing/2014/main" xmlns="" id="{F81FC8C0-3598-A940-9652-B73E6DD7D12D}"/>
                </a:ext>
              </a:extLst>
            </p:cNvPr>
            <p:cNvSpPr/>
            <p:nvPr/>
          </p:nvSpPr>
          <p:spPr>
            <a:xfrm>
              <a:off x="4425336" y="2900047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55" name="Forma libre 254">
              <a:extLst>
                <a:ext uri="{FF2B5EF4-FFF2-40B4-BE49-F238E27FC236}">
                  <a16:creationId xmlns:a16="http://schemas.microsoft.com/office/drawing/2014/main" xmlns="" id="{781C15D0-6B36-5948-8337-B66B9D4CDD35}"/>
                </a:ext>
              </a:extLst>
            </p:cNvPr>
            <p:cNvSpPr/>
            <p:nvPr/>
          </p:nvSpPr>
          <p:spPr>
            <a:xfrm>
              <a:off x="5622740" y="557905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56" name="Forma libre 255">
              <a:extLst>
                <a:ext uri="{FF2B5EF4-FFF2-40B4-BE49-F238E27FC236}">
                  <a16:creationId xmlns:a16="http://schemas.microsoft.com/office/drawing/2014/main" xmlns="" id="{2FE413F6-664E-A44C-98AA-E65DF1A1F115}"/>
                </a:ext>
              </a:extLst>
            </p:cNvPr>
            <p:cNvSpPr/>
            <p:nvPr/>
          </p:nvSpPr>
          <p:spPr>
            <a:xfrm>
              <a:off x="4425336" y="4272850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57" name="Forma libre 256">
              <a:extLst>
                <a:ext uri="{FF2B5EF4-FFF2-40B4-BE49-F238E27FC236}">
                  <a16:creationId xmlns:a16="http://schemas.microsoft.com/office/drawing/2014/main" xmlns="" id="{CF32CFDC-F734-7D49-A136-2C20C57D06F8}"/>
                </a:ext>
              </a:extLst>
            </p:cNvPr>
            <p:cNvSpPr/>
            <p:nvPr/>
          </p:nvSpPr>
          <p:spPr>
            <a:xfrm>
              <a:off x="4425336" y="362022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58" name="Forma libre 257">
              <a:extLst>
                <a:ext uri="{FF2B5EF4-FFF2-40B4-BE49-F238E27FC236}">
                  <a16:creationId xmlns:a16="http://schemas.microsoft.com/office/drawing/2014/main" xmlns="" id="{761DFAB5-15D1-6244-9B35-8AB82E0A089D}"/>
                </a:ext>
              </a:extLst>
            </p:cNvPr>
            <p:cNvSpPr/>
            <p:nvPr/>
          </p:nvSpPr>
          <p:spPr>
            <a:xfrm>
              <a:off x="4425336" y="181930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59" name="Forma libre 258">
              <a:extLst>
                <a:ext uri="{FF2B5EF4-FFF2-40B4-BE49-F238E27FC236}">
                  <a16:creationId xmlns:a16="http://schemas.microsoft.com/office/drawing/2014/main" xmlns="" id="{28A701EE-83CF-0241-A2B4-AA208F6D146E}"/>
                </a:ext>
              </a:extLst>
            </p:cNvPr>
            <p:cNvSpPr/>
            <p:nvPr/>
          </p:nvSpPr>
          <p:spPr>
            <a:xfrm>
              <a:off x="4425336" y="4600116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60" name="Forma libre 259">
              <a:extLst>
                <a:ext uri="{FF2B5EF4-FFF2-40B4-BE49-F238E27FC236}">
                  <a16:creationId xmlns:a16="http://schemas.microsoft.com/office/drawing/2014/main" xmlns="" id="{E67658AC-FD59-BD4F-8390-8971D7A2FB39}"/>
                </a:ext>
              </a:extLst>
            </p:cNvPr>
            <p:cNvSpPr/>
            <p:nvPr/>
          </p:nvSpPr>
          <p:spPr>
            <a:xfrm>
              <a:off x="4425336" y="4926430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61" name="Forma libre 260">
              <a:extLst>
                <a:ext uri="{FF2B5EF4-FFF2-40B4-BE49-F238E27FC236}">
                  <a16:creationId xmlns:a16="http://schemas.microsoft.com/office/drawing/2014/main" xmlns="" id="{1D5EF536-F745-D04F-9D29-B408C89CAF11}"/>
                </a:ext>
              </a:extLst>
            </p:cNvPr>
            <p:cNvSpPr/>
            <p:nvPr/>
          </p:nvSpPr>
          <p:spPr>
            <a:xfrm>
              <a:off x="4425336" y="2539484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62" name="Forma libre 261">
              <a:extLst>
                <a:ext uri="{FF2B5EF4-FFF2-40B4-BE49-F238E27FC236}">
                  <a16:creationId xmlns:a16="http://schemas.microsoft.com/office/drawing/2014/main" xmlns="" id="{553D20E0-1393-DE46-B045-9A5DA6EC1D33}"/>
                </a:ext>
              </a:extLst>
            </p:cNvPr>
            <p:cNvSpPr/>
            <p:nvPr/>
          </p:nvSpPr>
          <p:spPr>
            <a:xfrm>
              <a:off x="4026202" y="362022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63" name="Forma libre 262">
              <a:extLst>
                <a:ext uri="{FF2B5EF4-FFF2-40B4-BE49-F238E27FC236}">
                  <a16:creationId xmlns:a16="http://schemas.microsoft.com/office/drawing/2014/main" xmlns="" id="{634F4FBB-CCCE-B744-9CC6-E4206F6A7710}"/>
                </a:ext>
              </a:extLst>
            </p:cNvPr>
            <p:cNvSpPr/>
            <p:nvPr/>
          </p:nvSpPr>
          <p:spPr>
            <a:xfrm>
              <a:off x="6421009" y="79565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64" name="Forma libre 263">
              <a:extLst>
                <a:ext uri="{FF2B5EF4-FFF2-40B4-BE49-F238E27FC236}">
                  <a16:creationId xmlns:a16="http://schemas.microsoft.com/office/drawing/2014/main" xmlns="" id="{F85190B9-F9E8-4244-BF74-7F8931FFFBFB}"/>
                </a:ext>
              </a:extLst>
            </p:cNvPr>
            <p:cNvSpPr/>
            <p:nvPr/>
          </p:nvSpPr>
          <p:spPr>
            <a:xfrm>
              <a:off x="6421009" y="5906325"/>
              <a:ext cx="152051" cy="152216"/>
            </a:xfrm>
            <a:custGeom>
              <a:avLst/>
              <a:gdLst>
                <a:gd name="connsiteX0" fmla="*/ 152051 w 152051"/>
                <a:gd name="connsiteY0" fmla="*/ 76109 h 152216"/>
                <a:gd name="connsiteX1" fmla="*/ 76026 w 152051"/>
                <a:gd name="connsiteY1" fmla="*/ 152217 h 152216"/>
                <a:gd name="connsiteX2" fmla="*/ 0 w 152051"/>
                <a:gd name="connsiteY2" fmla="*/ 76109 h 152216"/>
                <a:gd name="connsiteX3" fmla="*/ 76026 w 152051"/>
                <a:gd name="connsiteY3" fmla="*/ 0 h 152216"/>
                <a:gd name="connsiteX4" fmla="*/ 152051 w 152051"/>
                <a:gd name="connsiteY4" fmla="*/ 76109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9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9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9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65" name="Forma libre 264">
              <a:extLst>
                <a:ext uri="{FF2B5EF4-FFF2-40B4-BE49-F238E27FC236}">
                  <a16:creationId xmlns:a16="http://schemas.microsoft.com/office/drawing/2014/main" xmlns="" id="{A1BACAE8-7033-9249-A6EB-9F19BE736179}"/>
                </a:ext>
              </a:extLst>
            </p:cNvPr>
            <p:cNvSpPr/>
            <p:nvPr/>
          </p:nvSpPr>
          <p:spPr>
            <a:xfrm>
              <a:off x="4026202" y="3946536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66" name="Forma libre 265">
              <a:extLst>
                <a:ext uri="{FF2B5EF4-FFF2-40B4-BE49-F238E27FC236}">
                  <a16:creationId xmlns:a16="http://schemas.microsoft.com/office/drawing/2014/main" xmlns="" id="{A17F7D54-4F20-A34F-9622-E31DC8583EC3}"/>
                </a:ext>
              </a:extLst>
            </p:cNvPr>
            <p:cNvSpPr/>
            <p:nvPr/>
          </p:nvSpPr>
          <p:spPr>
            <a:xfrm>
              <a:off x="6421009" y="557905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67" name="Forma libre 266">
              <a:extLst>
                <a:ext uri="{FF2B5EF4-FFF2-40B4-BE49-F238E27FC236}">
                  <a16:creationId xmlns:a16="http://schemas.microsoft.com/office/drawing/2014/main" xmlns="" id="{51FA2FA3-6693-E140-ACCE-519A50333B97}"/>
                </a:ext>
              </a:extLst>
            </p:cNvPr>
            <p:cNvSpPr/>
            <p:nvPr/>
          </p:nvSpPr>
          <p:spPr>
            <a:xfrm>
              <a:off x="4026202" y="325965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68" name="Forma libre 267">
              <a:extLst>
                <a:ext uri="{FF2B5EF4-FFF2-40B4-BE49-F238E27FC236}">
                  <a16:creationId xmlns:a16="http://schemas.microsoft.com/office/drawing/2014/main" xmlns="" id="{71B5B974-0158-9042-BED9-6A3B1C615516}"/>
                </a:ext>
              </a:extLst>
            </p:cNvPr>
            <p:cNvSpPr/>
            <p:nvPr/>
          </p:nvSpPr>
          <p:spPr>
            <a:xfrm>
              <a:off x="4026202" y="4272850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69" name="Forma libre 268">
              <a:extLst>
                <a:ext uri="{FF2B5EF4-FFF2-40B4-BE49-F238E27FC236}">
                  <a16:creationId xmlns:a16="http://schemas.microsoft.com/office/drawing/2014/main" xmlns="" id="{FEB92055-830B-AB4D-BAD1-3EB2BA43D607}"/>
                </a:ext>
              </a:extLst>
            </p:cNvPr>
            <p:cNvSpPr/>
            <p:nvPr/>
          </p:nvSpPr>
          <p:spPr>
            <a:xfrm>
              <a:off x="4026202" y="2539484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70" name="Forma libre 269">
              <a:extLst>
                <a:ext uri="{FF2B5EF4-FFF2-40B4-BE49-F238E27FC236}">
                  <a16:creationId xmlns:a16="http://schemas.microsoft.com/office/drawing/2014/main" xmlns="" id="{EDB16714-6EC7-864B-A546-BD6E9B0C964F}"/>
                </a:ext>
              </a:extLst>
            </p:cNvPr>
            <p:cNvSpPr/>
            <p:nvPr/>
          </p:nvSpPr>
          <p:spPr>
            <a:xfrm>
              <a:off x="4026202" y="2900047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71" name="Forma libre 270">
              <a:extLst>
                <a:ext uri="{FF2B5EF4-FFF2-40B4-BE49-F238E27FC236}">
                  <a16:creationId xmlns:a16="http://schemas.microsoft.com/office/drawing/2014/main" xmlns="" id="{BE7545B1-642E-0B4E-916F-AAD28B0762EC}"/>
                </a:ext>
              </a:extLst>
            </p:cNvPr>
            <p:cNvSpPr/>
            <p:nvPr/>
          </p:nvSpPr>
          <p:spPr>
            <a:xfrm>
              <a:off x="4425336" y="325965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72" name="Forma libre 271">
              <a:extLst>
                <a:ext uri="{FF2B5EF4-FFF2-40B4-BE49-F238E27FC236}">
                  <a16:creationId xmlns:a16="http://schemas.microsoft.com/office/drawing/2014/main" xmlns="" id="{C556B84D-024C-4D40-BD7B-CB3ABC4F1D0A}"/>
                </a:ext>
              </a:extLst>
            </p:cNvPr>
            <p:cNvSpPr/>
            <p:nvPr/>
          </p:nvSpPr>
          <p:spPr>
            <a:xfrm>
              <a:off x="5223605" y="4926430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73" name="Forma libre 272">
              <a:extLst>
                <a:ext uri="{FF2B5EF4-FFF2-40B4-BE49-F238E27FC236}">
                  <a16:creationId xmlns:a16="http://schemas.microsoft.com/office/drawing/2014/main" xmlns="" id="{CF21CD6C-5950-F94D-A740-7E154C5B4A54}"/>
                </a:ext>
              </a:extLst>
            </p:cNvPr>
            <p:cNvSpPr/>
            <p:nvPr/>
          </p:nvSpPr>
          <p:spPr>
            <a:xfrm>
              <a:off x="5223605" y="557905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74" name="Forma libre 273">
              <a:extLst>
                <a:ext uri="{FF2B5EF4-FFF2-40B4-BE49-F238E27FC236}">
                  <a16:creationId xmlns:a16="http://schemas.microsoft.com/office/drawing/2014/main" xmlns="" id="{153BEBF2-2764-724C-8E49-DEE7F93D17B3}"/>
                </a:ext>
              </a:extLst>
            </p:cNvPr>
            <p:cNvSpPr/>
            <p:nvPr/>
          </p:nvSpPr>
          <p:spPr>
            <a:xfrm>
              <a:off x="5223605" y="5252745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75" name="Forma libre 274">
              <a:extLst>
                <a:ext uri="{FF2B5EF4-FFF2-40B4-BE49-F238E27FC236}">
                  <a16:creationId xmlns:a16="http://schemas.microsoft.com/office/drawing/2014/main" xmlns="" id="{0267B3F3-F8A3-DC4D-8F06-0ADBECDA72AB}"/>
                </a:ext>
              </a:extLst>
            </p:cNvPr>
            <p:cNvSpPr/>
            <p:nvPr/>
          </p:nvSpPr>
          <p:spPr>
            <a:xfrm>
              <a:off x="5622740" y="181930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76" name="Forma libre 275">
              <a:extLst>
                <a:ext uri="{FF2B5EF4-FFF2-40B4-BE49-F238E27FC236}">
                  <a16:creationId xmlns:a16="http://schemas.microsoft.com/office/drawing/2014/main" xmlns="" id="{455B6B5F-C287-E24F-A192-94944EE9ED86}"/>
                </a:ext>
              </a:extLst>
            </p:cNvPr>
            <p:cNvSpPr/>
            <p:nvPr/>
          </p:nvSpPr>
          <p:spPr>
            <a:xfrm>
              <a:off x="5622740" y="1099134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77" name="Forma libre 276">
              <a:extLst>
                <a:ext uri="{FF2B5EF4-FFF2-40B4-BE49-F238E27FC236}">
                  <a16:creationId xmlns:a16="http://schemas.microsoft.com/office/drawing/2014/main" xmlns="" id="{084C280A-E1F6-BD4D-8167-AB714B056AE7}"/>
                </a:ext>
              </a:extLst>
            </p:cNvPr>
            <p:cNvSpPr/>
            <p:nvPr/>
          </p:nvSpPr>
          <p:spPr>
            <a:xfrm>
              <a:off x="5622740" y="1459697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78" name="Forma libre 277">
              <a:extLst>
                <a:ext uri="{FF2B5EF4-FFF2-40B4-BE49-F238E27FC236}">
                  <a16:creationId xmlns:a16="http://schemas.microsoft.com/office/drawing/2014/main" xmlns="" id="{851A44A0-EC03-D24D-AFA6-B16F83452919}"/>
                </a:ext>
              </a:extLst>
            </p:cNvPr>
            <p:cNvSpPr/>
            <p:nvPr/>
          </p:nvSpPr>
          <p:spPr>
            <a:xfrm>
              <a:off x="5223605" y="362022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79" name="Forma libre 278">
              <a:extLst>
                <a:ext uri="{FF2B5EF4-FFF2-40B4-BE49-F238E27FC236}">
                  <a16:creationId xmlns:a16="http://schemas.microsoft.com/office/drawing/2014/main" xmlns="" id="{832BEB80-00D8-E241-92AD-9D66A9EDB66F}"/>
                </a:ext>
              </a:extLst>
            </p:cNvPr>
            <p:cNvSpPr/>
            <p:nvPr/>
          </p:nvSpPr>
          <p:spPr>
            <a:xfrm>
              <a:off x="5223605" y="325965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80" name="Forma libre 279">
              <a:extLst>
                <a:ext uri="{FF2B5EF4-FFF2-40B4-BE49-F238E27FC236}">
                  <a16:creationId xmlns:a16="http://schemas.microsoft.com/office/drawing/2014/main" xmlns="" id="{A39EC533-16B7-3944-9141-A6D14F87346F}"/>
                </a:ext>
              </a:extLst>
            </p:cNvPr>
            <p:cNvSpPr/>
            <p:nvPr/>
          </p:nvSpPr>
          <p:spPr>
            <a:xfrm>
              <a:off x="5223605" y="4600116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81" name="Forma libre 280">
              <a:extLst>
                <a:ext uri="{FF2B5EF4-FFF2-40B4-BE49-F238E27FC236}">
                  <a16:creationId xmlns:a16="http://schemas.microsoft.com/office/drawing/2014/main" xmlns="" id="{833564C7-8781-CE46-B764-0DB5A4FABEB8}"/>
                </a:ext>
              </a:extLst>
            </p:cNvPr>
            <p:cNvSpPr/>
            <p:nvPr/>
          </p:nvSpPr>
          <p:spPr>
            <a:xfrm>
              <a:off x="5223605" y="4272850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82" name="Forma libre 281">
              <a:extLst>
                <a:ext uri="{FF2B5EF4-FFF2-40B4-BE49-F238E27FC236}">
                  <a16:creationId xmlns:a16="http://schemas.microsoft.com/office/drawing/2014/main" xmlns="" id="{C09F4C61-41CA-CB40-A5C4-18C06768E3C8}"/>
                </a:ext>
              </a:extLst>
            </p:cNvPr>
            <p:cNvSpPr/>
            <p:nvPr/>
          </p:nvSpPr>
          <p:spPr>
            <a:xfrm>
              <a:off x="5223605" y="3946536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83" name="Forma libre 282">
              <a:extLst>
                <a:ext uri="{FF2B5EF4-FFF2-40B4-BE49-F238E27FC236}">
                  <a16:creationId xmlns:a16="http://schemas.microsoft.com/office/drawing/2014/main" xmlns="" id="{11A6BB26-0E1A-7F49-B25F-E181BAD84E02}"/>
                </a:ext>
              </a:extLst>
            </p:cNvPr>
            <p:cNvSpPr/>
            <p:nvPr/>
          </p:nvSpPr>
          <p:spPr>
            <a:xfrm>
              <a:off x="5622740" y="325965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84" name="Forma libre 283">
              <a:extLst>
                <a:ext uri="{FF2B5EF4-FFF2-40B4-BE49-F238E27FC236}">
                  <a16:creationId xmlns:a16="http://schemas.microsoft.com/office/drawing/2014/main" xmlns="" id="{34DE4FA5-14C3-7747-B269-C1B398AFC9BB}"/>
                </a:ext>
              </a:extLst>
            </p:cNvPr>
            <p:cNvSpPr/>
            <p:nvPr/>
          </p:nvSpPr>
          <p:spPr>
            <a:xfrm>
              <a:off x="5622740" y="4272850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85" name="Forma libre 284">
              <a:extLst>
                <a:ext uri="{FF2B5EF4-FFF2-40B4-BE49-F238E27FC236}">
                  <a16:creationId xmlns:a16="http://schemas.microsoft.com/office/drawing/2014/main" xmlns="" id="{49DBB10C-EC43-494C-8B0F-E9553886AADF}"/>
                </a:ext>
              </a:extLst>
            </p:cNvPr>
            <p:cNvSpPr/>
            <p:nvPr/>
          </p:nvSpPr>
          <p:spPr>
            <a:xfrm>
              <a:off x="5622740" y="4926430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86" name="Forma libre 285">
              <a:extLst>
                <a:ext uri="{FF2B5EF4-FFF2-40B4-BE49-F238E27FC236}">
                  <a16:creationId xmlns:a16="http://schemas.microsoft.com/office/drawing/2014/main" xmlns="" id="{43272BD6-D0CF-E040-9D78-968066445900}"/>
                </a:ext>
              </a:extLst>
            </p:cNvPr>
            <p:cNvSpPr/>
            <p:nvPr/>
          </p:nvSpPr>
          <p:spPr>
            <a:xfrm>
              <a:off x="5622740" y="4600116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87" name="Forma libre 286">
              <a:extLst>
                <a:ext uri="{FF2B5EF4-FFF2-40B4-BE49-F238E27FC236}">
                  <a16:creationId xmlns:a16="http://schemas.microsoft.com/office/drawing/2014/main" xmlns="" id="{55DE7DB1-52C9-CA4E-893B-52AD1335199A}"/>
                </a:ext>
              </a:extLst>
            </p:cNvPr>
            <p:cNvSpPr/>
            <p:nvPr/>
          </p:nvSpPr>
          <p:spPr>
            <a:xfrm>
              <a:off x="5622740" y="217987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88" name="Forma libre 287">
              <a:extLst>
                <a:ext uri="{FF2B5EF4-FFF2-40B4-BE49-F238E27FC236}">
                  <a16:creationId xmlns:a16="http://schemas.microsoft.com/office/drawing/2014/main" xmlns="" id="{E863583A-D8C6-8A47-B637-336514B2AE7C}"/>
                </a:ext>
              </a:extLst>
            </p:cNvPr>
            <p:cNvSpPr/>
            <p:nvPr/>
          </p:nvSpPr>
          <p:spPr>
            <a:xfrm>
              <a:off x="5622740" y="5906325"/>
              <a:ext cx="152051" cy="152216"/>
            </a:xfrm>
            <a:custGeom>
              <a:avLst/>
              <a:gdLst>
                <a:gd name="connsiteX0" fmla="*/ 152051 w 152051"/>
                <a:gd name="connsiteY0" fmla="*/ 76109 h 152216"/>
                <a:gd name="connsiteX1" fmla="*/ 76026 w 152051"/>
                <a:gd name="connsiteY1" fmla="*/ 152217 h 152216"/>
                <a:gd name="connsiteX2" fmla="*/ 0 w 152051"/>
                <a:gd name="connsiteY2" fmla="*/ 76109 h 152216"/>
                <a:gd name="connsiteX3" fmla="*/ 76026 w 152051"/>
                <a:gd name="connsiteY3" fmla="*/ 0 h 152216"/>
                <a:gd name="connsiteX4" fmla="*/ 152051 w 152051"/>
                <a:gd name="connsiteY4" fmla="*/ 76109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9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9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9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89" name="Forma libre 288">
              <a:extLst>
                <a:ext uri="{FF2B5EF4-FFF2-40B4-BE49-F238E27FC236}">
                  <a16:creationId xmlns:a16="http://schemas.microsoft.com/office/drawing/2014/main" xmlns="" id="{AB91D184-40D6-6D46-98BE-2009E452857E}"/>
                </a:ext>
              </a:extLst>
            </p:cNvPr>
            <p:cNvSpPr/>
            <p:nvPr/>
          </p:nvSpPr>
          <p:spPr>
            <a:xfrm>
              <a:off x="5622740" y="5252745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90" name="Forma libre 289">
              <a:extLst>
                <a:ext uri="{FF2B5EF4-FFF2-40B4-BE49-F238E27FC236}">
                  <a16:creationId xmlns:a16="http://schemas.microsoft.com/office/drawing/2014/main" xmlns="" id="{8F1585C3-19B1-ED45-8737-6E1B61757627}"/>
                </a:ext>
              </a:extLst>
            </p:cNvPr>
            <p:cNvSpPr/>
            <p:nvPr/>
          </p:nvSpPr>
          <p:spPr>
            <a:xfrm>
              <a:off x="5622740" y="2539484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91" name="Forma libre 290">
              <a:extLst>
                <a:ext uri="{FF2B5EF4-FFF2-40B4-BE49-F238E27FC236}">
                  <a16:creationId xmlns:a16="http://schemas.microsoft.com/office/drawing/2014/main" xmlns="" id="{D3667607-FA92-444C-90A1-DCF5AC16DE89}"/>
                </a:ext>
              </a:extLst>
            </p:cNvPr>
            <p:cNvSpPr/>
            <p:nvPr/>
          </p:nvSpPr>
          <p:spPr>
            <a:xfrm>
              <a:off x="5622740" y="3946536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92" name="Forma libre 291">
              <a:extLst>
                <a:ext uri="{FF2B5EF4-FFF2-40B4-BE49-F238E27FC236}">
                  <a16:creationId xmlns:a16="http://schemas.microsoft.com/office/drawing/2014/main" xmlns="" id="{182CD718-94F3-264E-AFAD-B6DE5B1F07DB}"/>
                </a:ext>
              </a:extLst>
            </p:cNvPr>
            <p:cNvSpPr/>
            <p:nvPr/>
          </p:nvSpPr>
          <p:spPr>
            <a:xfrm>
              <a:off x="5622740" y="2900047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93" name="Forma libre 292">
              <a:extLst>
                <a:ext uri="{FF2B5EF4-FFF2-40B4-BE49-F238E27FC236}">
                  <a16:creationId xmlns:a16="http://schemas.microsoft.com/office/drawing/2014/main" xmlns="" id="{037BD36D-83E6-9F41-BA82-D97B384EB014}"/>
                </a:ext>
              </a:extLst>
            </p:cNvPr>
            <p:cNvSpPr/>
            <p:nvPr/>
          </p:nvSpPr>
          <p:spPr>
            <a:xfrm>
              <a:off x="5223605" y="2900047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94" name="Forma libre 293">
              <a:extLst>
                <a:ext uri="{FF2B5EF4-FFF2-40B4-BE49-F238E27FC236}">
                  <a16:creationId xmlns:a16="http://schemas.microsoft.com/office/drawing/2014/main" xmlns="" id="{DC634E2A-3210-074A-BFCA-2DDD873C8B06}"/>
                </a:ext>
              </a:extLst>
            </p:cNvPr>
            <p:cNvSpPr/>
            <p:nvPr/>
          </p:nvSpPr>
          <p:spPr>
            <a:xfrm>
              <a:off x="5622740" y="362022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95" name="Forma libre 294">
              <a:extLst>
                <a:ext uri="{FF2B5EF4-FFF2-40B4-BE49-F238E27FC236}">
                  <a16:creationId xmlns:a16="http://schemas.microsoft.com/office/drawing/2014/main" xmlns="" id="{CAEB5EFF-5D81-A348-868F-6D8F93580F43}"/>
                </a:ext>
              </a:extLst>
            </p:cNvPr>
            <p:cNvSpPr/>
            <p:nvPr/>
          </p:nvSpPr>
          <p:spPr>
            <a:xfrm>
              <a:off x="6021875" y="181930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96" name="Forma libre 295">
              <a:extLst>
                <a:ext uri="{FF2B5EF4-FFF2-40B4-BE49-F238E27FC236}">
                  <a16:creationId xmlns:a16="http://schemas.microsoft.com/office/drawing/2014/main" xmlns="" id="{5839D3AA-01EF-8E41-A7A3-7C6C45B1C7BE}"/>
                </a:ext>
              </a:extLst>
            </p:cNvPr>
            <p:cNvSpPr/>
            <p:nvPr/>
          </p:nvSpPr>
          <p:spPr>
            <a:xfrm>
              <a:off x="4824471" y="2539484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97" name="Forma libre 296">
              <a:extLst>
                <a:ext uri="{FF2B5EF4-FFF2-40B4-BE49-F238E27FC236}">
                  <a16:creationId xmlns:a16="http://schemas.microsoft.com/office/drawing/2014/main" xmlns="" id="{E3596CB7-6A5A-C54E-9EF6-80A97502D7F2}"/>
                </a:ext>
              </a:extLst>
            </p:cNvPr>
            <p:cNvSpPr/>
            <p:nvPr/>
          </p:nvSpPr>
          <p:spPr>
            <a:xfrm>
              <a:off x="4824471" y="5252745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98" name="Forma libre 297">
              <a:extLst>
                <a:ext uri="{FF2B5EF4-FFF2-40B4-BE49-F238E27FC236}">
                  <a16:creationId xmlns:a16="http://schemas.microsoft.com/office/drawing/2014/main" xmlns="" id="{8D53B68E-0CA8-6F4C-A040-FEF40E9D1E86}"/>
                </a:ext>
              </a:extLst>
            </p:cNvPr>
            <p:cNvSpPr/>
            <p:nvPr/>
          </p:nvSpPr>
          <p:spPr>
            <a:xfrm>
              <a:off x="4824471" y="181930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99" name="Forma libre 298">
              <a:extLst>
                <a:ext uri="{FF2B5EF4-FFF2-40B4-BE49-F238E27FC236}">
                  <a16:creationId xmlns:a16="http://schemas.microsoft.com/office/drawing/2014/main" xmlns="" id="{974F96CB-73B7-B74F-8954-0ACCB47EAF85}"/>
                </a:ext>
              </a:extLst>
            </p:cNvPr>
            <p:cNvSpPr/>
            <p:nvPr/>
          </p:nvSpPr>
          <p:spPr>
            <a:xfrm>
              <a:off x="4824471" y="217987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00" name="Forma libre 299">
              <a:extLst>
                <a:ext uri="{FF2B5EF4-FFF2-40B4-BE49-F238E27FC236}">
                  <a16:creationId xmlns:a16="http://schemas.microsoft.com/office/drawing/2014/main" xmlns="" id="{DAE94D02-C47D-484E-BFAD-E0024742786A}"/>
                </a:ext>
              </a:extLst>
            </p:cNvPr>
            <p:cNvSpPr/>
            <p:nvPr/>
          </p:nvSpPr>
          <p:spPr>
            <a:xfrm>
              <a:off x="4824471" y="1459697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01" name="Forma libre 300">
              <a:extLst>
                <a:ext uri="{FF2B5EF4-FFF2-40B4-BE49-F238E27FC236}">
                  <a16:creationId xmlns:a16="http://schemas.microsoft.com/office/drawing/2014/main" xmlns="" id="{CE5F55AD-003C-DD45-8703-5F20CDF3D577}"/>
                </a:ext>
              </a:extLst>
            </p:cNvPr>
            <p:cNvSpPr/>
            <p:nvPr/>
          </p:nvSpPr>
          <p:spPr>
            <a:xfrm>
              <a:off x="6021875" y="217987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02" name="Forma libre 301">
              <a:extLst>
                <a:ext uri="{FF2B5EF4-FFF2-40B4-BE49-F238E27FC236}">
                  <a16:creationId xmlns:a16="http://schemas.microsoft.com/office/drawing/2014/main" xmlns="" id="{32080E4B-CA36-8945-BB63-0688E59FB8BC}"/>
                </a:ext>
              </a:extLst>
            </p:cNvPr>
            <p:cNvSpPr/>
            <p:nvPr/>
          </p:nvSpPr>
          <p:spPr>
            <a:xfrm>
              <a:off x="6021875" y="1459697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03" name="Forma libre 302">
              <a:extLst>
                <a:ext uri="{FF2B5EF4-FFF2-40B4-BE49-F238E27FC236}">
                  <a16:creationId xmlns:a16="http://schemas.microsoft.com/office/drawing/2014/main" xmlns="" id="{64616A16-417B-BB43-A2B4-1B92DBEDEF27}"/>
                </a:ext>
              </a:extLst>
            </p:cNvPr>
            <p:cNvSpPr/>
            <p:nvPr/>
          </p:nvSpPr>
          <p:spPr>
            <a:xfrm>
              <a:off x="6021875" y="79565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04" name="Forma libre 303">
              <a:extLst>
                <a:ext uri="{FF2B5EF4-FFF2-40B4-BE49-F238E27FC236}">
                  <a16:creationId xmlns:a16="http://schemas.microsoft.com/office/drawing/2014/main" xmlns="" id="{92D61A23-80F5-CE46-8C54-17464827DC52}"/>
                </a:ext>
              </a:extLst>
            </p:cNvPr>
            <p:cNvSpPr/>
            <p:nvPr/>
          </p:nvSpPr>
          <p:spPr>
            <a:xfrm>
              <a:off x="6021875" y="1099134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05" name="Forma libre 304">
              <a:extLst>
                <a:ext uri="{FF2B5EF4-FFF2-40B4-BE49-F238E27FC236}">
                  <a16:creationId xmlns:a16="http://schemas.microsoft.com/office/drawing/2014/main" xmlns="" id="{E07A9ECF-0E74-C544-82FA-6F1337768931}"/>
                </a:ext>
              </a:extLst>
            </p:cNvPr>
            <p:cNvSpPr/>
            <p:nvPr/>
          </p:nvSpPr>
          <p:spPr>
            <a:xfrm>
              <a:off x="4824471" y="362022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06" name="Forma libre 305">
              <a:extLst>
                <a:ext uri="{FF2B5EF4-FFF2-40B4-BE49-F238E27FC236}">
                  <a16:creationId xmlns:a16="http://schemas.microsoft.com/office/drawing/2014/main" xmlns="" id="{92EC6E69-3826-BF46-B9FA-F51380D4CAB9}"/>
                </a:ext>
              </a:extLst>
            </p:cNvPr>
            <p:cNvSpPr/>
            <p:nvPr/>
          </p:nvSpPr>
          <p:spPr>
            <a:xfrm>
              <a:off x="5223605" y="1459697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07" name="Forma libre 306">
              <a:extLst>
                <a:ext uri="{FF2B5EF4-FFF2-40B4-BE49-F238E27FC236}">
                  <a16:creationId xmlns:a16="http://schemas.microsoft.com/office/drawing/2014/main" xmlns="" id="{0D29B735-C1FC-DC45-8B54-D5A3ED21BCED}"/>
                </a:ext>
              </a:extLst>
            </p:cNvPr>
            <p:cNvSpPr/>
            <p:nvPr/>
          </p:nvSpPr>
          <p:spPr>
            <a:xfrm>
              <a:off x="5223605" y="1099134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08" name="Forma libre 307">
              <a:extLst>
                <a:ext uri="{FF2B5EF4-FFF2-40B4-BE49-F238E27FC236}">
                  <a16:creationId xmlns:a16="http://schemas.microsoft.com/office/drawing/2014/main" xmlns="" id="{61153C1F-C27D-D14B-9ABF-A9A3999B5168}"/>
                </a:ext>
              </a:extLst>
            </p:cNvPr>
            <p:cNvSpPr/>
            <p:nvPr/>
          </p:nvSpPr>
          <p:spPr>
            <a:xfrm>
              <a:off x="5223605" y="217987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09" name="Forma libre 308">
              <a:extLst>
                <a:ext uri="{FF2B5EF4-FFF2-40B4-BE49-F238E27FC236}">
                  <a16:creationId xmlns:a16="http://schemas.microsoft.com/office/drawing/2014/main" xmlns="" id="{C14668C6-4FF3-1446-A096-FE33A940C279}"/>
                </a:ext>
              </a:extLst>
            </p:cNvPr>
            <p:cNvSpPr/>
            <p:nvPr/>
          </p:nvSpPr>
          <p:spPr>
            <a:xfrm>
              <a:off x="4824471" y="4600116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10" name="Forma libre 309">
              <a:extLst>
                <a:ext uri="{FF2B5EF4-FFF2-40B4-BE49-F238E27FC236}">
                  <a16:creationId xmlns:a16="http://schemas.microsoft.com/office/drawing/2014/main" xmlns="" id="{F138208F-BF61-B646-8678-398D10D9CD26}"/>
                </a:ext>
              </a:extLst>
            </p:cNvPr>
            <p:cNvSpPr/>
            <p:nvPr/>
          </p:nvSpPr>
          <p:spPr>
            <a:xfrm>
              <a:off x="5223605" y="181930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11" name="Forma libre 310">
              <a:extLst>
                <a:ext uri="{FF2B5EF4-FFF2-40B4-BE49-F238E27FC236}">
                  <a16:creationId xmlns:a16="http://schemas.microsoft.com/office/drawing/2014/main" xmlns="" id="{E780D7E7-2150-C44F-BE4E-A0CF50F414F5}"/>
                </a:ext>
              </a:extLst>
            </p:cNvPr>
            <p:cNvSpPr/>
            <p:nvPr/>
          </p:nvSpPr>
          <p:spPr>
            <a:xfrm>
              <a:off x="4824471" y="2900047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12" name="Forma libre 311">
              <a:extLst>
                <a:ext uri="{FF2B5EF4-FFF2-40B4-BE49-F238E27FC236}">
                  <a16:creationId xmlns:a16="http://schemas.microsoft.com/office/drawing/2014/main" xmlns="" id="{0D5FADF4-7102-404D-ABC8-D79D080EBEDC}"/>
                </a:ext>
              </a:extLst>
            </p:cNvPr>
            <p:cNvSpPr/>
            <p:nvPr/>
          </p:nvSpPr>
          <p:spPr>
            <a:xfrm>
              <a:off x="5223605" y="2539484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13" name="Forma libre 312">
              <a:extLst>
                <a:ext uri="{FF2B5EF4-FFF2-40B4-BE49-F238E27FC236}">
                  <a16:creationId xmlns:a16="http://schemas.microsoft.com/office/drawing/2014/main" xmlns="" id="{4AAA6F3E-0FBF-C048-B804-9F392BD873D6}"/>
                </a:ext>
              </a:extLst>
            </p:cNvPr>
            <p:cNvSpPr/>
            <p:nvPr/>
          </p:nvSpPr>
          <p:spPr>
            <a:xfrm>
              <a:off x="4824471" y="4926430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14" name="Forma libre 313">
              <a:extLst>
                <a:ext uri="{FF2B5EF4-FFF2-40B4-BE49-F238E27FC236}">
                  <a16:creationId xmlns:a16="http://schemas.microsoft.com/office/drawing/2014/main" xmlns="" id="{04130E7A-79A8-4748-94AE-B184C3459FF9}"/>
                </a:ext>
              </a:extLst>
            </p:cNvPr>
            <p:cNvSpPr/>
            <p:nvPr/>
          </p:nvSpPr>
          <p:spPr>
            <a:xfrm>
              <a:off x="4824471" y="325965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15" name="Forma libre 314">
              <a:extLst>
                <a:ext uri="{FF2B5EF4-FFF2-40B4-BE49-F238E27FC236}">
                  <a16:creationId xmlns:a16="http://schemas.microsoft.com/office/drawing/2014/main" xmlns="" id="{050B3DAA-9516-2249-805A-4C15D9BB940A}"/>
                </a:ext>
              </a:extLst>
            </p:cNvPr>
            <p:cNvSpPr/>
            <p:nvPr/>
          </p:nvSpPr>
          <p:spPr>
            <a:xfrm>
              <a:off x="4824471" y="4272850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16" name="Forma libre 315">
              <a:extLst>
                <a:ext uri="{FF2B5EF4-FFF2-40B4-BE49-F238E27FC236}">
                  <a16:creationId xmlns:a16="http://schemas.microsoft.com/office/drawing/2014/main" xmlns="" id="{592241ED-9B79-A84E-B82E-7206B06C9F62}"/>
                </a:ext>
              </a:extLst>
            </p:cNvPr>
            <p:cNvSpPr/>
            <p:nvPr/>
          </p:nvSpPr>
          <p:spPr>
            <a:xfrm>
              <a:off x="4824471" y="3946536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sp>
        <p:nvSpPr>
          <p:cNvPr id="317" name="TextBox 316"/>
          <p:cNvSpPr txBox="1"/>
          <p:nvPr/>
        </p:nvSpPr>
        <p:spPr>
          <a:xfrm>
            <a:off x="2532919" y="86223"/>
            <a:ext cx="39256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+mj-lt"/>
                <a:ea typeface="Times New Roman"/>
                <a:cs typeface="Times New Roman"/>
              </a:rPr>
              <a:t>Разговор — это здание, которое строят совместными усилиями</a:t>
            </a:r>
          </a:p>
          <a:p>
            <a:pPr algn="ctr"/>
            <a:endParaRPr lang="ru-RU" sz="800" b="1" dirty="0" smtClean="0">
              <a:solidFill>
                <a:srgbClr val="002060"/>
              </a:solidFill>
              <a:latin typeface="Verdana"/>
              <a:cs typeface="Times New Roman"/>
            </a:endParaRPr>
          </a:p>
          <a:p>
            <a:pPr algn="r"/>
            <a:r>
              <a:rPr lang="ru-RU" u="sng" dirty="0" smtClean="0">
                <a:solidFill>
                  <a:srgbClr val="002060"/>
                </a:solidFill>
                <a:ea typeface="Times New Roman"/>
                <a:cs typeface="Times New Roman"/>
              </a:rPr>
              <a:t>Андре Моруа</a:t>
            </a:r>
            <a:endParaRPr lang="ru-RU" b="1" u="sng" dirty="0">
              <a:solidFill>
                <a:srgbClr val="002060"/>
              </a:solidFill>
            </a:endParaRPr>
          </a:p>
        </p:txBody>
      </p:sp>
      <p:pic>
        <p:nvPicPr>
          <p:cNvPr id="318" name="Рисунок 317" descr="H-GSWaY3LhE.jpg"/>
          <p:cNvPicPr>
            <a:picLocks noChangeAspect="1"/>
          </p:cNvPicPr>
          <p:nvPr/>
        </p:nvPicPr>
        <p:blipFill>
          <a:blip r:embed="rId2"/>
          <a:srcRect t="6017"/>
          <a:stretch>
            <a:fillRect/>
          </a:stretch>
        </p:blipFill>
        <p:spPr>
          <a:xfrm>
            <a:off x="3151208" y="3310568"/>
            <a:ext cx="2484062" cy="15359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19" name="Рисунок 318" descr="Оригами3.jpg"/>
          <p:cNvPicPr>
            <a:picLocks noChangeAspect="1"/>
          </p:cNvPicPr>
          <p:nvPr/>
        </p:nvPicPr>
        <p:blipFill>
          <a:blip r:embed="rId3"/>
          <a:srcRect t="10681" b="7760"/>
          <a:stretch>
            <a:fillRect/>
          </a:stretch>
        </p:blipFill>
        <p:spPr>
          <a:xfrm>
            <a:off x="430783" y="857134"/>
            <a:ext cx="2156447" cy="17587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 descr="C:\Users\Методисты\Desktop\фото\IMG_20221012_14125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33139" y="405867"/>
            <a:ext cx="2235422" cy="1870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9" name="Picture 5" descr="C:\Users\Методисты\Desktop\фото\JnYdAvfNAF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28767" y="1095572"/>
            <a:ext cx="2942654" cy="19734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2" name="Picture 8" descr="C:\Users\Методисты\Desktop\фото\обнимашки с деьтми вожатый и нач школа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8492" y="2893403"/>
            <a:ext cx="2395661" cy="17171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3" name="Picture 9" descr="C:\Users\Методисты\Desktop\фото\я и дети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66553" y="2749519"/>
            <a:ext cx="2840146" cy="20403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8243023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1" name="Диаграмма 340"/>
          <p:cNvGraphicFramePr/>
          <p:nvPr/>
        </p:nvGraphicFramePr>
        <p:xfrm>
          <a:off x="6165696" y="416434"/>
          <a:ext cx="2605839" cy="20182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40" name="Ромб 339"/>
          <p:cNvSpPr/>
          <p:nvPr/>
        </p:nvSpPr>
        <p:spPr>
          <a:xfrm>
            <a:off x="3954378" y="667085"/>
            <a:ext cx="1503633" cy="1455222"/>
          </a:xfrm>
          <a:prstGeom prst="diamond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9" name="Прямоугольник 338"/>
          <p:cNvSpPr/>
          <p:nvPr/>
        </p:nvSpPr>
        <p:spPr>
          <a:xfrm>
            <a:off x="3906251" y="2243470"/>
            <a:ext cx="1712180" cy="102742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74" name="Диаграмма 173"/>
          <p:cNvGraphicFramePr/>
          <p:nvPr>
            <p:extLst>
              <p:ext uri="{D42A27DB-BD31-4B8C-83A1-F6EECF244321}">
                <p14:modId xmlns:p14="http://schemas.microsoft.com/office/powerpoint/2010/main" xmlns="" val="309986223"/>
              </p:ext>
            </p:extLst>
          </p:nvPr>
        </p:nvGraphicFramePr>
        <p:xfrm>
          <a:off x="3649579" y="-29780"/>
          <a:ext cx="2189746" cy="28805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33" name="Прямоугольник 332"/>
          <p:cNvSpPr/>
          <p:nvPr/>
        </p:nvSpPr>
        <p:spPr>
          <a:xfrm>
            <a:off x="234398" y="3368884"/>
            <a:ext cx="2240645" cy="155774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1" name="Рисунок 180" descr="ладошки.jpg"/>
          <p:cNvPicPr>
            <a:picLocks noChangeAspect="1"/>
          </p:cNvPicPr>
          <p:nvPr/>
        </p:nvPicPr>
        <p:blipFill>
          <a:blip r:embed="rId4" cstate="print"/>
          <a:srcRect t="10000"/>
          <a:stretch>
            <a:fillRect/>
          </a:stretch>
        </p:blipFill>
        <p:spPr>
          <a:xfrm rot="16200000">
            <a:off x="4248630" y="1901091"/>
            <a:ext cx="1027422" cy="17121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CBE0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7" name="Равнобедренный треугольник 166"/>
          <p:cNvSpPr/>
          <p:nvPr/>
        </p:nvSpPr>
        <p:spPr>
          <a:xfrm>
            <a:off x="745959" y="549155"/>
            <a:ext cx="2085473" cy="1750462"/>
          </a:xfrm>
          <a:prstGeom prst="triangle">
            <a:avLst/>
          </a:prstGeom>
          <a:gradFill>
            <a:gsLst>
              <a:gs pos="0">
                <a:schemeClr val="accent1">
                  <a:lumMod val="110000"/>
                  <a:satMod val="105000"/>
                  <a:tint val="67000"/>
                  <a:alpha val="82000"/>
                </a:schemeClr>
              </a:gs>
              <a:gs pos="50000">
                <a:schemeClr val="accent1">
                  <a:lumMod val="105000"/>
                  <a:satMod val="103000"/>
                  <a:tint val="73000"/>
                </a:schemeClr>
              </a:gs>
              <a:gs pos="100000">
                <a:schemeClr val="accent1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Gráfico 22">
            <a:extLst>
              <a:ext uri="{FF2B5EF4-FFF2-40B4-BE49-F238E27FC236}">
                <a16:creationId xmlns:a16="http://schemas.microsoft.com/office/drawing/2014/main" xmlns="" id="{0FBB1D74-FB3B-B646-85F1-1A324276CE78}"/>
              </a:ext>
            </a:extLst>
          </p:cNvPr>
          <p:cNvSpPr/>
          <p:nvPr/>
        </p:nvSpPr>
        <p:spPr>
          <a:xfrm>
            <a:off x="1" y="0"/>
            <a:ext cx="1906910" cy="1588168"/>
          </a:xfrm>
          <a:custGeom>
            <a:avLst/>
            <a:gdLst>
              <a:gd name="connsiteX0" fmla="*/ 0 w 6468550"/>
              <a:gd name="connsiteY0" fmla="*/ 0 h 3730468"/>
              <a:gd name="connsiteX1" fmla="*/ 6468551 w 6468550"/>
              <a:gd name="connsiteY1" fmla="*/ 0 h 3730468"/>
              <a:gd name="connsiteX2" fmla="*/ 4449909 w 6468550"/>
              <a:gd name="connsiteY2" fmla="*/ 1681258 h 3730468"/>
              <a:gd name="connsiteX3" fmla="*/ 1689692 w 6468550"/>
              <a:gd name="connsiteY3" fmla="*/ 3555773 h 3730468"/>
              <a:gd name="connsiteX4" fmla="*/ 0 w 6468550"/>
              <a:gd name="connsiteY4" fmla="*/ 3555773 h 3730468"/>
              <a:gd name="connsiteX5" fmla="*/ 0 w 6468550"/>
              <a:gd name="connsiteY5" fmla="*/ 0 h 3730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8550" h="3730468">
                <a:moveTo>
                  <a:pt x="0" y="0"/>
                </a:moveTo>
                <a:lnTo>
                  <a:pt x="6468551" y="0"/>
                </a:lnTo>
                <a:cubicBezTo>
                  <a:pt x="6231461" y="989891"/>
                  <a:pt x="5558580" y="1550310"/>
                  <a:pt x="4449909" y="1681258"/>
                </a:cubicBezTo>
                <a:cubicBezTo>
                  <a:pt x="2786903" y="1877679"/>
                  <a:pt x="2530661" y="3206383"/>
                  <a:pt x="1689692" y="3555773"/>
                </a:cubicBezTo>
                <a:cubicBezTo>
                  <a:pt x="1129045" y="3788700"/>
                  <a:pt x="565815" y="3788700"/>
                  <a:pt x="0" y="3555773"/>
                </a:cubicBezTo>
                <a:lnTo>
                  <a:pt x="0" y="0"/>
                </a:lnTo>
                <a:close/>
              </a:path>
            </a:pathLst>
          </a:custGeom>
          <a:solidFill>
            <a:srgbClr val="FF9E02">
              <a:alpha val="46000"/>
            </a:srgbClr>
          </a:solidFill>
          <a:ln w="9525" cap="flat">
            <a:noFill/>
            <a:prstDash val="solid"/>
            <a:miter/>
          </a:ln>
        </p:spPr>
        <p:txBody>
          <a:bodyPr lIns="68580" tIns="34290" rIns="68580" bIns="34290" rtlCol="0" anchor="ctr"/>
          <a:lstStyle/>
          <a:p>
            <a:endParaRPr lang="es-ES">
              <a:effectLst/>
            </a:endParaRPr>
          </a:p>
        </p:txBody>
      </p:sp>
      <p:sp>
        <p:nvSpPr>
          <p:cNvPr id="6" name="Gráfico 22">
            <a:extLst>
              <a:ext uri="{FF2B5EF4-FFF2-40B4-BE49-F238E27FC236}">
                <a16:creationId xmlns:a16="http://schemas.microsoft.com/office/drawing/2014/main" xmlns="" id="{D7E70380-688F-DD48-8896-8EFC02F4D02E}"/>
              </a:ext>
            </a:extLst>
          </p:cNvPr>
          <p:cNvSpPr/>
          <p:nvPr/>
        </p:nvSpPr>
        <p:spPr>
          <a:xfrm rot="10800000">
            <a:off x="5839326" y="3777916"/>
            <a:ext cx="3304674" cy="1373605"/>
          </a:xfrm>
          <a:custGeom>
            <a:avLst/>
            <a:gdLst>
              <a:gd name="connsiteX0" fmla="*/ 0 w 6468550"/>
              <a:gd name="connsiteY0" fmla="*/ 0 h 3730468"/>
              <a:gd name="connsiteX1" fmla="*/ 6468551 w 6468550"/>
              <a:gd name="connsiteY1" fmla="*/ 0 h 3730468"/>
              <a:gd name="connsiteX2" fmla="*/ 4449909 w 6468550"/>
              <a:gd name="connsiteY2" fmla="*/ 1681258 h 3730468"/>
              <a:gd name="connsiteX3" fmla="*/ 1689692 w 6468550"/>
              <a:gd name="connsiteY3" fmla="*/ 3555773 h 3730468"/>
              <a:gd name="connsiteX4" fmla="*/ 0 w 6468550"/>
              <a:gd name="connsiteY4" fmla="*/ 3555773 h 3730468"/>
              <a:gd name="connsiteX5" fmla="*/ 0 w 6468550"/>
              <a:gd name="connsiteY5" fmla="*/ 0 h 3730468"/>
              <a:gd name="connsiteX0" fmla="*/ 0 w 6468550"/>
              <a:gd name="connsiteY0" fmla="*/ 0 h 3730468"/>
              <a:gd name="connsiteX1" fmla="*/ 6468551 w 6468550"/>
              <a:gd name="connsiteY1" fmla="*/ 0 h 3730468"/>
              <a:gd name="connsiteX2" fmla="*/ 4449909 w 6468550"/>
              <a:gd name="connsiteY2" fmla="*/ 1681258 h 3730468"/>
              <a:gd name="connsiteX3" fmla="*/ 1689692 w 6468550"/>
              <a:gd name="connsiteY3" fmla="*/ 3555773 h 3730468"/>
              <a:gd name="connsiteX4" fmla="*/ 0 w 6468550"/>
              <a:gd name="connsiteY4" fmla="*/ 3555773 h 3730468"/>
              <a:gd name="connsiteX5" fmla="*/ 0 w 6468550"/>
              <a:gd name="connsiteY5" fmla="*/ 0 h 3730468"/>
              <a:gd name="connsiteX0" fmla="*/ 17145 w 6485695"/>
              <a:gd name="connsiteY0" fmla="*/ 0 h 5937758"/>
              <a:gd name="connsiteX1" fmla="*/ 6485696 w 6485695"/>
              <a:gd name="connsiteY1" fmla="*/ 0 h 5937758"/>
              <a:gd name="connsiteX2" fmla="*/ 4467054 w 6485695"/>
              <a:gd name="connsiteY2" fmla="*/ 1681258 h 5937758"/>
              <a:gd name="connsiteX3" fmla="*/ 1706837 w 6485695"/>
              <a:gd name="connsiteY3" fmla="*/ 3555773 h 5937758"/>
              <a:gd name="connsiteX4" fmla="*/ 0 w 6485695"/>
              <a:gd name="connsiteY4" fmla="*/ 5921647 h 5937758"/>
              <a:gd name="connsiteX5" fmla="*/ 17145 w 6485695"/>
              <a:gd name="connsiteY5" fmla="*/ 0 h 5937758"/>
              <a:gd name="connsiteX0" fmla="*/ 17145 w 6613919"/>
              <a:gd name="connsiteY0" fmla="*/ 0 h 5937758"/>
              <a:gd name="connsiteX1" fmla="*/ 6485696 w 6613919"/>
              <a:gd name="connsiteY1" fmla="*/ 0 h 5937758"/>
              <a:gd name="connsiteX2" fmla="*/ 6550209 w 6613919"/>
              <a:gd name="connsiteY2" fmla="*/ 1764584 h 5937758"/>
              <a:gd name="connsiteX3" fmla="*/ 1706837 w 6613919"/>
              <a:gd name="connsiteY3" fmla="*/ 3555773 h 5937758"/>
              <a:gd name="connsiteX4" fmla="*/ 0 w 6613919"/>
              <a:gd name="connsiteY4" fmla="*/ 5921647 h 5937758"/>
              <a:gd name="connsiteX5" fmla="*/ 17145 w 6613919"/>
              <a:gd name="connsiteY5" fmla="*/ 0 h 5937758"/>
              <a:gd name="connsiteX0" fmla="*/ 17145 w 9381283"/>
              <a:gd name="connsiteY0" fmla="*/ 41662 h 5979420"/>
              <a:gd name="connsiteX1" fmla="*/ 9381283 w 9381283"/>
              <a:gd name="connsiteY1" fmla="*/ 0 h 5979420"/>
              <a:gd name="connsiteX2" fmla="*/ 6550209 w 9381283"/>
              <a:gd name="connsiteY2" fmla="*/ 1806246 h 5979420"/>
              <a:gd name="connsiteX3" fmla="*/ 1706837 w 9381283"/>
              <a:gd name="connsiteY3" fmla="*/ 3597435 h 5979420"/>
              <a:gd name="connsiteX4" fmla="*/ 0 w 9381283"/>
              <a:gd name="connsiteY4" fmla="*/ 5963309 h 5979420"/>
              <a:gd name="connsiteX5" fmla="*/ 17145 w 9381283"/>
              <a:gd name="connsiteY5" fmla="*/ 41662 h 5979420"/>
              <a:gd name="connsiteX0" fmla="*/ 17145 w 9381283"/>
              <a:gd name="connsiteY0" fmla="*/ 41662 h 5979420"/>
              <a:gd name="connsiteX1" fmla="*/ 9381283 w 9381283"/>
              <a:gd name="connsiteY1" fmla="*/ 0 h 5979420"/>
              <a:gd name="connsiteX2" fmla="*/ 6550209 w 9381283"/>
              <a:gd name="connsiteY2" fmla="*/ 1806246 h 5979420"/>
              <a:gd name="connsiteX3" fmla="*/ 1706837 w 9381283"/>
              <a:gd name="connsiteY3" fmla="*/ 3597435 h 5979420"/>
              <a:gd name="connsiteX4" fmla="*/ 0 w 9381283"/>
              <a:gd name="connsiteY4" fmla="*/ 5963309 h 5979420"/>
              <a:gd name="connsiteX5" fmla="*/ 17145 w 9381283"/>
              <a:gd name="connsiteY5" fmla="*/ 41662 h 5979420"/>
              <a:gd name="connsiteX0" fmla="*/ 17145 w 9381283"/>
              <a:gd name="connsiteY0" fmla="*/ 41662 h 5979420"/>
              <a:gd name="connsiteX1" fmla="*/ 9381283 w 9381283"/>
              <a:gd name="connsiteY1" fmla="*/ 0 h 5979420"/>
              <a:gd name="connsiteX2" fmla="*/ 6550209 w 9381283"/>
              <a:gd name="connsiteY2" fmla="*/ 1806246 h 5979420"/>
              <a:gd name="connsiteX3" fmla="*/ 1706837 w 9381283"/>
              <a:gd name="connsiteY3" fmla="*/ 3597435 h 5979420"/>
              <a:gd name="connsiteX4" fmla="*/ 0 w 9381283"/>
              <a:gd name="connsiteY4" fmla="*/ 5963309 h 5979420"/>
              <a:gd name="connsiteX5" fmla="*/ 17145 w 9381283"/>
              <a:gd name="connsiteY5" fmla="*/ 41662 h 5979420"/>
              <a:gd name="connsiteX0" fmla="*/ 17145 w 9381283"/>
              <a:gd name="connsiteY0" fmla="*/ 41662 h 3619341"/>
              <a:gd name="connsiteX1" fmla="*/ 9381283 w 9381283"/>
              <a:gd name="connsiteY1" fmla="*/ 0 h 3619341"/>
              <a:gd name="connsiteX2" fmla="*/ 6550209 w 9381283"/>
              <a:gd name="connsiteY2" fmla="*/ 1806246 h 3619341"/>
              <a:gd name="connsiteX3" fmla="*/ 1706837 w 9381283"/>
              <a:gd name="connsiteY3" fmla="*/ 3597435 h 3619341"/>
              <a:gd name="connsiteX4" fmla="*/ 0 w 9381283"/>
              <a:gd name="connsiteY4" fmla="*/ 1901153 h 3619341"/>
              <a:gd name="connsiteX5" fmla="*/ 17145 w 9381283"/>
              <a:gd name="connsiteY5" fmla="*/ 41662 h 3619341"/>
              <a:gd name="connsiteX0" fmla="*/ 17145 w 9381283"/>
              <a:gd name="connsiteY0" fmla="*/ 41662 h 3599574"/>
              <a:gd name="connsiteX1" fmla="*/ 9381283 w 9381283"/>
              <a:gd name="connsiteY1" fmla="*/ 0 h 3599574"/>
              <a:gd name="connsiteX2" fmla="*/ 6550209 w 9381283"/>
              <a:gd name="connsiteY2" fmla="*/ 1806246 h 3599574"/>
              <a:gd name="connsiteX3" fmla="*/ 1706837 w 9381283"/>
              <a:gd name="connsiteY3" fmla="*/ 3597435 h 3599574"/>
              <a:gd name="connsiteX4" fmla="*/ 0 w 9381283"/>
              <a:gd name="connsiteY4" fmla="*/ 1901153 h 3599574"/>
              <a:gd name="connsiteX5" fmla="*/ 17145 w 9381283"/>
              <a:gd name="connsiteY5" fmla="*/ 41662 h 3599574"/>
              <a:gd name="connsiteX0" fmla="*/ 17145 w 9381283"/>
              <a:gd name="connsiteY0" fmla="*/ 41662 h 3599574"/>
              <a:gd name="connsiteX1" fmla="*/ 9381283 w 9381283"/>
              <a:gd name="connsiteY1" fmla="*/ 0 h 3599574"/>
              <a:gd name="connsiteX2" fmla="*/ 6550209 w 9381283"/>
              <a:gd name="connsiteY2" fmla="*/ 1806246 h 3599574"/>
              <a:gd name="connsiteX3" fmla="*/ 1706837 w 9381283"/>
              <a:gd name="connsiteY3" fmla="*/ 3597435 h 3599574"/>
              <a:gd name="connsiteX4" fmla="*/ 0 w 9381283"/>
              <a:gd name="connsiteY4" fmla="*/ 1901153 h 3599574"/>
              <a:gd name="connsiteX5" fmla="*/ 17145 w 9381283"/>
              <a:gd name="connsiteY5" fmla="*/ 41662 h 3599574"/>
              <a:gd name="connsiteX0" fmla="*/ 17145 w 9381283"/>
              <a:gd name="connsiteY0" fmla="*/ 41662 h 2961308"/>
              <a:gd name="connsiteX1" fmla="*/ 9381283 w 9381283"/>
              <a:gd name="connsiteY1" fmla="*/ 0 h 2961308"/>
              <a:gd name="connsiteX2" fmla="*/ 6550209 w 9381283"/>
              <a:gd name="connsiteY2" fmla="*/ 1806246 h 2961308"/>
              <a:gd name="connsiteX3" fmla="*/ 2370251 w 9381283"/>
              <a:gd name="connsiteY3" fmla="*/ 2957713 h 2961308"/>
              <a:gd name="connsiteX4" fmla="*/ 0 w 9381283"/>
              <a:gd name="connsiteY4" fmla="*/ 1901153 h 2961308"/>
              <a:gd name="connsiteX5" fmla="*/ 17145 w 9381283"/>
              <a:gd name="connsiteY5" fmla="*/ 41662 h 2961308"/>
              <a:gd name="connsiteX0" fmla="*/ 17145 w 9381283"/>
              <a:gd name="connsiteY0" fmla="*/ 41662 h 2957714"/>
              <a:gd name="connsiteX1" fmla="*/ 9381283 w 9381283"/>
              <a:gd name="connsiteY1" fmla="*/ 0 h 2957714"/>
              <a:gd name="connsiteX2" fmla="*/ 6550209 w 9381283"/>
              <a:gd name="connsiteY2" fmla="*/ 1806246 h 2957714"/>
              <a:gd name="connsiteX3" fmla="*/ 2370251 w 9381283"/>
              <a:gd name="connsiteY3" fmla="*/ 2957713 h 2957714"/>
              <a:gd name="connsiteX4" fmla="*/ 0 w 9381283"/>
              <a:gd name="connsiteY4" fmla="*/ 1901153 h 2957714"/>
              <a:gd name="connsiteX5" fmla="*/ 17145 w 9381283"/>
              <a:gd name="connsiteY5" fmla="*/ 41662 h 2957714"/>
              <a:gd name="connsiteX0" fmla="*/ 17145 w 9381283"/>
              <a:gd name="connsiteY0" fmla="*/ 41662 h 3573743"/>
              <a:gd name="connsiteX1" fmla="*/ 9381283 w 9381283"/>
              <a:gd name="connsiteY1" fmla="*/ 0 h 3573743"/>
              <a:gd name="connsiteX2" fmla="*/ 6550209 w 9381283"/>
              <a:gd name="connsiteY2" fmla="*/ 1806246 h 3573743"/>
              <a:gd name="connsiteX3" fmla="*/ 2441330 w 9381283"/>
              <a:gd name="connsiteY3" fmla="*/ 3573743 h 3573743"/>
              <a:gd name="connsiteX4" fmla="*/ 0 w 9381283"/>
              <a:gd name="connsiteY4" fmla="*/ 1901153 h 3573743"/>
              <a:gd name="connsiteX5" fmla="*/ 17145 w 9381283"/>
              <a:gd name="connsiteY5" fmla="*/ 41662 h 3573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381283" h="3573743">
                <a:moveTo>
                  <a:pt x="17145" y="41662"/>
                </a:moveTo>
                <a:lnTo>
                  <a:pt x="9381283" y="0"/>
                </a:lnTo>
                <a:cubicBezTo>
                  <a:pt x="9144193" y="989891"/>
                  <a:pt x="7706868" y="1210622"/>
                  <a:pt x="6550209" y="1806246"/>
                </a:cubicBezTo>
                <a:cubicBezTo>
                  <a:pt x="5393550" y="2401870"/>
                  <a:pt x="4538049" y="3390208"/>
                  <a:pt x="2441330" y="3573743"/>
                </a:cubicBezTo>
                <a:cubicBezTo>
                  <a:pt x="222148" y="3309109"/>
                  <a:pt x="565815" y="2134080"/>
                  <a:pt x="0" y="1901153"/>
                </a:cubicBezTo>
                <a:lnTo>
                  <a:pt x="17145" y="41662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9525" cap="flat">
            <a:noFill/>
            <a:prstDash val="solid"/>
            <a:miter/>
          </a:ln>
        </p:spPr>
        <p:txBody>
          <a:bodyPr lIns="68580" tIns="34290" rIns="68580" bIns="34290" rtlCol="0" anchor="ctr"/>
          <a:lstStyle/>
          <a:p>
            <a:endParaRPr lang="es-ES"/>
          </a:p>
        </p:txBody>
      </p:sp>
      <p:grpSp>
        <p:nvGrpSpPr>
          <p:cNvPr id="9" name="Gráfico 45">
            <a:extLst>
              <a:ext uri="{FF2B5EF4-FFF2-40B4-BE49-F238E27FC236}">
                <a16:creationId xmlns:a16="http://schemas.microsoft.com/office/drawing/2014/main" xmlns="" id="{88138CCC-5DC5-7D46-85C5-7BDF5DC800A3}"/>
              </a:ext>
            </a:extLst>
          </p:cNvPr>
          <p:cNvGrpSpPr/>
          <p:nvPr/>
        </p:nvGrpSpPr>
        <p:grpSpPr>
          <a:xfrm>
            <a:off x="8070540" y="-93328"/>
            <a:ext cx="1076174" cy="1366943"/>
            <a:chOff x="4026202" y="795652"/>
            <a:chExt cx="4143396" cy="5262889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0" name="Forma libre 53">
              <a:extLst>
                <a:ext uri="{FF2B5EF4-FFF2-40B4-BE49-F238E27FC236}">
                  <a16:creationId xmlns:a16="http://schemas.microsoft.com/office/drawing/2014/main" xmlns="" id="{D85388F1-9D7A-A841-B275-20282DF0408D}"/>
                </a:ext>
              </a:extLst>
            </p:cNvPr>
            <p:cNvSpPr/>
            <p:nvPr/>
          </p:nvSpPr>
          <p:spPr>
            <a:xfrm>
              <a:off x="6820144" y="79565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1" name="Forma libre 47">
              <a:extLst>
                <a:ext uri="{FF2B5EF4-FFF2-40B4-BE49-F238E27FC236}">
                  <a16:creationId xmlns:a16="http://schemas.microsoft.com/office/drawing/2014/main" xmlns="" id="{DC42611D-3A30-054A-AD7D-D140AF6639B2}"/>
                </a:ext>
              </a:extLst>
            </p:cNvPr>
            <p:cNvSpPr/>
            <p:nvPr/>
          </p:nvSpPr>
          <p:spPr>
            <a:xfrm>
              <a:off x="6820144" y="1459697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2" name="Forma libre 48">
              <a:extLst>
                <a:ext uri="{FF2B5EF4-FFF2-40B4-BE49-F238E27FC236}">
                  <a16:creationId xmlns:a16="http://schemas.microsoft.com/office/drawing/2014/main" xmlns="" id="{66356F41-6FFD-A045-8593-EB9B5DE3B80E}"/>
                </a:ext>
              </a:extLst>
            </p:cNvPr>
            <p:cNvSpPr/>
            <p:nvPr/>
          </p:nvSpPr>
          <p:spPr>
            <a:xfrm>
              <a:off x="6820144" y="181930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3" name="Forma libre 49">
              <a:extLst>
                <a:ext uri="{FF2B5EF4-FFF2-40B4-BE49-F238E27FC236}">
                  <a16:creationId xmlns:a16="http://schemas.microsoft.com/office/drawing/2014/main" xmlns="" id="{5F1C8667-B9DA-5946-BD90-24B565411502}"/>
                </a:ext>
              </a:extLst>
            </p:cNvPr>
            <p:cNvSpPr/>
            <p:nvPr/>
          </p:nvSpPr>
          <p:spPr>
            <a:xfrm>
              <a:off x="6820144" y="1099134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" name="Forma libre 50">
              <a:extLst>
                <a:ext uri="{FF2B5EF4-FFF2-40B4-BE49-F238E27FC236}">
                  <a16:creationId xmlns:a16="http://schemas.microsoft.com/office/drawing/2014/main" xmlns="" id="{975F9447-F7D8-5F43-8D6D-981DF8966043}"/>
                </a:ext>
              </a:extLst>
            </p:cNvPr>
            <p:cNvSpPr/>
            <p:nvPr/>
          </p:nvSpPr>
          <p:spPr>
            <a:xfrm>
              <a:off x="6820144" y="2539484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5" name="Forma libre 51">
              <a:extLst>
                <a:ext uri="{FF2B5EF4-FFF2-40B4-BE49-F238E27FC236}">
                  <a16:creationId xmlns:a16="http://schemas.microsoft.com/office/drawing/2014/main" xmlns="" id="{4EEE7C49-7C7E-EF4B-8A2E-8351943ED6DB}"/>
                </a:ext>
              </a:extLst>
            </p:cNvPr>
            <p:cNvSpPr/>
            <p:nvPr/>
          </p:nvSpPr>
          <p:spPr>
            <a:xfrm>
              <a:off x="6820144" y="217987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6" name="Forma libre 52">
              <a:extLst>
                <a:ext uri="{FF2B5EF4-FFF2-40B4-BE49-F238E27FC236}">
                  <a16:creationId xmlns:a16="http://schemas.microsoft.com/office/drawing/2014/main" xmlns="" id="{EFD41F2C-5C28-DB45-AEC0-66BEBD1DA093}"/>
                </a:ext>
              </a:extLst>
            </p:cNvPr>
            <p:cNvSpPr/>
            <p:nvPr/>
          </p:nvSpPr>
          <p:spPr>
            <a:xfrm>
              <a:off x="8017547" y="1099134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7" name="Forma libre 54">
              <a:extLst>
                <a:ext uri="{FF2B5EF4-FFF2-40B4-BE49-F238E27FC236}">
                  <a16:creationId xmlns:a16="http://schemas.microsoft.com/office/drawing/2014/main" xmlns="" id="{62F30FC9-19D9-C645-A53A-94E570683EB2}"/>
                </a:ext>
              </a:extLst>
            </p:cNvPr>
            <p:cNvSpPr/>
            <p:nvPr/>
          </p:nvSpPr>
          <p:spPr>
            <a:xfrm>
              <a:off x="6820144" y="2900047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8" name="Forma libre 55">
              <a:extLst>
                <a:ext uri="{FF2B5EF4-FFF2-40B4-BE49-F238E27FC236}">
                  <a16:creationId xmlns:a16="http://schemas.microsoft.com/office/drawing/2014/main" xmlns="" id="{EF2401A6-E128-AB40-9196-EA2D6931E29F}"/>
                </a:ext>
              </a:extLst>
            </p:cNvPr>
            <p:cNvSpPr/>
            <p:nvPr/>
          </p:nvSpPr>
          <p:spPr>
            <a:xfrm>
              <a:off x="7219278" y="181930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9" name="Forma libre 56">
              <a:extLst>
                <a:ext uri="{FF2B5EF4-FFF2-40B4-BE49-F238E27FC236}">
                  <a16:creationId xmlns:a16="http://schemas.microsoft.com/office/drawing/2014/main" xmlns="" id="{65362A6C-7E29-F34A-9209-5AFF91683D7E}"/>
                </a:ext>
              </a:extLst>
            </p:cNvPr>
            <p:cNvSpPr/>
            <p:nvPr/>
          </p:nvSpPr>
          <p:spPr>
            <a:xfrm>
              <a:off x="8017547" y="217987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0" name="Forma libre 57">
              <a:extLst>
                <a:ext uri="{FF2B5EF4-FFF2-40B4-BE49-F238E27FC236}">
                  <a16:creationId xmlns:a16="http://schemas.microsoft.com/office/drawing/2014/main" xmlns="" id="{0A8DED11-831B-BA46-A9F0-F2F4D1A8B636}"/>
                </a:ext>
              </a:extLst>
            </p:cNvPr>
            <p:cNvSpPr/>
            <p:nvPr/>
          </p:nvSpPr>
          <p:spPr>
            <a:xfrm>
              <a:off x="8017547" y="181930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1" name="Forma libre 58">
              <a:extLst>
                <a:ext uri="{FF2B5EF4-FFF2-40B4-BE49-F238E27FC236}">
                  <a16:creationId xmlns:a16="http://schemas.microsoft.com/office/drawing/2014/main" xmlns="" id="{B771C2F7-2CEE-6D4F-B8F0-316FB7E583A3}"/>
                </a:ext>
              </a:extLst>
            </p:cNvPr>
            <p:cNvSpPr/>
            <p:nvPr/>
          </p:nvSpPr>
          <p:spPr>
            <a:xfrm>
              <a:off x="6820144" y="557905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2" name="Forma libre 59">
              <a:extLst>
                <a:ext uri="{FF2B5EF4-FFF2-40B4-BE49-F238E27FC236}">
                  <a16:creationId xmlns:a16="http://schemas.microsoft.com/office/drawing/2014/main" xmlns="" id="{2C1936B4-FCD6-3048-B20B-6BD0A67140A3}"/>
                </a:ext>
              </a:extLst>
            </p:cNvPr>
            <p:cNvSpPr/>
            <p:nvPr/>
          </p:nvSpPr>
          <p:spPr>
            <a:xfrm>
              <a:off x="6820144" y="5252745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3" name="Forma libre 60">
              <a:extLst>
                <a:ext uri="{FF2B5EF4-FFF2-40B4-BE49-F238E27FC236}">
                  <a16:creationId xmlns:a16="http://schemas.microsoft.com/office/drawing/2014/main" xmlns="" id="{558D9BEB-DAB1-2942-8E68-CBF44BDD4602}"/>
                </a:ext>
              </a:extLst>
            </p:cNvPr>
            <p:cNvSpPr/>
            <p:nvPr/>
          </p:nvSpPr>
          <p:spPr>
            <a:xfrm>
              <a:off x="7219278" y="79565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4" name="Forma libre 61">
              <a:extLst>
                <a:ext uri="{FF2B5EF4-FFF2-40B4-BE49-F238E27FC236}">
                  <a16:creationId xmlns:a16="http://schemas.microsoft.com/office/drawing/2014/main" xmlns="" id="{867F8E2D-0323-C14C-A9CE-995A44595B42}"/>
                </a:ext>
              </a:extLst>
            </p:cNvPr>
            <p:cNvSpPr/>
            <p:nvPr/>
          </p:nvSpPr>
          <p:spPr>
            <a:xfrm>
              <a:off x="6820144" y="325965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5" name="Forma libre 62">
              <a:extLst>
                <a:ext uri="{FF2B5EF4-FFF2-40B4-BE49-F238E27FC236}">
                  <a16:creationId xmlns:a16="http://schemas.microsoft.com/office/drawing/2014/main" xmlns="" id="{2807C784-13FB-F84D-A42D-94F0951486AA}"/>
                </a:ext>
              </a:extLst>
            </p:cNvPr>
            <p:cNvSpPr/>
            <p:nvPr/>
          </p:nvSpPr>
          <p:spPr>
            <a:xfrm>
              <a:off x="7219278" y="1099134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6" name="Forma libre 63">
              <a:extLst>
                <a:ext uri="{FF2B5EF4-FFF2-40B4-BE49-F238E27FC236}">
                  <a16:creationId xmlns:a16="http://schemas.microsoft.com/office/drawing/2014/main" xmlns="" id="{F4D05653-0688-5748-B70E-F41B21F14D9F}"/>
                </a:ext>
              </a:extLst>
            </p:cNvPr>
            <p:cNvSpPr/>
            <p:nvPr/>
          </p:nvSpPr>
          <p:spPr>
            <a:xfrm>
              <a:off x="6820144" y="4926430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7" name="Forma libre 64">
              <a:extLst>
                <a:ext uri="{FF2B5EF4-FFF2-40B4-BE49-F238E27FC236}">
                  <a16:creationId xmlns:a16="http://schemas.microsoft.com/office/drawing/2014/main" xmlns="" id="{84C5C0B0-98FE-6947-AFB5-1201799210A9}"/>
                </a:ext>
              </a:extLst>
            </p:cNvPr>
            <p:cNvSpPr/>
            <p:nvPr/>
          </p:nvSpPr>
          <p:spPr>
            <a:xfrm>
              <a:off x="6820144" y="362022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8" name="Forma libre 65">
              <a:extLst>
                <a:ext uri="{FF2B5EF4-FFF2-40B4-BE49-F238E27FC236}">
                  <a16:creationId xmlns:a16="http://schemas.microsoft.com/office/drawing/2014/main" xmlns="" id="{AF691588-DDB0-3D4B-B29E-1D6EC0FBB934}"/>
                </a:ext>
              </a:extLst>
            </p:cNvPr>
            <p:cNvSpPr/>
            <p:nvPr/>
          </p:nvSpPr>
          <p:spPr>
            <a:xfrm>
              <a:off x="6820144" y="3946536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9" name="Forma libre 66">
              <a:extLst>
                <a:ext uri="{FF2B5EF4-FFF2-40B4-BE49-F238E27FC236}">
                  <a16:creationId xmlns:a16="http://schemas.microsoft.com/office/drawing/2014/main" xmlns="" id="{CFC96695-A12C-4948-9441-84245189EE75}"/>
                </a:ext>
              </a:extLst>
            </p:cNvPr>
            <p:cNvSpPr/>
            <p:nvPr/>
          </p:nvSpPr>
          <p:spPr>
            <a:xfrm>
              <a:off x="6820144" y="4600116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0" name="Forma libre 67">
              <a:extLst>
                <a:ext uri="{FF2B5EF4-FFF2-40B4-BE49-F238E27FC236}">
                  <a16:creationId xmlns:a16="http://schemas.microsoft.com/office/drawing/2014/main" xmlns="" id="{5B7205C0-5BCB-CF47-A919-1EFD792F22C2}"/>
                </a:ext>
              </a:extLst>
            </p:cNvPr>
            <p:cNvSpPr/>
            <p:nvPr/>
          </p:nvSpPr>
          <p:spPr>
            <a:xfrm>
              <a:off x="6820144" y="4272850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1" name="Forma libre 68">
              <a:extLst>
                <a:ext uri="{FF2B5EF4-FFF2-40B4-BE49-F238E27FC236}">
                  <a16:creationId xmlns:a16="http://schemas.microsoft.com/office/drawing/2014/main" xmlns="" id="{E50061BD-E229-E842-B849-98E4E5F3F0CB}"/>
                </a:ext>
              </a:extLst>
            </p:cNvPr>
            <p:cNvSpPr/>
            <p:nvPr/>
          </p:nvSpPr>
          <p:spPr>
            <a:xfrm>
              <a:off x="7219278" y="1459697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2" name="Forma libre 69">
              <a:extLst>
                <a:ext uri="{FF2B5EF4-FFF2-40B4-BE49-F238E27FC236}">
                  <a16:creationId xmlns:a16="http://schemas.microsoft.com/office/drawing/2014/main" xmlns="" id="{07E5DFF1-C0D5-184B-AFDB-F034E48119ED}"/>
                </a:ext>
              </a:extLst>
            </p:cNvPr>
            <p:cNvSpPr/>
            <p:nvPr/>
          </p:nvSpPr>
          <p:spPr>
            <a:xfrm>
              <a:off x="8017547" y="2539484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3" name="Forma libre 70">
              <a:extLst>
                <a:ext uri="{FF2B5EF4-FFF2-40B4-BE49-F238E27FC236}">
                  <a16:creationId xmlns:a16="http://schemas.microsoft.com/office/drawing/2014/main" xmlns="" id="{A3BDF80A-CD90-064F-99F2-4052B4069762}"/>
                </a:ext>
              </a:extLst>
            </p:cNvPr>
            <p:cNvSpPr/>
            <p:nvPr/>
          </p:nvSpPr>
          <p:spPr>
            <a:xfrm>
              <a:off x="8017547" y="3946536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4" name="Forma libre 71">
              <a:extLst>
                <a:ext uri="{FF2B5EF4-FFF2-40B4-BE49-F238E27FC236}">
                  <a16:creationId xmlns:a16="http://schemas.microsoft.com/office/drawing/2014/main" xmlns="" id="{D0913677-6BB5-EE49-872C-7F2F426235DD}"/>
                </a:ext>
              </a:extLst>
            </p:cNvPr>
            <p:cNvSpPr/>
            <p:nvPr/>
          </p:nvSpPr>
          <p:spPr>
            <a:xfrm>
              <a:off x="8017547" y="362022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5" name="Forma libre 72">
              <a:extLst>
                <a:ext uri="{FF2B5EF4-FFF2-40B4-BE49-F238E27FC236}">
                  <a16:creationId xmlns:a16="http://schemas.microsoft.com/office/drawing/2014/main" xmlns="" id="{36F9261C-F89C-8240-9CF0-309B605C9482}"/>
                </a:ext>
              </a:extLst>
            </p:cNvPr>
            <p:cNvSpPr/>
            <p:nvPr/>
          </p:nvSpPr>
          <p:spPr>
            <a:xfrm>
              <a:off x="8017547" y="325965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6" name="Forma libre 73">
              <a:extLst>
                <a:ext uri="{FF2B5EF4-FFF2-40B4-BE49-F238E27FC236}">
                  <a16:creationId xmlns:a16="http://schemas.microsoft.com/office/drawing/2014/main" xmlns="" id="{337D6E97-E3F9-BA4C-95FC-2441767C3BF2}"/>
                </a:ext>
              </a:extLst>
            </p:cNvPr>
            <p:cNvSpPr/>
            <p:nvPr/>
          </p:nvSpPr>
          <p:spPr>
            <a:xfrm>
              <a:off x="8017547" y="4272850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7" name="Forma libre 74">
              <a:extLst>
                <a:ext uri="{FF2B5EF4-FFF2-40B4-BE49-F238E27FC236}">
                  <a16:creationId xmlns:a16="http://schemas.microsoft.com/office/drawing/2014/main" xmlns="" id="{EFC87C96-4417-B447-A01C-1FC3E16D1145}"/>
                </a:ext>
              </a:extLst>
            </p:cNvPr>
            <p:cNvSpPr/>
            <p:nvPr/>
          </p:nvSpPr>
          <p:spPr>
            <a:xfrm>
              <a:off x="8017547" y="2900047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8" name="Forma libre 75">
              <a:extLst>
                <a:ext uri="{FF2B5EF4-FFF2-40B4-BE49-F238E27FC236}">
                  <a16:creationId xmlns:a16="http://schemas.microsoft.com/office/drawing/2014/main" xmlns="" id="{26AF93DA-0C68-454C-82D6-95B6FDE0A2C0}"/>
                </a:ext>
              </a:extLst>
            </p:cNvPr>
            <p:cNvSpPr/>
            <p:nvPr/>
          </p:nvSpPr>
          <p:spPr>
            <a:xfrm>
              <a:off x="8017547" y="4600116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9" name="Forma libre 76">
              <a:extLst>
                <a:ext uri="{FF2B5EF4-FFF2-40B4-BE49-F238E27FC236}">
                  <a16:creationId xmlns:a16="http://schemas.microsoft.com/office/drawing/2014/main" xmlns="" id="{45B4D061-BD8B-BF44-9AB6-3487C1FBDA8D}"/>
                </a:ext>
              </a:extLst>
            </p:cNvPr>
            <p:cNvSpPr/>
            <p:nvPr/>
          </p:nvSpPr>
          <p:spPr>
            <a:xfrm>
              <a:off x="8017547" y="557905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0" name="Forma libre 77">
              <a:extLst>
                <a:ext uri="{FF2B5EF4-FFF2-40B4-BE49-F238E27FC236}">
                  <a16:creationId xmlns:a16="http://schemas.microsoft.com/office/drawing/2014/main" xmlns="" id="{EEDD852F-6467-4C48-B0D0-66B8C27EF84A}"/>
                </a:ext>
              </a:extLst>
            </p:cNvPr>
            <p:cNvSpPr/>
            <p:nvPr/>
          </p:nvSpPr>
          <p:spPr>
            <a:xfrm>
              <a:off x="8017547" y="4926430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1" name="Forma libre 78">
              <a:extLst>
                <a:ext uri="{FF2B5EF4-FFF2-40B4-BE49-F238E27FC236}">
                  <a16:creationId xmlns:a16="http://schemas.microsoft.com/office/drawing/2014/main" xmlns="" id="{E6873EB7-AA6E-9E41-943C-A3F5D91FD434}"/>
                </a:ext>
              </a:extLst>
            </p:cNvPr>
            <p:cNvSpPr/>
            <p:nvPr/>
          </p:nvSpPr>
          <p:spPr>
            <a:xfrm>
              <a:off x="8017547" y="5252745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2" name="Forma libre 79">
              <a:extLst>
                <a:ext uri="{FF2B5EF4-FFF2-40B4-BE49-F238E27FC236}">
                  <a16:creationId xmlns:a16="http://schemas.microsoft.com/office/drawing/2014/main" xmlns="" id="{4E5726CA-F5AF-B745-BEF0-99BCCA3C01B5}"/>
                </a:ext>
              </a:extLst>
            </p:cNvPr>
            <p:cNvSpPr/>
            <p:nvPr/>
          </p:nvSpPr>
          <p:spPr>
            <a:xfrm>
              <a:off x="6820144" y="5906325"/>
              <a:ext cx="152051" cy="152216"/>
            </a:xfrm>
            <a:custGeom>
              <a:avLst/>
              <a:gdLst>
                <a:gd name="connsiteX0" fmla="*/ 152051 w 152051"/>
                <a:gd name="connsiteY0" fmla="*/ 76109 h 152216"/>
                <a:gd name="connsiteX1" fmla="*/ 76026 w 152051"/>
                <a:gd name="connsiteY1" fmla="*/ 152217 h 152216"/>
                <a:gd name="connsiteX2" fmla="*/ 0 w 152051"/>
                <a:gd name="connsiteY2" fmla="*/ 76109 h 152216"/>
                <a:gd name="connsiteX3" fmla="*/ 76026 w 152051"/>
                <a:gd name="connsiteY3" fmla="*/ 0 h 152216"/>
                <a:gd name="connsiteX4" fmla="*/ 152051 w 152051"/>
                <a:gd name="connsiteY4" fmla="*/ 76109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9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9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9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3" name="Forma libre 80">
              <a:extLst>
                <a:ext uri="{FF2B5EF4-FFF2-40B4-BE49-F238E27FC236}">
                  <a16:creationId xmlns:a16="http://schemas.microsoft.com/office/drawing/2014/main" xmlns="" id="{50422B87-F767-5340-AA1B-08A3BDB6790A}"/>
                </a:ext>
              </a:extLst>
            </p:cNvPr>
            <p:cNvSpPr/>
            <p:nvPr/>
          </p:nvSpPr>
          <p:spPr>
            <a:xfrm>
              <a:off x="7618413" y="5906325"/>
              <a:ext cx="152051" cy="152216"/>
            </a:xfrm>
            <a:custGeom>
              <a:avLst/>
              <a:gdLst>
                <a:gd name="connsiteX0" fmla="*/ 152051 w 152051"/>
                <a:gd name="connsiteY0" fmla="*/ 76109 h 152216"/>
                <a:gd name="connsiteX1" fmla="*/ 76026 w 152051"/>
                <a:gd name="connsiteY1" fmla="*/ 152217 h 152216"/>
                <a:gd name="connsiteX2" fmla="*/ 0 w 152051"/>
                <a:gd name="connsiteY2" fmla="*/ 76109 h 152216"/>
                <a:gd name="connsiteX3" fmla="*/ 76026 w 152051"/>
                <a:gd name="connsiteY3" fmla="*/ 0 h 152216"/>
                <a:gd name="connsiteX4" fmla="*/ 152051 w 152051"/>
                <a:gd name="connsiteY4" fmla="*/ 76109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9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9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9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4" name="Forma libre 81">
              <a:extLst>
                <a:ext uri="{FF2B5EF4-FFF2-40B4-BE49-F238E27FC236}">
                  <a16:creationId xmlns:a16="http://schemas.microsoft.com/office/drawing/2014/main" xmlns="" id="{11CEF51D-9A56-3442-B4A7-E19F4609AEA9}"/>
                </a:ext>
              </a:extLst>
            </p:cNvPr>
            <p:cNvSpPr/>
            <p:nvPr/>
          </p:nvSpPr>
          <p:spPr>
            <a:xfrm>
              <a:off x="7618413" y="557905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5" name="Forma libre 82">
              <a:extLst>
                <a:ext uri="{FF2B5EF4-FFF2-40B4-BE49-F238E27FC236}">
                  <a16:creationId xmlns:a16="http://schemas.microsoft.com/office/drawing/2014/main" xmlns="" id="{25877E9D-D2C6-5D4D-ADC7-9C92DEA9969E}"/>
                </a:ext>
              </a:extLst>
            </p:cNvPr>
            <p:cNvSpPr/>
            <p:nvPr/>
          </p:nvSpPr>
          <p:spPr>
            <a:xfrm>
              <a:off x="7618413" y="5252745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6" name="Forma libre 83">
              <a:extLst>
                <a:ext uri="{FF2B5EF4-FFF2-40B4-BE49-F238E27FC236}">
                  <a16:creationId xmlns:a16="http://schemas.microsoft.com/office/drawing/2014/main" xmlns="" id="{F8FA9C45-4245-DF42-B869-0C333865811E}"/>
                </a:ext>
              </a:extLst>
            </p:cNvPr>
            <p:cNvSpPr/>
            <p:nvPr/>
          </p:nvSpPr>
          <p:spPr>
            <a:xfrm>
              <a:off x="7219278" y="217987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7" name="Forma libre 84">
              <a:extLst>
                <a:ext uri="{FF2B5EF4-FFF2-40B4-BE49-F238E27FC236}">
                  <a16:creationId xmlns:a16="http://schemas.microsoft.com/office/drawing/2014/main" xmlns="" id="{DD0A3653-332F-6F46-BD60-5BA299A0E633}"/>
                </a:ext>
              </a:extLst>
            </p:cNvPr>
            <p:cNvSpPr/>
            <p:nvPr/>
          </p:nvSpPr>
          <p:spPr>
            <a:xfrm>
              <a:off x="7219278" y="557905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8" name="Forma libre 85">
              <a:extLst>
                <a:ext uri="{FF2B5EF4-FFF2-40B4-BE49-F238E27FC236}">
                  <a16:creationId xmlns:a16="http://schemas.microsoft.com/office/drawing/2014/main" xmlns="" id="{455F1D6B-A89E-D54C-8BD1-12B19A85E0B4}"/>
                </a:ext>
              </a:extLst>
            </p:cNvPr>
            <p:cNvSpPr/>
            <p:nvPr/>
          </p:nvSpPr>
          <p:spPr>
            <a:xfrm>
              <a:off x="7219278" y="4926430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9" name="Forma libre 86">
              <a:extLst>
                <a:ext uri="{FF2B5EF4-FFF2-40B4-BE49-F238E27FC236}">
                  <a16:creationId xmlns:a16="http://schemas.microsoft.com/office/drawing/2014/main" xmlns="" id="{F53B1C48-6B19-ED45-BFFC-7147A888B7CF}"/>
                </a:ext>
              </a:extLst>
            </p:cNvPr>
            <p:cNvSpPr/>
            <p:nvPr/>
          </p:nvSpPr>
          <p:spPr>
            <a:xfrm>
              <a:off x="7219278" y="5906325"/>
              <a:ext cx="152051" cy="152216"/>
            </a:xfrm>
            <a:custGeom>
              <a:avLst/>
              <a:gdLst>
                <a:gd name="connsiteX0" fmla="*/ 152051 w 152051"/>
                <a:gd name="connsiteY0" fmla="*/ 76109 h 152216"/>
                <a:gd name="connsiteX1" fmla="*/ 76026 w 152051"/>
                <a:gd name="connsiteY1" fmla="*/ 152217 h 152216"/>
                <a:gd name="connsiteX2" fmla="*/ 0 w 152051"/>
                <a:gd name="connsiteY2" fmla="*/ 76109 h 152216"/>
                <a:gd name="connsiteX3" fmla="*/ 76026 w 152051"/>
                <a:gd name="connsiteY3" fmla="*/ 0 h 152216"/>
                <a:gd name="connsiteX4" fmla="*/ 152051 w 152051"/>
                <a:gd name="connsiteY4" fmla="*/ 76109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9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9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9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0" name="Forma libre 87">
              <a:extLst>
                <a:ext uri="{FF2B5EF4-FFF2-40B4-BE49-F238E27FC236}">
                  <a16:creationId xmlns:a16="http://schemas.microsoft.com/office/drawing/2014/main" xmlns="" id="{CAD47237-7E25-CB49-A046-8FF4453100B9}"/>
                </a:ext>
              </a:extLst>
            </p:cNvPr>
            <p:cNvSpPr/>
            <p:nvPr/>
          </p:nvSpPr>
          <p:spPr>
            <a:xfrm>
              <a:off x="7219278" y="5252745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1" name="Forma libre 88">
              <a:extLst>
                <a:ext uri="{FF2B5EF4-FFF2-40B4-BE49-F238E27FC236}">
                  <a16:creationId xmlns:a16="http://schemas.microsoft.com/office/drawing/2014/main" xmlns="" id="{D8D9A142-E314-9E4B-B587-FFABFD1064CE}"/>
                </a:ext>
              </a:extLst>
            </p:cNvPr>
            <p:cNvSpPr/>
            <p:nvPr/>
          </p:nvSpPr>
          <p:spPr>
            <a:xfrm>
              <a:off x="7219278" y="4272850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2" name="Forma libre 89">
              <a:extLst>
                <a:ext uri="{FF2B5EF4-FFF2-40B4-BE49-F238E27FC236}">
                  <a16:creationId xmlns:a16="http://schemas.microsoft.com/office/drawing/2014/main" xmlns="" id="{E5120396-CE0E-5C4B-B6E5-C80602EBFA2E}"/>
                </a:ext>
              </a:extLst>
            </p:cNvPr>
            <p:cNvSpPr/>
            <p:nvPr/>
          </p:nvSpPr>
          <p:spPr>
            <a:xfrm>
              <a:off x="7219278" y="4600116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3" name="Forma libre 90">
              <a:extLst>
                <a:ext uri="{FF2B5EF4-FFF2-40B4-BE49-F238E27FC236}">
                  <a16:creationId xmlns:a16="http://schemas.microsoft.com/office/drawing/2014/main" xmlns="" id="{7FA83D62-84CC-5048-97A1-343D76B83A4D}"/>
                </a:ext>
              </a:extLst>
            </p:cNvPr>
            <p:cNvSpPr/>
            <p:nvPr/>
          </p:nvSpPr>
          <p:spPr>
            <a:xfrm>
              <a:off x="7219278" y="2539484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4" name="Forma libre 91">
              <a:extLst>
                <a:ext uri="{FF2B5EF4-FFF2-40B4-BE49-F238E27FC236}">
                  <a16:creationId xmlns:a16="http://schemas.microsoft.com/office/drawing/2014/main" xmlns="" id="{C709272B-F5D2-034F-9B04-6C57D4E2FE52}"/>
                </a:ext>
              </a:extLst>
            </p:cNvPr>
            <p:cNvSpPr/>
            <p:nvPr/>
          </p:nvSpPr>
          <p:spPr>
            <a:xfrm>
              <a:off x="7219278" y="3946536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5" name="Forma libre 92">
              <a:extLst>
                <a:ext uri="{FF2B5EF4-FFF2-40B4-BE49-F238E27FC236}">
                  <a16:creationId xmlns:a16="http://schemas.microsoft.com/office/drawing/2014/main" xmlns="" id="{F3D189D5-999E-464B-9153-31099A8B650B}"/>
                </a:ext>
              </a:extLst>
            </p:cNvPr>
            <p:cNvSpPr/>
            <p:nvPr/>
          </p:nvSpPr>
          <p:spPr>
            <a:xfrm>
              <a:off x="7219278" y="2900047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6" name="Forma libre 93">
              <a:extLst>
                <a:ext uri="{FF2B5EF4-FFF2-40B4-BE49-F238E27FC236}">
                  <a16:creationId xmlns:a16="http://schemas.microsoft.com/office/drawing/2014/main" xmlns="" id="{1513750C-E6F8-D448-808C-5A4EEDD888DC}"/>
                </a:ext>
              </a:extLst>
            </p:cNvPr>
            <p:cNvSpPr/>
            <p:nvPr/>
          </p:nvSpPr>
          <p:spPr>
            <a:xfrm>
              <a:off x="7219278" y="325965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7" name="Forma libre 94">
              <a:extLst>
                <a:ext uri="{FF2B5EF4-FFF2-40B4-BE49-F238E27FC236}">
                  <a16:creationId xmlns:a16="http://schemas.microsoft.com/office/drawing/2014/main" xmlns="" id="{B8270560-C055-304A-A064-55A24B2B021B}"/>
                </a:ext>
              </a:extLst>
            </p:cNvPr>
            <p:cNvSpPr/>
            <p:nvPr/>
          </p:nvSpPr>
          <p:spPr>
            <a:xfrm>
              <a:off x="7219278" y="362022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8" name="Forma libre 95">
              <a:extLst>
                <a:ext uri="{FF2B5EF4-FFF2-40B4-BE49-F238E27FC236}">
                  <a16:creationId xmlns:a16="http://schemas.microsoft.com/office/drawing/2014/main" xmlns="" id="{C197CCE0-CBDA-A248-923E-02591E432BEF}"/>
                </a:ext>
              </a:extLst>
            </p:cNvPr>
            <p:cNvSpPr/>
            <p:nvPr/>
          </p:nvSpPr>
          <p:spPr>
            <a:xfrm>
              <a:off x="7618413" y="2539484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9" name="Forma libre 96">
              <a:extLst>
                <a:ext uri="{FF2B5EF4-FFF2-40B4-BE49-F238E27FC236}">
                  <a16:creationId xmlns:a16="http://schemas.microsoft.com/office/drawing/2014/main" xmlns="" id="{C38C2D25-A05F-784F-A20F-17996BB084D6}"/>
                </a:ext>
              </a:extLst>
            </p:cNvPr>
            <p:cNvSpPr/>
            <p:nvPr/>
          </p:nvSpPr>
          <p:spPr>
            <a:xfrm>
              <a:off x="7618413" y="362022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0" name="Forma libre 97">
              <a:extLst>
                <a:ext uri="{FF2B5EF4-FFF2-40B4-BE49-F238E27FC236}">
                  <a16:creationId xmlns:a16="http://schemas.microsoft.com/office/drawing/2014/main" xmlns="" id="{39624096-F795-BE40-A03C-6D9765DEDF0B}"/>
                </a:ext>
              </a:extLst>
            </p:cNvPr>
            <p:cNvSpPr/>
            <p:nvPr/>
          </p:nvSpPr>
          <p:spPr>
            <a:xfrm>
              <a:off x="7618413" y="3946536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1" name="Forma libre 98">
              <a:extLst>
                <a:ext uri="{FF2B5EF4-FFF2-40B4-BE49-F238E27FC236}">
                  <a16:creationId xmlns:a16="http://schemas.microsoft.com/office/drawing/2014/main" xmlns="" id="{3BA91AF3-B377-BA48-A238-4425EE6D5270}"/>
                </a:ext>
              </a:extLst>
            </p:cNvPr>
            <p:cNvSpPr/>
            <p:nvPr/>
          </p:nvSpPr>
          <p:spPr>
            <a:xfrm>
              <a:off x="7618413" y="1099134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2" name="Forma libre 99">
              <a:extLst>
                <a:ext uri="{FF2B5EF4-FFF2-40B4-BE49-F238E27FC236}">
                  <a16:creationId xmlns:a16="http://schemas.microsoft.com/office/drawing/2014/main" xmlns="" id="{1A62FCC6-9B6A-F14F-9F67-62B829CFB20E}"/>
                </a:ext>
              </a:extLst>
            </p:cNvPr>
            <p:cNvSpPr/>
            <p:nvPr/>
          </p:nvSpPr>
          <p:spPr>
            <a:xfrm>
              <a:off x="7618413" y="325965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3" name="Forma libre 100">
              <a:extLst>
                <a:ext uri="{FF2B5EF4-FFF2-40B4-BE49-F238E27FC236}">
                  <a16:creationId xmlns:a16="http://schemas.microsoft.com/office/drawing/2014/main" xmlns="" id="{544AF8AB-FC49-174E-A2AD-B60B420A7129}"/>
                </a:ext>
              </a:extLst>
            </p:cNvPr>
            <p:cNvSpPr/>
            <p:nvPr/>
          </p:nvSpPr>
          <p:spPr>
            <a:xfrm>
              <a:off x="7618413" y="4600116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4" name="Forma libre 101">
              <a:extLst>
                <a:ext uri="{FF2B5EF4-FFF2-40B4-BE49-F238E27FC236}">
                  <a16:creationId xmlns:a16="http://schemas.microsoft.com/office/drawing/2014/main" xmlns="" id="{4A2837B6-3FD9-8C41-BF87-D4E274ED1D0A}"/>
                </a:ext>
              </a:extLst>
            </p:cNvPr>
            <p:cNvSpPr/>
            <p:nvPr/>
          </p:nvSpPr>
          <p:spPr>
            <a:xfrm>
              <a:off x="7618413" y="4272850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5" name="Forma libre 102">
              <a:extLst>
                <a:ext uri="{FF2B5EF4-FFF2-40B4-BE49-F238E27FC236}">
                  <a16:creationId xmlns:a16="http://schemas.microsoft.com/office/drawing/2014/main" xmlns="" id="{1A903A81-0079-1545-99A4-7FC49A13279F}"/>
                </a:ext>
              </a:extLst>
            </p:cNvPr>
            <p:cNvSpPr/>
            <p:nvPr/>
          </p:nvSpPr>
          <p:spPr>
            <a:xfrm>
              <a:off x="7618413" y="181930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6" name="Forma libre 103">
              <a:extLst>
                <a:ext uri="{FF2B5EF4-FFF2-40B4-BE49-F238E27FC236}">
                  <a16:creationId xmlns:a16="http://schemas.microsoft.com/office/drawing/2014/main" xmlns="" id="{66E297DF-0B39-A346-B891-377E9C2B6FD9}"/>
                </a:ext>
              </a:extLst>
            </p:cNvPr>
            <p:cNvSpPr/>
            <p:nvPr/>
          </p:nvSpPr>
          <p:spPr>
            <a:xfrm>
              <a:off x="7618413" y="1459697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7" name="Forma libre 104">
              <a:extLst>
                <a:ext uri="{FF2B5EF4-FFF2-40B4-BE49-F238E27FC236}">
                  <a16:creationId xmlns:a16="http://schemas.microsoft.com/office/drawing/2014/main" xmlns="" id="{4CD01F4D-B15D-C542-A743-27C337EDA538}"/>
                </a:ext>
              </a:extLst>
            </p:cNvPr>
            <p:cNvSpPr/>
            <p:nvPr/>
          </p:nvSpPr>
          <p:spPr>
            <a:xfrm>
              <a:off x="7618413" y="4926430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8" name="Forma libre 105">
              <a:extLst>
                <a:ext uri="{FF2B5EF4-FFF2-40B4-BE49-F238E27FC236}">
                  <a16:creationId xmlns:a16="http://schemas.microsoft.com/office/drawing/2014/main" xmlns="" id="{547007AF-B19F-164E-8D16-82F4D5BFD707}"/>
                </a:ext>
              </a:extLst>
            </p:cNvPr>
            <p:cNvSpPr/>
            <p:nvPr/>
          </p:nvSpPr>
          <p:spPr>
            <a:xfrm>
              <a:off x="7618413" y="2900047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9" name="Forma libre 106">
              <a:extLst>
                <a:ext uri="{FF2B5EF4-FFF2-40B4-BE49-F238E27FC236}">
                  <a16:creationId xmlns:a16="http://schemas.microsoft.com/office/drawing/2014/main" xmlns="" id="{99B036F0-4E32-5D4C-AA03-E090908DBE2F}"/>
                </a:ext>
              </a:extLst>
            </p:cNvPr>
            <p:cNvSpPr/>
            <p:nvPr/>
          </p:nvSpPr>
          <p:spPr>
            <a:xfrm>
              <a:off x="7618413" y="217987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70" name="Forma libre 107">
              <a:extLst>
                <a:ext uri="{FF2B5EF4-FFF2-40B4-BE49-F238E27FC236}">
                  <a16:creationId xmlns:a16="http://schemas.microsoft.com/office/drawing/2014/main" xmlns="" id="{966D7046-004F-514E-AD7C-23339A861260}"/>
                </a:ext>
              </a:extLst>
            </p:cNvPr>
            <p:cNvSpPr/>
            <p:nvPr/>
          </p:nvSpPr>
          <p:spPr>
            <a:xfrm>
              <a:off x="8017547" y="1459697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71" name="Forma libre 108">
              <a:extLst>
                <a:ext uri="{FF2B5EF4-FFF2-40B4-BE49-F238E27FC236}">
                  <a16:creationId xmlns:a16="http://schemas.microsoft.com/office/drawing/2014/main" xmlns="" id="{154742F6-1275-BD47-A4D0-204AFEBC1B3B}"/>
                </a:ext>
              </a:extLst>
            </p:cNvPr>
            <p:cNvSpPr/>
            <p:nvPr/>
          </p:nvSpPr>
          <p:spPr>
            <a:xfrm>
              <a:off x="6421009" y="2900047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72" name="Forma libre 109">
              <a:extLst>
                <a:ext uri="{FF2B5EF4-FFF2-40B4-BE49-F238E27FC236}">
                  <a16:creationId xmlns:a16="http://schemas.microsoft.com/office/drawing/2014/main" xmlns="" id="{F243DDD2-B5C6-5447-850A-4D029FBFC030}"/>
                </a:ext>
              </a:extLst>
            </p:cNvPr>
            <p:cNvSpPr/>
            <p:nvPr/>
          </p:nvSpPr>
          <p:spPr>
            <a:xfrm>
              <a:off x="6421009" y="5252745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73" name="Forma libre 110">
              <a:extLst>
                <a:ext uri="{FF2B5EF4-FFF2-40B4-BE49-F238E27FC236}">
                  <a16:creationId xmlns:a16="http://schemas.microsoft.com/office/drawing/2014/main" xmlns="" id="{31BECA51-29DF-5144-A3E7-6CBB5696DC0F}"/>
                </a:ext>
              </a:extLst>
            </p:cNvPr>
            <p:cNvSpPr/>
            <p:nvPr/>
          </p:nvSpPr>
          <p:spPr>
            <a:xfrm>
              <a:off x="6421009" y="181930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74" name="Forma libre 111">
              <a:extLst>
                <a:ext uri="{FF2B5EF4-FFF2-40B4-BE49-F238E27FC236}">
                  <a16:creationId xmlns:a16="http://schemas.microsoft.com/office/drawing/2014/main" xmlns="" id="{6E0F9119-8F05-D244-82DE-8FAC6BD78FDE}"/>
                </a:ext>
              </a:extLst>
            </p:cNvPr>
            <p:cNvSpPr/>
            <p:nvPr/>
          </p:nvSpPr>
          <p:spPr>
            <a:xfrm>
              <a:off x="6421009" y="217987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75" name="Forma libre 112">
              <a:extLst>
                <a:ext uri="{FF2B5EF4-FFF2-40B4-BE49-F238E27FC236}">
                  <a16:creationId xmlns:a16="http://schemas.microsoft.com/office/drawing/2014/main" xmlns="" id="{A885FDF8-24F3-5449-90B1-7E90A4DCC0B8}"/>
                </a:ext>
              </a:extLst>
            </p:cNvPr>
            <p:cNvSpPr/>
            <p:nvPr/>
          </p:nvSpPr>
          <p:spPr>
            <a:xfrm>
              <a:off x="6421009" y="325965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76" name="Forma libre 113">
              <a:extLst>
                <a:ext uri="{FF2B5EF4-FFF2-40B4-BE49-F238E27FC236}">
                  <a16:creationId xmlns:a16="http://schemas.microsoft.com/office/drawing/2014/main" xmlns="" id="{D7ADB49E-F801-8A4F-BD28-402DDA0BEF5D}"/>
                </a:ext>
              </a:extLst>
            </p:cNvPr>
            <p:cNvSpPr/>
            <p:nvPr/>
          </p:nvSpPr>
          <p:spPr>
            <a:xfrm>
              <a:off x="6421009" y="3946536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77" name="Forma libre 114">
              <a:extLst>
                <a:ext uri="{FF2B5EF4-FFF2-40B4-BE49-F238E27FC236}">
                  <a16:creationId xmlns:a16="http://schemas.microsoft.com/office/drawing/2014/main" xmlns="" id="{80975162-683C-BF4D-AF1E-FAFF301F6AB8}"/>
                </a:ext>
              </a:extLst>
            </p:cNvPr>
            <p:cNvSpPr/>
            <p:nvPr/>
          </p:nvSpPr>
          <p:spPr>
            <a:xfrm>
              <a:off x="6421009" y="4926430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78" name="Forma libre 115">
              <a:extLst>
                <a:ext uri="{FF2B5EF4-FFF2-40B4-BE49-F238E27FC236}">
                  <a16:creationId xmlns:a16="http://schemas.microsoft.com/office/drawing/2014/main" xmlns="" id="{679CEEF7-3954-7D4E-82C2-3210CAA45EA7}"/>
                </a:ext>
              </a:extLst>
            </p:cNvPr>
            <p:cNvSpPr/>
            <p:nvPr/>
          </p:nvSpPr>
          <p:spPr>
            <a:xfrm>
              <a:off x="6421009" y="4600116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79" name="Forma libre 116">
              <a:extLst>
                <a:ext uri="{FF2B5EF4-FFF2-40B4-BE49-F238E27FC236}">
                  <a16:creationId xmlns:a16="http://schemas.microsoft.com/office/drawing/2014/main" xmlns="" id="{2B147561-435C-1E48-B524-31D89271B8D3}"/>
                </a:ext>
              </a:extLst>
            </p:cNvPr>
            <p:cNvSpPr/>
            <p:nvPr/>
          </p:nvSpPr>
          <p:spPr>
            <a:xfrm>
              <a:off x="6421009" y="4272850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80" name="Forma libre 117">
              <a:extLst>
                <a:ext uri="{FF2B5EF4-FFF2-40B4-BE49-F238E27FC236}">
                  <a16:creationId xmlns:a16="http://schemas.microsoft.com/office/drawing/2014/main" xmlns="" id="{D0F33D9D-C942-774A-909A-98CA0D7D827B}"/>
                </a:ext>
              </a:extLst>
            </p:cNvPr>
            <p:cNvSpPr/>
            <p:nvPr/>
          </p:nvSpPr>
          <p:spPr>
            <a:xfrm>
              <a:off x="6421009" y="1099134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81" name="Forma libre 118">
              <a:extLst>
                <a:ext uri="{FF2B5EF4-FFF2-40B4-BE49-F238E27FC236}">
                  <a16:creationId xmlns:a16="http://schemas.microsoft.com/office/drawing/2014/main" xmlns="" id="{817B2896-1321-764D-BE7B-1A031E4FFF2A}"/>
                </a:ext>
              </a:extLst>
            </p:cNvPr>
            <p:cNvSpPr/>
            <p:nvPr/>
          </p:nvSpPr>
          <p:spPr>
            <a:xfrm>
              <a:off x="6421009" y="362022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82" name="Forma libre 119">
              <a:extLst>
                <a:ext uri="{FF2B5EF4-FFF2-40B4-BE49-F238E27FC236}">
                  <a16:creationId xmlns:a16="http://schemas.microsoft.com/office/drawing/2014/main" xmlns="" id="{947104F2-FE52-0949-B697-E9BB247665D9}"/>
                </a:ext>
              </a:extLst>
            </p:cNvPr>
            <p:cNvSpPr/>
            <p:nvPr/>
          </p:nvSpPr>
          <p:spPr>
            <a:xfrm>
              <a:off x="6421009" y="2539484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83" name="Forma libre 120">
              <a:extLst>
                <a:ext uri="{FF2B5EF4-FFF2-40B4-BE49-F238E27FC236}">
                  <a16:creationId xmlns:a16="http://schemas.microsoft.com/office/drawing/2014/main" xmlns="" id="{287DC5C6-C89D-DA4F-ACDA-0DDAA91046CB}"/>
                </a:ext>
              </a:extLst>
            </p:cNvPr>
            <p:cNvSpPr/>
            <p:nvPr/>
          </p:nvSpPr>
          <p:spPr>
            <a:xfrm>
              <a:off x="6021875" y="362022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84" name="Forma libre 121">
              <a:extLst>
                <a:ext uri="{FF2B5EF4-FFF2-40B4-BE49-F238E27FC236}">
                  <a16:creationId xmlns:a16="http://schemas.microsoft.com/office/drawing/2014/main" xmlns="" id="{FA60C2CF-60EB-384E-8F9C-CAAB9AC858A9}"/>
                </a:ext>
              </a:extLst>
            </p:cNvPr>
            <p:cNvSpPr/>
            <p:nvPr/>
          </p:nvSpPr>
          <p:spPr>
            <a:xfrm>
              <a:off x="6021875" y="4272850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85" name="Forma libre 122">
              <a:extLst>
                <a:ext uri="{FF2B5EF4-FFF2-40B4-BE49-F238E27FC236}">
                  <a16:creationId xmlns:a16="http://schemas.microsoft.com/office/drawing/2014/main" xmlns="" id="{193651D1-FAA3-7741-931D-34FA2EAD4BE0}"/>
                </a:ext>
              </a:extLst>
            </p:cNvPr>
            <p:cNvSpPr/>
            <p:nvPr/>
          </p:nvSpPr>
          <p:spPr>
            <a:xfrm>
              <a:off x="6021875" y="3946536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86" name="Forma libre 123">
              <a:extLst>
                <a:ext uri="{FF2B5EF4-FFF2-40B4-BE49-F238E27FC236}">
                  <a16:creationId xmlns:a16="http://schemas.microsoft.com/office/drawing/2014/main" xmlns="" id="{4FC9530B-14BA-5240-8B37-65B32B21A9C3}"/>
                </a:ext>
              </a:extLst>
            </p:cNvPr>
            <p:cNvSpPr/>
            <p:nvPr/>
          </p:nvSpPr>
          <p:spPr>
            <a:xfrm>
              <a:off x="6021875" y="325965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87" name="Forma libre 124">
              <a:extLst>
                <a:ext uri="{FF2B5EF4-FFF2-40B4-BE49-F238E27FC236}">
                  <a16:creationId xmlns:a16="http://schemas.microsoft.com/office/drawing/2014/main" xmlns="" id="{3127EAAF-E9A2-2243-A725-715519C36DC9}"/>
                </a:ext>
              </a:extLst>
            </p:cNvPr>
            <p:cNvSpPr/>
            <p:nvPr/>
          </p:nvSpPr>
          <p:spPr>
            <a:xfrm>
              <a:off x="6021875" y="2900047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88" name="Forma libre 125">
              <a:extLst>
                <a:ext uri="{FF2B5EF4-FFF2-40B4-BE49-F238E27FC236}">
                  <a16:creationId xmlns:a16="http://schemas.microsoft.com/office/drawing/2014/main" xmlns="" id="{786C542A-8555-B844-8B6C-50C1C293168E}"/>
                </a:ext>
              </a:extLst>
            </p:cNvPr>
            <p:cNvSpPr/>
            <p:nvPr/>
          </p:nvSpPr>
          <p:spPr>
            <a:xfrm>
              <a:off x="6021875" y="5252745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89" name="Forma libre 126">
              <a:extLst>
                <a:ext uri="{FF2B5EF4-FFF2-40B4-BE49-F238E27FC236}">
                  <a16:creationId xmlns:a16="http://schemas.microsoft.com/office/drawing/2014/main" xmlns="" id="{E2307C58-15E6-E546-B5B6-588966A16E35}"/>
                </a:ext>
              </a:extLst>
            </p:cNvPr>
            <p:cNvSpPr/>
            <p:nvPr/>
          </p:nvSpPr>
          <p:spPr>
            <a:xfrm>
              <a:off x="6021875" y="5906325"/>
              <a:ext cx="152051" cy="152216"/>
            </a:xfrm>
            <a:custGeom>
              <a:avLst/>
              <a:gdLst>
                <a:gd name="connsiteX0" fmla="*/ 152051 w 152051"/>
                <a:gd name="connsiteY0" fmla="*/ 76109 h 152216"/>
                <a:gd name="connsiteX1" fmla="*/ 76026 w 152051"/>
                <a:gd name="connsiteY1" fmla="*/ 152217 h 152216"/>
                <a:gd name="connsiteX2" fmla="*/ 0 w 152051"/>
                <a:gd name="connsiteY2" fmla="*/ 76109 h 152216"/>
                <a:gd name="connsiteX3" fmla="*/ 76026 w 152051"/>
                <a:gd name="connsiteY3" fmla="*/ 0 h 152216"/>
                <a:gd name="connsiteX4" fmla="*/ 152051 w 152051"/>
                <a:gd name="connsiteY4" fmla="*/ 76109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9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9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9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90" name="Forma libre 127">
              <a:extLst>
                <a:ext uri="{FF2B5EF4-FFF2-40B4-BE49-F238E27FC236}">
                  <a16:creationId xmlns:a16="http://schemas.microsoft.com/office/drawing/2014/main" xmlns="" id="{631B0DF0-932B-5643-A673-150913E41A36}"/>
                </a:ext>
              </a:extLst>
            </p:cNvPr>
            <p:cNvSpPr/>
            <p:nvPr/>
          </p:nvSpPr>
          <p:spPr>
            <a:xfrm>
              <a:off x="6021875" y="557905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91" name="Forma libre 128">
              <a:extLst>
                <a:ext uri="{FF2B5EF4-FFF2-40B4-BE49-F238E27FC236}">
                  <a16:creationId xmlns:a16="http://schemas.microsoft.com/office/drawing/2014/main" xmlns="" id="{92659F12-8255-9B4D-9AFA-56DAF91766D7}"/>
                </a:ext>
              </a:extLst>
            </p:cNvPr>
            <p:cNvSpPr/>
            <p:nvPr/>
          </p:nvSpPr>
          <p:spPr>
            <a:xfrm>
              <a:off x="6021875" y="4600116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92" name="Forma libre 129">
              <a:extLst>
                <a:ext uri="{FF2B5EF4-FFF2-40B4-BE49-F238E27FC236}">
                  <a16:creationId xmlns:a16="http://schemas.microsoft.com/office/drawing/2014/main" xmlns="" id="{928A3400-89E4-AA42-817B-3F6E4009534E}"/>
                </a:ext>
              </a:extLst>
            </p:cNvPr>
            <p:cNvSpPr/>
            <p:nvPr/>
          </p:nvSpPr>
          <p:spPr>
            <a:xfrm>
              <a:off x="6021875" y="2539484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93" name="Forma libre 130">
              <a:extLst>
                <a:ext uri="{FF2B5EF4-FFF2-40B4-BE49-F238E27FC236}">
                  <a16:creationId xmlns:a16="http://schemas.microsoft.com/office/drawing/2014/main" xmlns="" id="{806F1126-5C23-1F48-848A-13200BE16EDF}"/>
                </a:ext>
              </a:extLst>
            </p:cNvPr>
            <p:cNvSpPr/>
            <p:nvPr/>
          </p:nvSpPr>
          <p:spPr>
            <a:xfrm>
              <a:off x="6021875" y="4926430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94" name="Forma libre 131">
              <a:extLst>
                <a:ext uri="{FF2B5EF4-FFF2-40B4-BE49-F238E27FC236}">
                  <a16:creationId xmlns:a16="http://schemas.microsoft.com/office/drawing/2014/main" xmlns="" id="{1ADE2C17-862F-9E43-8DF6-94917095CFB8}"/>
                </a:ext>
              </a:extLst>
            </p:cNvPr>
            <p:cNvSpPr/>
            <p:nvPr/>
          </p:nvSpPr>
          <p:spPr>
            <a:xfrm>
              <a:off x="6421009" y="1459697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95" name="Forma libre 132">
              <a:extLst>
                <a:ext uri="{FF2B5EF4-FFF2-40B4-BE49-F238E27FC236}">
                  <a16:creationId xmlns:a16="http://schemas.microsoft.com/office/drawing/2014/main" xmlns="" id="{08B957E2-D40F-7C47-B6A6-F31765B4039F}"/>
                </a:ext>
              </a:extLst>
            </p:cNvPr>
            <p:cNvSpPr/>
            <p:nvPr/>
          </p:nvSpPr>
          <p:spPr>
            <a:xfrm>
              <a:off x="4425336" y="3946536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96" name="Forma libre 133">
              <a:extLst>
                <a:ext uri="{FF2B5EF4-FFF2-40B4-BE49-F238E27FC236}">
                  <a16:creationId xmlns:a16="http://schemas.microsoft.com/office/drawing/2014/main" xmlns="" id="{550C9F40-4AB9-4942-8C4A-B017AF917740}"/>
                </a:ext>
              </a:extLst>
            </p:cNvPr>
            <p:cNvSpPr/>
            <p:nvPr/>
          </p:nvSpPr>
          <p:spPr>
            <a:xfrm>
              <a:off x="4425336" y="217987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97" name="Forma libre 134">
              <a:extLst>
                <a:ext uri="{FF2B5EF4-FFF2-40B4-BE49-F238E27FC236}">
                  <a16:creationId xmlns:a16="http://schemas.microsoft.com/office/drawing/2014/main" xmlns="" id="{DAFADDF5-74BE-8646-9D78-C64277965538}"/>
                </a:ext>
              </a:extLst>
            </p:cNvPr>
            <p:cNvSpPr/>
            <p:nvPr/>
          </p:nvSpPr>
          <p:spPr>
            <a:xfrm>
              <a:off x="4425336" y="2900047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98" name="Forma libre 135">
              <a:extLst>
                <a:ext uri="{FF2B5EF4-FFF2-40B4-BE49-F238E27FC236}">
                  <a16:creationId xmlns:a16="http://schemas.microsoft.com/office/drawing/2014/main" xmlns="" id="{AF176564-9E66-0645-8224-A203C8D22B72}"/>
                </a:ext>
              </a:extLst>
            </p:cNvPr>
            <p:cNvSpPr/>
            <p:nvPr/>
          </p:nvSpPr>
          <p:spPr>
            <a:xfrm>
              <a:off x="5622740" y="557905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99" name="Forma libre 136">
              <a:extLst>
                <a:ext uri="{FF2B5EF4-FFF2-40B4-BE49-F238E27FC236}">
                  <a16:creationId xmlns:a16="http://schemas.microsoft.com/office/drawing/2014/main" xmlns="" id="{BF62F159-6C4B-0942-B583-7C845199175A}"/>
                </a:ext>
              </a:extLst>
            </p:cNvPr>
            <p:cNvSpPr/>
            <p:nvPr/>
          </p:nvSpPr>
          <p:spPr>
            <a:xfrm>
              <a:off x="4425336" y="4272850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00" name="Forma libre 137">
              <a:extLst>
                <a:ext uri="{FF2B5EF4-FFF2-40B4-BE49-F238E27FC236}">
                  <a16:creationId xmlns:a16="http://schemas.microsoft.com/office/drawing/2014/main" xmlns="" id="{F3511D1B-8974-B844-AD2F-266379CB7E78}"/>
                </a:ext>
              </a:extLst>
            </p:cNvPr>
            <p:cNvSpPr/>
            <p:nvPr/>
          </p:nvSpPr>
          <p:spPr>
            <a:xfrm>
              <a:off x="4425336" y="362022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01" name="Forma libre 138">
              <a:extLst>
                <a:ext uri="{FF2B5EF4-FFF2-40B4-BE49-F238E27FC236}">
                  <a16:creationId xmlns:a16="http://schemas.microsoft.com/office/drawing/2014/main" xmlns="" id="{3BAFF9B4-AA50-EA43-A4F8-B83568AD995A}"/>
                </a:ext>
              </a:extLst>
            </p:cNvPr>
            <p:cNvSpPr/>
            <p:nvPr/>
          </p:nvSpPr>
          <p:spPr>
            <a:xfrm>
              <a:off x="4425336" y="181930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02" name="Forma libre 139">
              <a:extLst>
                <a:ext uri="{FF2B5EF4-FFF2-40B4-BE49-F238E27FC236}">
                  <a16:creationId xmlns:a16="http://schemas.microsoft.com/office/drawing/2014/main" xmlns="" id="{8DAEA85B-2B06-3748-A5CA-984BB5776AE3}"/>
                </a:ext>
              </a:extLst>
            </p:cNvPr>
            <p:cNvSpPr/>
            <p:nvPr/>
          </p:nvSpPr>
          <p:spPr>
            <a:xfrm>
              <a:off x="4425336" y="4600116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03" name="Forma libre 140">
              <a:extLst>
                <a:ext uri="{FF2B5EF4-FFF2-40B4-BE49-F238E27FC236}">
                  <a16:creationId xmlns:a16="http://schemas.microsoft.com/office/drawing/2014/main" xmlns="" id="{E9337A61-120B-AE4A-B38E-9AA1DF8852E1}"/>
                </a:ext>
              </a:extLst>
            </p:cNvPr>
            <p:cNvSpPr/>
            <p:nvPr/>
          </p:nvSpPr>
          <p:spPr>
            <a:xfrm>
              <a:off x="4425336" y="4926430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04" name="Forma libre 141">
              <a:extLst>
                <a:ext uri="{FF2B5EF4-FFF2-40B4-BE49-F238E27FC236}">
                  <a16:creationId xmlns:a16="http://schemas.microsoft.com/office/drawing/2014/main" xmlns="" id="{3ADD866B-BE3F-4449-88A1-6552C39556EC}"/>
                </a:ext>
              </a:extLst>
            </p:cNvPr>
            <p:cNvSpPr/>
            <p:nvPr/>
          </p:nvSpPr>
          <p:spPr>
            <a:xfrm>
              <a:off x="4425336" y="2539484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05" name="Forma libre 142">
              <a:extLst>
                <a:ext uri="{FF2B5EF4-FFF2-40B4-BE49-F238E27FC236}">
                  <a16:creationId xmlns:a16="http://schemas.microsoft.com/office/drawing/2014/main" xmlns="" id="{288CB22A-0235-7E4D-B95C-26D4ED4CA0F4}"/>
                </a:ext>
              </a:extLst>
            </p:cNvPr>
            <p:cNvSpPr/>
            <p:nvPr/>
          </p:nvSpPr>
          <p:spPr>
            <a:xfrm>
              <a:off x="4026202" y="362022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06" name="Forma libre 143">
              <a:extLst>
                <a:ext uri="{FF2B5EF4-FFF2-40B4-BE49-F238E27FC236}">
                  <a16:creationId xmlns:a16="http://schemas.microsoft.com/office/drawing/2014/main" xmlns="" id="{13EB34D8-D180-0742-ADE0-9182A3C58C47}"/>
                </a:ext>
              </a:extLst>
            </p:cNvPr>
            <p:cNvSpPr/>
            <p:nvPr/>
          </p:nvSpPr>
          <p:spPr>
            <a:xfrm>
              <a:off x="6421009" y="79565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07" name="Forma libre 144">
              <a:extLst>
                <a:ext uri="{FF2B5EF4-FFF2-40B4-BE49-F238E27FC236}">
                  <a16:creationId xmlns:a16="http://schemas.microsoft.com/office/drawing/2014/main" xmlns="" id="{1C885EFD-CDE9-3E42-83E0-FB1202DA8483}"/>
                </a:ext>
              </a:extLst>
            </p:cNvPr>
            <p:cNvSpPr/>
            <p:nvPr/>
          </p:nvSpPr>
          <p:spPr>
            <a:xfrm>
              <a:off x="6421009" y="5906325"/>
              <a:ext cx="152051" cy="152216"/>
            </a:xfrm>
            <a:custGeom>
              <a:avLst/>
              <a:gdLst>
                <a:gd name="connsiteX0" fmla="*/ 152051 w 152051"/>
                <a:gd name="connsiteY0" fmla="*/ 76109 h 152216"/>
                <a:gd name="connsiteX1" fmla="*/ 76026 w 152051"/>
                <a:gd name="connsiteY1" fmla="*/ 152217 h 152216"/>
                <a:gd name="connsiteX2" fmla="*/ 0 w 152051"/>
                <a:gd name="connsiteY2" fmla="*/ 76109 h 152216"/>
                <a:gd name="connsiteX3" fmla="*/ 76026 w 152051"/>
                <a:gd name="connsiteY3" fmla="*/ 0 h 152216"/>
                <a:gd name="connsiteX4" fmla="*/ 152051 w 152051"/>
                <a:gd name="connsiteY4" fmla="*/ 76109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9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9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9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08" name="Forma libre 145">
              <a:extLst>
                <a:ext uri="{FF2B5EF4-FFF2-40B4-BE49-F238E27FC236}">
                  <a16:creationId xmlns:a16="http://schemas.microsoft.com/office/drawing/2014/main" xmlns="" id="{7107A05D-0FFC-C14E-B1E3-859FF14C95E0}"/>
                </a:ext>
              </a:extLst>
            </p:cNvPr>
            <p:cNvSpPr/>
            <p:nvPr/>
          </p:nvSpPr>
          <p:spPr>
            <a:xfrm>
              <a:off x="4026202" y="3946536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09" name="Forma libre 146">
              <a:extLst>
                <a:ext uri="{FF2B5EF4-FFF2-40B4-BE49-F238E27FC236}">
                  <a16:creationId xmlns:a16="http://schemas.microsoft.com/office/drawing/2014/main" xmlns="" id="{0E90B8F8-CE05-F04A-9F63-01B0E2E4CFF1}"/>
                </a:ext>
              </a:extLst>
            </p:cNvPr>
            <p:cNvSpPr/>
            <p:nvPr/>
          </p:nvSpPr>
          <p:spPr>
            <a:xfrm>
              <a:off x="6421009" y="557905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10" name="Forma libre 147">
              <a:extLst>
                <a:ext uri="{FF2B5EF4-FFF2-40B4-BE49-F238E27FC236}">
                  <a16:creationId xmlns:a16="http://schemas.microsoft.com/office/drawing/2014/main" xmlns="" id="{C356936A-1916-4947-BE72-4D6B79B6A4D5}"/>
                </a:ext>
              </a:extLst>
            </p:cNvPr>
            <p:cNvSpPr/>
            <p:nvPr/>
          </p:nvSpPr>
          <p:spPr>
            <a:xfrm>
              <a:off x="4026202" y="325965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11" name="Forma libre 148">
              <a:extLst>
                <a:ext uri="{FF2B5EF4-FFF2-40B4-BE49-F238E27FC236}">
                  <a16:creationId xmlns:a16="http://schemas.microsoft.com/office/drawing/2014/main" xmlns="" id="{33A6D655-E9B5-9D4D-AA0B-F4F71FF95404}"/>
                </a:ext>
              </a:extLst>
            </p:cNvPr>
            <p:cNvSpPr/>
            <p:nvPr/>
          </p:nvSpPr>
          <p:spPr>
            <a:xfrm>
              <a:off x="4026202" y="4272850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12" name="Forma libre 149">
              <a:extLst>
                <a:ext uri="{FF2B5EF4-FFF2-40B4-BE49-F238E27FC236}">
                  <a16:creationId xmlns:a16="http://schemas.microsoft.com/office/drawing/2014/main" xmlns="" id="{63AE9874-5A8F-7744-9C3F-A36138BD0222}"/>
                </a:ext>
              </a:extLst>
            </p:cNvPr>
            <p:cNvSpPr/>
            <p:nvPr/>
          </p:nvSpPr>
          <p:spPr>
            <a:xfrm>
              <a:off x="4026202" y="2539484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13" name="Forma libre 150">
              <a:extLst>
                <a:ext uri="{FF2B5EF4-FFF2-40B4-BE49-F238E27FC236}">
                  <a16:creationId xmlns:a16="http://schemas.microsoft.com/office/drawing/2014/main" xmlns="" id="{834B87ED-2D16-4B49-9E0D-B39B780197CB}"/>
                </a:ext>
              </a:extLst>
            </p:cNvPr>
            <p:cNvSpPr/>
            <p:nvPr/>
          </p:nvSpPr>
          <p:spPr>
            <a:xfrm>
              <a:off x="4026202" y="2900047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14" name="Forma libre 151">
              <a:extLst>
                <a:ext uri="{FF2B5EF4-FFF2-40B4-BE49-F238E27FC236}">
                  <a16:creationId xmlns:a16="http://schemas.microsoft.com/office/drawing/2014/main" xmlns="" id="{5D5807B5-41FF-114D-9993-5C06DF40AB97}"/>
                </a:ext>
              </a:extLst>
            </p:cNvPr>
            <p:cNvSpPr/>
            <p:nvPr/>
          </p:nvSpPr>
          <p:spPr>
            <a:xfrm>
              <a:off x="4425336" y="325965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15" name="Forma libre 152">
              <a:extLst>
                <a:ext uri="{FF2B5EF4-FFF2-40B4-BE49-F238E27FC236}">
                  <a16:creationId xmlns:a16="http://schemas.microsoft.com/office/drawing/2014/main" xmlns="" id="{13303D92-EE7D-CF44-A5A8-9EE36FFA5CD9}"/>
                </a:ext>
              </a:extLst>
            </p:cNvPr>
            <p:cNvSpPr/>
            <p:nvPr/>
          </p:nvSpPr>
          <p:spPr>
            <a:xfrm>
              <a:off x="5223605" y="4926430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16" name="Forma libre 153">
              <a:extLst>
                <a:ext uri="{FF2B5EF4-FFF2-40B4-BE49-F238E27FC236}">
                  <a16:creationId xmlns:a16="http://schemas.microsoft.com/office/drawing/2014/main" xmlns="" id="{00818A53-38D5-9343-AC56-D0F6A7D266E2}"/>
                </a:ext>
              </a:extLst>
            </p:cNvPr>
            <p:cNvSpPr/>
            <p:nvPr/>
          </p:nvSpPr>
          <p:spPr>
            <a:xfrm>
              <a:off x="5223605" y="557905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17" name="Forma libre 154">
              <a:extLst>
                <a:ext uri="{FF2B5EF4-FFF2-40B4-BE49-F238E27FC236}">
                  <a16:creationId xmlns:a16="http://schemas.microsoft.com/office/drawing/2014/main" xmlns="" id="{7DE641D2-75D6-F945-8F80-2FA4508A7D6D}"/>
                </a:ext>
              </a:extLst>
            </p:cNvPr>
            <p:cNvSpPr/>
            <p:nvPr/>
          </p:nvSpPr>
          <p:spPr>
            <a:xfrm>
              <a:off x="5223605" y="5252745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18" name="Forma libre 155">
              <a:extLst>
                <a:ext uri="{FF2B5EF4-FFF2-40B4-BE49-F238E27FC236}">
                  <a16:creationId xmlns:a16="http://schemas.microsoft.com/office/drawing/2014/main" xmlns="" id="{2D4E5CDA-82BB-7942-A111-D00CADD47287}"/>
                </a:ext>
              </a:extLst>
            </p:cNvPr>
            <p:cNvSpPr/>
            <p:nvPr/>
          </p:nvSpPr>
          <p:spPr>
            <a:xfrm>
              <a:off x="5622740" y="181930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19" name="Forma libre 156">
              <a:extLst>
                <a:ext uri="{FF2B5EF4-FFF2-40B4-BE49-F238E27FC236}">
                  <a16:creationId xmlns:a16="http://schemas.microsoft.com/office/drawing/2014/main" xmlns="" id="{112A46C9-3C1B-8B40-ABB6-9F4EB6D7D84E}"/>
                </a:ext>
              </a:extLst>
            </p:cNvPr>
            <p:cNvSpPr/>
            <p:nvPr/>
          </p:nvSpPr>
          <p:spPr>
            <a:xfrm>
              <a:off x="5622740" y="1099134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20" name="Forma libre 157">
              <a:extLst>
                <a:ext uri="{FF2B5EF4-FFF2-40B4-BE49-F238E27FC236}">
                  <a16:creationId xmlns:a16="http://schemas.microsoft.com/office/drawing/2014/main" xmlns="" id="{FB9A5846-204B-B94D-98F1-3154A1ED7322}"/>
                </a:ext>
              </a:extLst>
            </p:cNvPr>
            <p:cNvSpPr/>
            <p:nvPr/>
          </p:nvSpPr>
          <p:spPr>
            <a:xfrm>
              <a:off x="5622740" y="1459697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21" name="Forma libre 158">
              <a:extLst>
                <a:ext uri="{FF2B5EF4-FFF2-40B4-BE49-F238E27FC236}">
                  <a16:creationId xmlns:a16="http://schemas.microsoft.com/office/drawing/2014/main" xmlns="" id="{84D0AE36-97D8-214F-AAEF-9A7E9F563280}"/>
                </a:ext>
              </a:extLst>
            </p:cNvPr>
            <p:cNvSpPr/>
            <p:nvPr/>
          </p:nvSpPr>
          <p:spPr>
            <a:xfrm>
              <a:off x="5223605" y="362022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22" name="Forma libre 159">
              <a:extLst>
                <a:ext uri="{FF2B5EF4-FFF2-40B4-BE49-F238E27FC236}">
                  <a16:creationId xmlns:a16="http://schemas.microsoft.com/office/drawing/2014/main" xmlns="" id="{8BBF1BB1-2C04-6743-B978-118343E74C72}"/>
                </a:ext>
              </a:extLst>
            </p:cNvPr>
            <p:cNvSpPr/>
            <p:nvPr/>
          </p:nvSpPr>
          <p:spPr>
            <a:xfrm>
              <a:off x="5223605" y="325965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23" name="Forma libre 160">
              <a:extLst>
                <a:ext uri="{FF2B5EF4-FFF2-40B4-BE49-F238E27FC236}">
                  <a16:creationId xmlns:a16="http://schemas.microsoft.com/office/drawing/2014/main" xmlns="" id="{99C80EC9-5980-0847-B86A-ECABDB3EA9E0}"/>
                </a:ext>
              </a:extLst>
            </p:cNvPr>
            <p:cNvSpPr/>
            <p:nvPr/>
          </p:nvSpPr>
          <p:spPr>
            <a:xfrm>
              <a:off x="5223605" y="4600116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24" name="Forma libre 161">
              <a:extLst>
                <a:ext uri="{FF2B5EF4-FFF2-40B4-BE49-F238E27FC236}">
                  <a16:creationId xmlns:a16="http://schemas.microsoft.com/office/drawing/2014/main" xmlns="" id="{1DFC4F75-8004-E54B-A1FC-8DC4BC4E0AF6}"/>
                </a:ext>
              </a:extLst>
            </p:cNvPr>
            <p:cNvSpPr/>
            <p:nvPr/>
          </p:nvSpPr>
          <p:spPr>
            <a:xfrm>
              <a:off x="5223605" y="4272850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25" name="Forma libre 162">
              <a:extLst>
                <a:ext uri="{FF2B5EF4-FFF2-40B4-BE49-F238E27FC236}">
                  <a16:creationId xmlns:a16="http://schemas.microsoft.com/office/drawing/2014/main" xmlns="" id="{BBA858C6-9C2D-AC43-B482-FC90C48CDB75}"/>
                </a:ext>
              </a:extLst>
            </p:cNvPr>
            <p:cNvSpPr/>
            <p:nvPr/>
          </p:nvSpPr>
          <p:spPr>
            <a:xfrm>
              <a:off x="5223605" y="3946536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26" name="Forma libre 163">
              <a:extLst>
                <a:ext uri="{FF2B5EF4-FFF2-40B4-BE49-F238E27FC236}">
                  <a16:creationId xmlns:a16="http://schemas.microsoft.com/office/drawing/2014/main" xmlns="" id="{C7104963-83E0-1B47-A7FA-D51EF80D03E3}"/>
                </a:ext>
              </a:extLst>
            </p:cNvPr>
            <p:cNvSpPr/>
            <p:nvPr/>
          </p:nvSpPr>
          <p:spPr>
            <a:xfrm>
              <a:off x="5622740" y="325965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27" name="Forma libre 164">
              <a:extLst>
                <a:ext uri="{FF2B5EF4-FFF2-40B4-BE49-F238E27FC236}">
                  <a16:creationId xmlns:a16="http://schemas.microsoft.com/office/drawing/2014/main" xmlns="" id="{8354CB2B-D728-024B-8C55-676FC9774DCC}"/>
                </a:ext>
              </a:extLst>
            </p:cNvPr>
            <p:cNvSpPr/>
            <p:nvPr/>
          </p:nvSpPr>
          <p:spPr>
            <a:xfrm>
              <a:off x="5622740" y="4272850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28" name="Forma libre 165">
              <a:extLst>
                <a:ext uri="{FF2B5EF4-FFF2-40B4-BE49-F238E27FC236}">
                  <a16:creationId xmlns:a16="http://schemas.microsoft.com/office/drawing/2014/main" xmlns="" id="{6395DCCF-2C96-C242-AE26-C3B831118035}"/>
                </a:ext>
              </a:extLst>
            </p:cNvPr>
            <p:cNvSpPr/>
            <p:nvPr/>
          </p:nvSpPr>
          <p:spPr>
            <a:xfrm>
              <a:off x="5622740" y="4926430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29" name="Forma libre 166">
              <a:extLst>
                <a:ext uri="{FF2B5EF4-FFF2-40B4-BE49-F238E27FC236}">
                  <a16:creationId xmlns:a16="http://schemas.microsoft.com/office/drawing/2014/main" xmlns="" id="{F45BB8F2-D8DE-F24C-B5EE-D929F7865B46}"/>
                </a:ext>
              </a:extLst>
            </p:cNvPr>
            <p:cNvSpPr/>
            <p:nvPr/>
          </p:nvSpPr>
          <p:spPr>
            <a:xfrm>
              <a:off x="5622740" y="4600116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30" name="Forma libre 167">
              <a:extLst>
                <a:ext uri="{FF2B5EF4-FFF2-40B4-BE49-F238E27FC236}">
                  <a16:creationId xmlns:a16="http://schemas.microsoft.com/office/drawing/2014/main" xmlns="" id="{4F8DD9E2-FFB4-E04D-A21E-0666F6FCC5A9}"/>
                </a:ext>
              </a:extLst>
            </p:cNvPr>
            <p:cNvSpPr/>
            <p:nvPr/>
          </p:nvSpPr>
          <p:spPr>
            <a:xfrm>
              <a:off x="5622740" y="217987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31" name="Forma libre 168">
              <a:extLst>
                <a:ext uri="{FF2B5EF4-FFF2-40B4-BE49-F238E27FC236}">
                  <a16:creationId xmlns:a16="http://schemas.microsoft.com/office/drawing/2014/main" xmlns="" id="{522A2370-5130-F54D-A9BE-8F044C7780CA}"/>
                </a:ext>
              </a:extLst>
            </p:cNvPr>
            <p:cNvSpPr/>
            <p:nvPr/>
          </p:nvSpPr>
          <p:spPr>
            <a:xfrm>
              <a:off x="5622740" y="5906325"/>
              <a:ext cx="152051" cy="152216"/>
            </a:xfrm>
            <a:custGeom>
              <a:avLst/>
              <a:gdLst>
                <a:gd name="connsiteX0" fmla="*/ 152051 w 152051"/>
                <a:gd name="connsiteY0" fmla="*/ 76109 h 152216"/>
                <a:gd name="connsiteX1" fmla="*/ 76026 w 152051"/>
                <a:gd name="connsiteY1" fmla="*/ 152217 h 152216"/>
                <a:gd name="connsiteX2" fmla="*/ 0 w 152051"/>
                <a:gd name="connsiteY2" fmla="*/ 76109 h 152216"/>
                <a:gd name="connsiteX3" fmla="*/ 76026 w 152051"/>
                <a:gd name="connsiteY3" fmla="*/ 0 h 152216"/>
                <a:gd name="connsiteX4" fmla="*/ 152051 w 152051"/>
                <a:gd name="connsiteY4" fmla="*/ 76109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9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9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9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32" name="Forma libre 169">
              <a:extLst>
                <a:ext uri="{FF2B5EF4-FFF2-40B4-BE49-F238E27FC236}">
                  <a16:creationId xmlns:a16="http://schemas.microsoft.com/office/drawing/2014/main" xmlns="" id="{474D9EF5-E907-4943-8579-80AD989D2893}"/>
                </a:ext>
              </a:extLst>
            </p:cNvPr>
            <p:cNvSpPr/>
            <p:nvPr/>
          </p:nvSpPr>
          <p:spPr>
            <a:xfrm>
              <a:off x="5622740" y="5252745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33" name="Forma libre 170">
              <a:extLst>
                <a:ext uri="{FF2B5EF4-FFF2-40B4-BE49-F238E27FC236}">
                  <a16:creationId xmlns:a16="http://schemas.microsoft.com/office/drawing/2014/main" xmlns="" id="{D10EFBBE-3D58-1B47-A310-F7E012ABA1BC}"/>
                </a:ext>
              </a:extLst>
            </p:cNvPr>
            <p:cNvSpPr/>
            <p:nvPr/>
          </p:nvSpPr>
          <p:spPr>
            <a:xfrm>
              <a:off x="5622740" y="2539484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34" name="Forma libre 171">
              <a:extLst>
                <a:ext uri="{FF2B5EF4-FFF2-40B4-BE49-F238E27FC236}">
                  <a16:creationId xmlns:a16="http://schemas.microsoft.com/office/drawing/2014/main" xmlns="" id="{93156829-4E62-D24F-96F6-E37D08FB21D3}"/>
                </a:ext>
              </a:extLst>
            </p:cNvPr>
            <p:cNvSpPr/>
            <p:nvPr/>
          </p:nvSpPr>
          <p:spPr>
            <a:xfrm>
              <a:off x="5622740" y="3946536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35" name="Forma libre 172">
              <a:extLst>
                <a:ext uri="{FF2B5EF4-FFF2-40B4-BE49-F238E27FC236}">
                  <a16:creationId xmlns:a16="http://schemas.microsoft.com/office/drawing/2014/main" xmlns="" id="{1C698682-92A3-4349-A7AF-9C5D6204E6BC}"/>
                </a:ext>
              </a:extLst>
            </p:cNvPr>
            <p:cNvSpPr/>
            <p:nvPr/>
          </p:nvSpPr>
          <p:spPr>
            <a:xfrm>
              <a:off x="5622740" y="2900047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36" name="Forma libre 173">
              <a:extLst>
                <a:ext uri="{FF2B5EF4-FFF2-40B4-BE49-F238E27FC236}">
                  <a16:creationId xmlns:a16="http://schemas.microsoft.com/office/drawing/2014/main" xmlns="" id="{59C1645A-DBAE-F747-A38A-C96211A58442}"/>
                </a:ext>
              </a:extLst>
            </p:cNvPr>
            <p:cNvSpPr/>
            <p:nvPr/>
          </p:nvSpPr>
          <p:spPr>
            <a:xfrm>
              <a:off x="5223605" y="2900047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37" name="Forma libre 174">
              <a:extLst>
                <a:ext uri="{FF2B5EF4-FFF2-40B4-BE49-F238E27FC236}">
                  <a16:creationId xmlns:a16="http://schemas.microsoft.com/office/drawing/2014/main" xmlns="" id="{E0199592-2CE2-7649-A2EB-37ED88D7252E}"/>
                </a:ext>
              </a:extLst>
            </p:cNvPr>
            <p:cNvSpPr/>
            <p:nvPr/>
          </p:nvSpPr>
          <p:spPr>
            <a:xfrm>
              <a:off x="5622740" y="362022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38" name="Forma libre 175">
              <a:extLst>
                <a:ext uri="{FF2B5EF4-FFF2-40B4-BE49-F238E27FC236}">
                  <a16:creationId xmlns:a16="http://schemas.microsoft.com/office/drawing/2014/main" xmlns="" id="{C2F12852-902B-0D41-8B1A-A9BEEF4B53FA}"/>
                </a:ext>
              </a:extLst>
            </p:cNvPr>
            <p:cNvSpPr/>
            <p:nvPr/>
          </p:nvSpPr>
          <p:spPr>
            <a:xfrm>
              <a:off x="6021875" y="181930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39" name="Forma libre 176">
              <a:extLst>
                <a:ext uri="{FF2B5EF4-FFF2-40B4-BE49-F238E27FC236}">
                  <a16:creationId xmlns:a16="http://schemas.microsoft.com/office/drawing/2014/main" xmlns="" id="{23529E13-25A3-2347-9E15-ADDE1D679D90}"/>
                </a:ext>
              </a:extLst>
            </p:cNvPr>
            <p:cNvSpPr/>
            <p:nvPr/>
          </p:nvSpPr>
          <p:spPr>
            <a:xfrm>
              <a:off x="4824471" y="2539484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0" name="Forma libre 177">
              <a:extLst>
                <a:ext uri="{FF2B5EF4-FFF2-40B4-BE49-F238E27FC236}">
                  <a16:creationId xmlns:a16="http://schemas.microsoft.com/office/drawing/2014/main" xmlns="" id="{02D99D96-E96B-0748-9516-7072184A51C3}"/>
                </a:ext>
              </a:extLst>
            </p:cNvPr>
            <p:cNvSpPr/>
            <p:nvPr/>
          </p:nvSpPr>
          <p:spPr>
            <a:xfrm>
              <a:off x="4824471" y="5252745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1" name="Forma libre 178">
              <a:extLst>
                <a:ext uri="{FF2B5EF4-FFF2-40B4-BE49-F238E27FC236}">
                  <a16:creationId xmlns:a16="http://schemas.microsoft.com/office/drawing/2014/main" xmlns="" id="{6B70C5A7-7C31-6343-B3EE-FADC6B10D349}"/>
                </a:ext>
              </a:extLst>
            </p:cNvPr>
            <p:cNvSpPr/>
            <p:nvPr/>
          </p:nvSpPr>
          <p:spPr>
            <a:xfrm>
              <a:off x="4824471" y="181930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2" name="Forma libre 179">
              <a:extLst>
                <a:ext uri="{FF2B5EF4-FFF2-40B4-BE49-F238E27FC236}">
                  <a16:creationId xmlns:a16="http://schemas.microsoft.com/office/drawing/2014/main" xmlns="" id="{36199BE3-FEAA-E945-B95B-0CCC8FCF36DC}"/>
                </a:ext>
              </a:extLst>
            </p:cNvPr>
            <p:cNvSpPr/>
            <p:nvPr/>
          </p:nvSpPr>
          <p:spPr>
            <a:xfrm>
              <a:off x="4824471" y="217987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3" name="Forma libre 180">
              <a:extLst>
                <a:ext uri="{FF2B5EF4-FFF2-40B4-BE49-F238E27FC236}">
                  <a16:creationId xmlns:a16="http://schemas.microsoft.com/office/drawing/2014/main" xmlns="" id="{70D9594B-C3FF-AB49-8551-74B26D6F2F26}"/>
                </a:ext>
              </a:extLst>
            </p:cNvPr>
            <p:cNvSpPr/>
            <p:nvPr/>
          </p:nvSpPr>
          <p:spPr>
            <a:xfrm>
              <a:off x="4824471" y="1459697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4" name="Forma libre 181">
              <a:extLst>
                <a:ext uri="{FF2B5EF4-FFF2-40B4-BE49-F238E27FC236}">
                  <a16:creationId xmlns:a16="http://schemas.microsoft.com/office/drawing/2014/main" xmlns="" id="{5DB3B900-4270-8F45-821A-AA59522641B3}"/>
                </a:ext>
              </a:extLst>
            </p:cNvPr>
            <p:cNvSpPr/>
            <p:nvPr/>
          </p:nvSpPr>
          <p:spPr>
            <a:xfrm>
              <a:off x="6021875" y="217987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5" name="Forma libre 182">
              <a:extLst>
                <a:ext uri="{FF2B5EF4-FFF2-40B4-BE49-F238E27FC236}">
                  <a16:creationId xmlns:a16="http://schemas.microsoft.com/office/drawing/2014/main" xmlns="" id="{064D443C-BEF1-1F4C-A2B0-8DC3E03808C6}"/>
                </a:ext>
              </a:extLst>
            </p:cNvPr>
            <p:cNvSpPr/>
            <p:nvPr/>
          </p:nvSpPr>
          <p:spPr>
            <a:xfrm>
              <a:off x="6021875" y="1459697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6" name="Forma libre 183">
              <a:extLst>
                <a:ext uri="{FF2B5EF4-FFF2-40B4-BE49-F238E27FC236}">
                  <a16:creationId xmlns:a16="http://schemas.microsoft.com/office/drawing/2014/main" xmlns="" id="{3E62A1A0-B0A3-2F4F-9FB7-B0E12DCD91B8}"/>
                </a:ext>
              </a:extLst>
            </p:cNvPr>
            <p:cNvSpPr/>
            <p:nvPr/>
          </p:nvSpPr>
          <p:spPr>
            <a:xfrm>
              <a:off x="6021875" y="79565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7" name="Forma libre 184">
              <a:extLst>
                <a:ext uri="{FF2B5EF4-FFF2-40B4-BE49-F238E27FC236}">
                  <a16:creationId xmlns:a16="http://schemas.microsoft.com/office/drawing/2014/main" xmlns="" id="{BD0509D7-6F86-7D40-9499-50840144B99C}"/>
                </a:ext>
              </a:extLst>
            </p:cNvPr>
            <p:cNvSpPr/>
            <p:nvPr/>
          </p:nvSpPr>
          <p:spPr>
            <a:xfrm>
              <a:off x="6021875" y="1099134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8" name="Forma libre 185">
              <a:extLst>
                <a:ext uri="{FF2B5EF4-FFF2-40B4-BE49-F238E27FC236}">
                  <a16:creationId xmlns:a16="http://schemas.microsoft.com/office/drawing/2014/main" xmlns="" id="{B232BF4A-6F8A-1540-8A03-CBE8158A75B7}"/>
                </a:ext>
              </a:extLst>
            </p:cNvPr>
            <p:cNvSpPr/>
            <p:nvPr/>
          </p:nvSpPr>
          <p:spPr>
            <a:xfrm>
              <a:off x="4824471" y="362022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9" name="Forma libre 186">
              <a:extLst>
                <a:ext uri="{FF2B5EF4-FFF2-40B4-BE49-F238E27FC236}">
                  <a16:creationId xmlns:a16="http://schemas.microsoft.com/office/drawing/2014/main" xmlns="" id="{49F5913F-AE3F-8949-9920-B705DAC49320}"/>
                </a:ext>
              </a:extLst>
            </p:cNvPr>
            <p:cNvSpPr/>
            <p:nvPr/>
          </p:nvSpPr>
          <p:spPr>
            <a:xfrm>
              <a:off x="5223605" y="1459697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50" name="Forma libre 187">
              <a:extLst>
                <a:ext uri="{FF2B5EF4-FFF2-40B4-BE49-F238E27FC236}">
                  <a16:creationId xmlns:a16="http://schemas.microsoft.com/office/drawing/2014/main" xmlns="" id="{0FF43EF3-A2B0-7B4B-AD47-803033576B95}"/>
                </a:ext>
              </a:extLst>
            </p:cNvPr>
            <p:cNvSpPr/>
            <p:nvPr/>
          </p:nvSpPr>
          <p:spPr>
            <a:xfrm>
              <a:off x="5223605" y="1099134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51" name="Forma libre 188">
              <a:extLst>
                <a:ext uri="{FF2B5EF4-FFF2-40B4-BE49-F238E27FC236}">
                  <a16:creationId xmlns:a16="http://schemas.microsoft.com/office/drawing/2014/main" xmlns="" id="{9C97D6B9-8409-FA4D-B87A-DB68BBE9F66D}"/>
                </a:ext>
              </a:extLst>
            </p:cNvPr>
            <p:cNvSpPr/>
            <p:nvPr/>
          </p:nvSpPr>
          <p:spPr>
            <a:xfrm>
              <a:off x="5223605" y="217987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52" name="Forma libre 189">
              <a:extLst>
                <a:ext uri="{FF2B5EF4-FFF2-40B4-BE49-F238E27FC236}">
                  <a16:creationId xmlns:a16="http://schemas.microsoft.com/office/drawing/2014/main" xmlns="" id="{AD9D6664-2FA0-5643-94E0-D1DDB3E55153}"/>
                </a:ext>
              </a:extLst>
            </p:cNvPr>
            <p:cNvSpPr/>
            <p:nvPr/>
          </p:nvSpPr>
          <p:spPr>
            <a:xfrm>
              <a:off x="4824471" y="4600116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53" name="Forma libre 190">
              <a:extLst>
                <a:ext uri="{FF2B5EF4-FFF2-40B4-BE49-F238E27FC236}">
                  <a16:creationId xmlns:a16="http://schemas.microsoft.com/office/drawing/2014/main" xmlns="" id="{D1C57C2E-6593-7A47-9D86-97147095375F}"/>
                </a:ext>
              </a:extLst>
            </p:cNvPr>
            <p:cNvSpPr/>
            <p:nvPr/>
          </p:nvSpPr>
          <p:spPr>
            <a:xfrm>
              <a:off x="5223605" y="181930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54" name="Forma libre 191">
              <a:extLst>
                <a:ext uri="{FF2B5EF4-FFF2-40B4-BE49-F238E27FC236}">
                  <a16:creationId xmlns:a16="http://schemas.microsoft.com/office/drawing/2014/main" xmlns="" id="{E2515DDB-B745-5E49-BE7A-20F2619ADF03}"/>
                </a:ext>
              </a:extLst>
            </p:cNvPr>
            <p:cNvSpPr/>
            <p:nvPr/>
          </p:nvSpPr>
          <p:spPr>
            <a:xfrm>
              <a:off x="4824471" y="2900047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55" name="Forma libre 192">
              <a:extLst>
                <a:ext uri="{FF2B5EF4-FFF2-40B4-BE49-F238E27FC236}">
                  <a16:creationId xmlns:a16="http://schemas.microsoft.com/office/drawing/2014/main" xmlns="" id="{06113E72-1358-AB42-9775-FBD12C654E05}"/>
                </a:ext>
              </a:extLst>
            </p:cNvPr>
            <p:cNvSpPr/>
            <p:nvPr/>
          </p:nvSpPr>
          <p:spPr>
            <a:xfrm>
              <a:off x="5223605" y="2539484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56" name="Forma libre 193">
              <a:extLst>
                <a:ext uri="{FF2B5EF4-FFF2-40B4-BE49-F238E27FC236}">
                  <a16:creationId xmlns:a16="http://schemas.microsoft.com/office/drawing/2014/main" xmlns="" id="{00004E59-EA10-584C-A275-7D9006CBFA27}"/>
                </a:ext>
              </a:extLst>
            </p:cNvPr>
            <p:cNvSpPr/>
            <p:nvPr/>
          </p:nvSpPr>
          <p:spPr>
            <a:xfrm>
              <a:off x="4824471" y="4926430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57" name="Forma libre 194">
              <a:extLst>
                <a:ext uri="{FF2B5EF4-FFF2-40B4-BE49-F238E27FC236}">
                  <a16:creationId xmlns:a16="http://schemas.microsoft.com/office/drawing/2014/main" xmlns="" id="{132C5DA7-D0C2-BD42-8716-7D13428C6EA7}"/>
                </a:ext>
              </a:extLst>
            </p:cNvPr>
            <p:cNvSpPr/>
            <p:nvPr/>
          </p:nvSpPr>
          <p:spPr>
            <a:xfrm>
              <a:off x="4824471" y="325965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58" name="Forma libre 195">
              <a:extLst>
                <a:ext uri="{FF2B5EF4-FFF2-40B4-BE49-F238E27FC236}">
                  <a16:creationId xmlns:a16="http://schemas.microsoft.com/office/drawing/2014/main" xmlns="" id="{E25B4C80-3CF1-0740-BABC-BAAEE1FBAAA4}"/>
                </a:ext>
              </a:extLst>
            </p:cNvPr>
            <p:cNvSpPr/>
            <p:nvPr/>
          </p:nvSpPr>
          <p:spPr>
            <a:xfrm>
              <a:off x="4824471" y="4272850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59" name="Forma libre 196">
              <a:extLst>
                <a:ext uri="{FF2B5EF4-FFF2-40B4-BE49-F238E27FC236}">
                  <a16:creationId xmlns:a16="http://schemas.microsoft.com/office/drawing/2014/main" xmlns="" id="{D43E08A7-53A6-4840-8C33-01C0DF3F98C1}"/>
                </a:ext>
              </a:extLst>
            </p:cNvPr>
            <p:cNvSpPr/>
            <p:nvPr/>
          </p:nvSpPr>
          <p:spPr>
            <a:xfrm>
              <a:off x="4824471" y="3946536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sp>
        <p:nvSpPr>
          <p:cNvPr id="168" name="Gráfico 42">
            <a:extLst>
              <a:ext uri="{FF2B5EF4-FFF2-40B4-BE49-F238E27FC236}">
                <a16:creationId xmlns:a16="http://schemas.microsoft.com/office/drawing/2014/main" xmlns="" id="{268B9EE5-C874-1C41-942A-FD708633FE0E}"/>
              </a:ext>
            </a:extLst>
          </p:cNvPr>
          <p:cNvSpPr/>
          <p:nvPr/>
        </p:nvSpPr>
        <p:spPr>
          <a:xfrm>
            <a:off x="2632799" y="2721864"/>
            <a:ext cx="1089227" cy="73058"/>
          </a:xfrm>
          <a:custGeom>
            <a:avLst/>
            <a:gdLst>
              <a:gd name="connsiteX0" fmla="*/ 4673557 w 4974116"/>
              <a:gd name="connsiteY0" fmla="*/ 0 h 333632"/>
              <a:gd name="connsiteX1" fmla="*/ 4397508 w 4974116"/>
              <a:gd name="connsiteY1" fmla="*/ 111211 h 333632"/>
              <a:gd name="connsiteX2" fmla="*/ 4074816 w 4974116"/>
              <a:gd name="connsiteY2" fmla="*/ 111211 h 333632"/>
              <a:gd name="connsiteX3" fmla="*/ 3522718 w 4974116"/>
              <a:gd name="connsiteY3" fmla="*/ 111211 h 333632"/>
              <a:gd name="connsiteX4" fmla="*/ 3200026 w 4974116"/>
              <a:gd name="connsiteY4" fmla="*/ 111211 h 333632"/>
              <a:gd name="connsiteX5" fmla="*/ 2923977 w 4974116"/>
              <a:gd name="connsiteY5" fmla="*/ 0 h 333632"/>
              <a:gd name="connsiteX6" fmla="*/ 2647928 w 4974116"/>
              <a:gd name="connsiteY6" fmla="*/ 111211 h 333632"/>
              <a:gd name="connsiteX7" fmla="*/ 2325237 w 4974116"/>
              <a:gd name="connsiteY7" fmla="*/ 111211 h 333632"/>
              <a:gd name="connsiteX8" fmla="*/ 1773139 w 4974116"/>
              <a:gd name="connsiteY8" fmla="*/ 111211 h 333632"/>
              <a:gd name="connsiteX9" fmla="*/ 1450447 w 4974116"/>
              <a:gd name="connsiteY9" fmla="*/ 111211 h 333632"/>
              <a:gd name="connsiteX10" fmla="*/ 898349 w 4974116"/>
              <a:gd name="connsiteY10" fmla="*/ 111211 h 333632"/>
              <a:gd name="connsiteX11" fmla="*/ 575657 w 4974116"/>
              <a:gd name="connsiteY11" fmla="*/ 111211 h 333632"/>
              <a:gd name="connsiteX12" fmla="*/ 299608 w 4974116"/>
              <a:gd name="connsiteY12" fmla="*/ 0 h 333632"/>
              <a:gd name="connsiteX13" fmla="*/ 23559 w 4974116"/>
              <a:gd name="connsiteY13" fmla="*/ 111211 h 333632"/>
              <a:gd name="connsiteX14" fmla="*/ 23559 w 4974116"/>
              <a:gd name="connsiteY14" fmla="*/ 222422 h 333632"/>
              <a:gd name="connsiteX15" fmla="*/ 137787 w 4974116"/>
              <a:gd name="connsiteY15" fmla="*/ 222422 h 333632"/>
              <a:gd name="connsiteX16" fmla="*/ 460478 w 4974116"/>
              <a:gd name="connsiteY16" fmla="*/ 222422 h 333632"/>
              <a:gd name="connsiteX17" fmla="*/ 1012576 w 4974116"/>
              <a:gd name="connsiteY17" fmla="*/ 222422 h 333632"/>
              <a:gd name="connsiteX18" fmla="*/ 1335268 w 4974116"/>
              <a:gd name="connsiteY18" fmla="*/ 222422 h 333632"/>
              <a:gd name="connsiteX19" fmla="*/ 1887366 w 4974116"/>
              <a:gd name="connsiteY19" fmla="*/ 222422 h 333632"/>
              <a:gd name="connsiteX20" fmla="*/ 2049187 w 4974116"/>
              <a:gd name="connsiteY20" fmla="*/ 157549 h 333632"/>
              <a:gd name="connsiteX21" fmla="*/ 2211009 w 4974116"/>
              <a:gd name="connsiteY21" fmla="*/ 222422 h 333632"/>
              <a:gd name="connsiteX22" fmla="*/ 2763107 w 4974116"/>
              <a:gd name="connsiteY22" fmla="*/ 222422 h 333632"/>
              <a:gd name="connsiteX23" fmla="*/ 2924929 w 4974116"/>
              <a:gd name="connsiteY23" fmla="*/ 157549 h 333632"/>
              <a:gd name="connsiteX24" fmla="*/ 3086751 w 4974116"/>
              <a:gd name="connsiteY24" fmla="*/ 222422 h 333632"/>
              <a:gd name="connsiteX25" fmla="*/ 3362800 w 4974116"/>
              <a:gd name="connsiteY25" fmla="*/ 333632 h 333632"/>
              <a:gd name="connsiteX26" fmla="*/ 3638849 w 4974116"/>
              <a:gd name="connsiteY26" fmla="*/ 222422 h 333632"/>
              <a:gd name="connsiteX27" fmla="*/ 3961540 w 4974116"/>
              <a:gd name="connsiteY27" fmla="*/ 222422 h 333632"/>
              <a:gd name="connsiteX28" fmla="*/ 4513638 w 4974116"/>
              <a:gd name="connsiteY28" fmla="*/ 222422 h 333632"/>
              <a:gd name="connsiteX29" fmla="*/ 4836330 w 4974116"/>
              <a:gd name="connsiteY29" fmla="*/ 222422 h 333632"/>
              <a:gd name="connsiteX30" fmla="*/ 4950557 w 4974116"/>
              <a:gd name="connsiteY30" fmla="*/ 222422 h 333632"/>
              <a:gd name="connsiteX31" fmla="*/ 4950557 w 4974116"/>
              <a:gd name="connsiteY31" fmla="*/ 111211 h 333632"/>
              <a:gd name="connsiteX32" fmla="*/ 4673557 w 4974116"/>
              <a:gd name="connsiteY32" fmla="*/ 0 h 333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4974116" h="333632">
                <a:moveTo>
                  <a:pt x="4673557" y="0"/>
                </a:moveTo>
                <a:cubicBezTo>
                  <a:pt x="4568848" y="0"/>
                  <a:pt x="4471755" y="39851"/>
                  <a:pt x="4397508" y="111211"/>
                </a:cubicBezTo>
                <a:cubicBezTo>
                  <a:pt x="4308030" y="198326"/>
                  <a:pt x="4163342" y="198326"/>
                  <a:pt x="4074816" y="111211"/>
                </a:cubicBezTo>
                <a:cubicBezTo>
                  <a:pt x="3922513" y="-37070"/>
                  <a:pt x="3675021" y="-37070"/>
                  <a:pt x="3522718" y="111211"/>
                </a:cubicBezTo>
                <a:cubicBezTo>
                  <a:pt x="3433240" y="198326"/>
                  <a:pt x="3288552" y="198326"/>
                  <a:pt x="3200026" y="111211"/>
                </a:cubicBezTo>
                <a:cubicBezTo>
                  <a:pt x="3126730" y="39851"/>
                  <a:pt x="3028685" y="0"/>
                  <a:pt x="2923977" y="0"/>
                </a:cubicBezTo>
                <a:cubicBezTo>
                  <a:pt x="2819269" y="0"/>
                  <a:pt x="2722176" y="39851"/>
                  <a:pt x="2647928" y="111211"/>
                </a:cubicBezTo>
                <a:cubicBezTo>
                  <a:pt x="2558450" y="198326"/>
                  <a:pt x="2413763" y="198326"/>
                  <a:pt x="2325237" y="111211"/>
                </a:cubicBezTo>
                <a:cubicBezTo>
                  <a:pt x="2172934" y="-37070"/>
                  <a:pt x="1925441" y="-37070"/>
                  <a:pt x="1773139" y="111211"/>
                </a:cubicBezTo>
                <a:cubicBezTo>
                  <a:pt x="1683661" y="198326"/>
                  <a:pt x="1538973" y="198326"/>
                  <a:pt x="1450447" y="111211"/>
                </a:cubicBezTo>
                <a:cubicBezTo>
                  <a:pt x="1298144" y="-37070"/>
                  <a:pt x="1050652" y="-37070"/>
                  <a:pt x="898349" y="111211"/>
                </a:cubicBezTo>
                <a:cubicBezTo>
                  <a:pt x="808871" y="198326"/>
                  <a:pt x="664183" y="198326"/>
                  <a:pt x="575657" y="111211"/>
                </a:cubicBezTo>
                <a:cubicBezTo>
                  <a:pt x="502362" y="39851"/>
                  <a:pt x="404317" y="0"/>
                  <a:pt x="299608" y="0"/>
                </a:cubicBezTo>
                <a:cubicBezTo>
                  <a:pt x="194900" y="0"/>
                  <a:pt x="97807" y="39851"/>
                  <a:pt x="23559" y="111211"/>
                </a:cubicBezTo>
                <a:cubicBezTo>
                  <a:pt x="-7853" y="141794"/>
                  <a:pt x="-7853" y="191839"/>
                  <a:pt x="23559" y="222422"/>
                </a:cubicBezTo>
                <a:cubicBezTo>
                  <a:pt x="54972" y="253005"/>
                  <a:pt x="106374" y="253005"/>
                  <a:pt x="137787" y="222422"/>
                </a:cubicBezTo>
                <a:cubicBezTo>
                  <a:pt x="227264" y="135306"/>
                  <a:pt x="371952" y="135306"/>
                  <a:pt x="460478" y="222422"/>
                </a:cubicBezTo>
                <a:cubicBezTo>
                  <a:pt x="612781" y="370703"/>
                  <a:pt x="860273" y="370703"/>
                  <a:pt x="1012576" y="222422"/>
                </a:cubicBezTo>
                <a:cubicBezTo>
                  <a:pt x="1102054" y="135306"/>
                  <a:pt x="1246742" y="135306"/>
                  <a:pt x="1335268" y="222422"/>
                </a:cubicBezTo>
                <a:cubicBezTo>
                  <a:pt x="1487571" y="370703"/>
                  <a:pt x="1735063" y="370703"/>
                  <a:pt x="1887366" y="222422"/>
                </a:cubicBezTo>
                <a:cubicBezTo>
                  <a:pt x="1930201" y="180718"/>
                  <a:pt x="1988266" y="157549"/>
                  <a:pt x="2049187" y="157549"/>
                </a:cubicBezTo>
                <a:cubicBezTo>
                  <a:pt x="2110109" y="157549"/>
                  <a:pt x="2167222" y="180718"/>
                  <a:pt x="2211009" y="222422"/>
                </a:cubicBezTo>
                <a:cubicBezTo>
                  <a:pt x="2363312" y="370703"/>
                  <a:pt x="2610804" y="370703"/>
                  <a:pt x="2763107" y="222422"/>
                </a:cubicBezTo>
                <a:cubicBezTo>
                  <a:pt x="2805942" y="180718"/>
                  <a:pt x="2864008" y="157549"/>
                  <a:pt x="2924929" y="157549"/>
                </a:cubicBezTo>
                <a:cubicBezTo>
                  <a:pt x="2985850" y="157549"/>
                  <a:pt x="3042964" y="180718"/>
                  <a:pt x="3086751" y="222422"/>
                </a:cubicBezTo>
                <a:cubicBezTo>
                  <a:pt x="3160047" y="293782"/>
                  <a:pt x="3258092" y="333632"/>
                  <a:pt x="3362800" y="333632"/>
                </a:cubicBezTo>
                <a:cubicBezTo>
                  <a:pt x="3467508" y="333632"/>
                  <a:pt x="3564601" y="293782"/>
                  <a:pt x="3638849" y="222422"/>
                </a:cubicBezTo>
                <a:cubicBezTo>
                  <a:pt x="3728327" y="135306"/>
                  <a:pt x="3873014" y="135306"/>
                  <a:pt x="3961540" y="222422"/>
                </a:cubicBezTo>
                <a:cubicBezTo>
                  <a:pt x="4113843" y="370703"/>
                  <a:pt x="4361336" y="370703"/>
                  <a:pt x="4513638" y="222422"/>
                </a:cubicBezTo>
                <a:cubicBezTo>
                  <a:pt x="4603117" y="135306"/>
                  <a:pt x="4747804" y="135306"/>
                  <a:pt x="4836330" y="222422"/>
                </a:cubicBezTo>
                <a:cubicBezTo>
                  <a:pt x="4867743" y="253005"/>
                  <a:pt x="4919145" y="253005"/>
                  <a:pt x="4950557" y="222422"/>
                </a:cubicBezTo>
                <a:cubicBezTo>
                  <a:pt x="4981970" y="191839"/>
                  <a:pt x="4981970" y="141794"/>
                  <a:pt x="4950557" y="111211"/>
                </a:cubicBezTo>
                <a:cubicBezTo>
                  <a:pt x="4876310" y="39851"/>
                  <a:pt x="4778265" y="0"/>
                  <a:pt x="4673557" y="0"/>
                </a:cubicBezTo>
                <a:close/>
              </a:path>
            </a:pathLst>
          </a:cu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endParaRPr lang="es-ES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69" name="Gráfico 42">
            <a:extLst>
              <a:ext uri="{FF2B5EF4-FFF2-40B4-BE49-F238E27FC236}">
                <a16:creationId xmlns:a16="http://schemas.microsoft.com/office/drawing/2014/main" xmlns="" id="{268B9EE5-C874-1C41-942A-FD708633FE0E}"/>
              </a:ext>
            </a:extLst>
          </p:cNvPr>
          <p:cNvSpPr/>
          <p:nvPr/>
        </p:nvSpPr>
        <p:spPr>
          <a:xfrm>
            <a:off x="7020806" y="2299617"/>
            <a:ext cx="1089227" cy="73058"/>
          </a:xfrm>
          <a:custGeom>
            <a:avLst/>
            <a:gdLst>
              <a:gd name="connsiteX0" fmla="*/ 4673557 w 4974116"/>
              <a:gd name="connsiteY0" fmla="*/ 0 h 333632"/>
              <a:gd name="connsiteX1" fmla="*/ 4397508 w 4974116"/>
              <a:gd name="connsiteY1" fmla="*/ 111211 h 333632"/>
              <a:gd name="connsiteX2" fmla="*/ 4074816 w 4974116"/>
              <a:gd name="connsiteY2" fmla="*/ 111211 h 333632"/>
              <a:gd name="connsiteX3" fmla="*/ 3522718 w 4974116"/>
              <a:gd name="connsiteY3" fmla="*/ 111211 h 333632"/>
              <a:gd name="connsiteX4" fmla="*/ 3200026 w 4974116"/>
              <a:gd name="connsiteY4" fmla="*/ 111211 h 333632"/>
              <a:gd name="connsiteX5" fmla="*/ 2923977 w 4974116"/>
              <a:gd name="connsiteY5" fmla="*/ 0 h 333632"/>
              <a:gd name="connsiteX6" fmla="*/ 2647928 w 4974116"/>
              <a:gd name="connsiteY6" fmla="*/ 111211 h 333632"/>
              <a:gd name="connsiteX7" fmla="*/ 2325237 w 4974116"/>
              <a:gd name="connsiteY7" fmla="*/ 111211 h 333632"/>
              <a:gd name="connsiteX8" fmla="*/ 1773139 w 4974116"/>
              <a:gd name="connsiteY8" fmla="*/ 111211 h 333632"/>
              <a:gd name="connsiteX9" fmla="*/ 1450447 w 4974116"/>
              <a:gd name="connsiteY9" fmla="*/ 111211 h 333632"/>
              <a:gd name="connsiteX10" fmla="*/ 898349 w 4974116"/>
              <a:gd name="connsiteY10" fmla="*/ 111211 h 333632"/>
              <a:gd name="connsiteX11" fmla="*/ 575657 w 4974116"/>
              <a:gd name="connsiteY11" fmla="*/ 111211 h 333632"/>
              <a:gd name="connsiteX12" fmla="*/ 299608 w 4974116"/>
              <a:gd name="connsiteY12" fmla="*/ 0 h 333632"/>
              <a:gd name="connsiteX13" fmla="*/ 23559 w 4974116"/>
              <a:gd name="connsiteY13" fmla="*/ 111211 h 333632"/>
              <a:gd name="connsiteX14" fmla="*/ 23559 w 4974116"/>
              <a:gd name="connsiteY14" fmla="*/ 222422 h 333632"/>
              <a:gd name="connsiteX15" fmla="*/ 137787 w 4974116"/>
              <a:gd name="connsiteY15" fmla="*/ 222422 h 333632"/>
              <a:gd name="connsiteX16" fmla="*/ 460478 w 4974116"/>
              <a:gd name="connsiteY16" fmla="*/ 222422 h 333632"/>
              <a:gd name="connsiteX17" fmla="*/ 1012576 w 4974116"/>
              <a:gd name="connsiteY17" fmla="*/ 222422 h 333632"/>
              <a:gd name="connsiteX18" fmla="*/ 1335268 w 4974116"/>
              <a:gd name="connsiteY18" fmla="*/ 222422 h 333632"/>
              <a:gd name="connsiteX19" fmla="*/ 1887366 w 4974116"/>
              <a:gd name="connsiteY19" fmla="*/ 222422 h 333632"/>
              <a:gd name="connsiteX20" fmla="*/ 2049187 w 4974116"/>
              <a:gd name="connsiteY20" fmla="*/ 157549 h 333632"/>
              <a:gd name="connsiteX21" fmla="*/ 2211009 w 4974116"/>
              <a:gd name="connsiteY21" fmla="*/ 222422 h 333632"/>
              <a:gd name="connsiteX22" fmla="*/ 2763107 w 4974116"/>
              <a:gd name="connsiteY22" fmla="*/ 222422 h 333632"/>
              <a:gd name="connsiteX23" fmla="*/ 2924929 w 4974116"/>
              <a:gd name="connsiteY23" fmla="*/ 157549 h 333632"/>
              <a:gd name="connsiteX24" fmla="*/ 3086751 w 4974116"/>
              <a:gd name="connsiteY24" fmla="*/ 222422 h 333632"/>
              <a:gd name="connsiteX25" fmla="*/ 3362800 w 4974116"/>
              <a:gd name="connsiteY25" fmla="*/ 333632 h 333632"/>
              <a:gd name="connsiteX26" fmla="*/ 3638849 w 4974116"/>
              <a:gd name="connsiteY26" fmla="*/ 222422 h 333632"/>
              <a:gd name="connsiteX27" fmla="*/ 3961540 w 4974116"/>
              <a:gd name="connsiteY27" fmla="*/ 222422 h 333632"/>
              <a:gd name="connsiteX28" fmla="*/ 4513638 w 4974116"/>
              <a:gd name="connsiteY28" fmla="*/ 222422 h 333632"/>
              <a:gd name="connsiteX29" fmla="*/ 4836330 w 4974116"/>
              <a:gd name="connsiteY29" fmla="*/ 222422 h 333632"/>
              <a:gd name="connsiteX30" fmla="*/ 4950557 w 4974116"/>
              <a:gd name="connsiteY30" fmla="*/ 222422 h 333632"/>
              <a:gd name="connsiteX31" fmla="*/ 4950557 w 4974116"/>
              <a:gd name="connsiteY31" fmla="*/ 111211 h 333632"/>
              <a:gd name="connsiteX32" fmla="*/ 4673557 w 4974116"/>
              <a:gd name="connsiteY32" fmla="*/ 0 h 333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4974116" h="333632">
                <a:moveTo>
                  <a:pt x="4673557" y="0"/>
                </a:moveTo>
                <a:cubicBezTo>
                  <a:pt x="4568848" y="0"/>
                  <a:pt x="4471755" y="39851"/>
                  <a:pt x="4397508" y="111211"/>
                </a:cubicBezTo>
                <a:cubicBezTo>
                  <a:pt x="4308030" y="198326"/>
                  <a:pt x="4163342" y="198326"/>
                  <a:pt x="4074816" y="111211"/>
                </a:cubicBezTo>
                <a:cubicBezTo>
                  <a:pt x="3922513" y="-37070"/>
                  <a:pt x="3675021" y="-37070"/>
                  <a:pt x="3522718" y="111211"/>
                </a:cubicBezTo>
                <a:cubicBezTo>
                  <a:pt x="3433240" y="198326"/>
                  <a:pt x="3288552" y="198326"/>
                  <a:pt x="3200026" y="111211"/>
                </a:cubicBezTo>
                <a:cubicBezTo>
                  <a:pt x="3126730" y="39851"/>
                  <a:pt x="3028685" y="0"/>
                  <a:pt x="2923977" y="0"/>
                </a:cubicBezTo>
                <a:cubicBezTo>
                  <a:pt x="2819269" y="0"/>
                  <a:pt x="2722176" y="39851"/>
                  <a:pt x="2647928" y="111211"/>
                </a:cubicBezTo>
                <a:cubicBezTo>
                  <a:pt x="2558450" y="198326"/>
                  <a:pt x="2413763" y="198326"/>
                  <a:pt x="2325237" y="111211"/>
                </a:cubicBezTo>
                <a:cubicBezTo>
                  <a:pt x="2172934" y="-37070"/>
                  <a:pt x="1925441" y="-37070"/>
                  <a:pt x="1773139" y="111211"/>
                </a:cubicBezTo>
                <a:cubicBezTo>
                  <a:pt x="1683661" y="198326"/>
                  <a:pt x="1538973" y="198326"/>
                  <a:pt x="1450447" y="111211"/>
                </a:cubicBezTo>
                <a:cubicBezTo>
                  <a:pt x="1298144" y="-37070"/>
                  <a:pt x="1050652" y="-37070"/>
                  <a:pt x="898349" y="111211"/>
                </a:cubicBezTo>
                <a:cubicBezTo>
                  <a:pt x="808871" y="198326"/>
                  <a:pt x="664183" y="198326"/>
                  <a:pt x="575657" y="111211"/>
                </a:cubicBezTo>
                <a:cubicBezTo>
                  <a:pt x="502362" y="39851"/>
                  <a:pt x="404317" y="0"/>
                  <a:pt x="299608" y="0"/>
                </a:cubicBezTo>
                <a:cubicBezTo>
                  <a:pt x="194900" y="0"/>
                  <a:pt x="97807" y="39851"/>
                  <a:pt x="23559" y="111211"/>
                </a:cubicBezTo>
                <a:cubicBezTo>
                  <a:pt x="-7853" y="141794"/>
                  <a:pt x="-7853" y="191839"/>
                  <a:pt x="23559" y="222422"/>
                </a:cubicBezTo>
                <a:cubicBezTo>
                  <a:pt x="54972" y="253005"/>
                  <a:pt x="106374" y="253005"/>
                  <a:pt x="137787" y="222422"/>
                </a:cubicBezTo>
                <a:cubicBezTo>
                  <a:pt x="227264" y="135306"/>
                  <a:pt x="371952" y="135306"/>
                  <a:pt x="460478" y="222422"/>
                </a:cubicBezTo>
                <a:cubicBezTo>
                  <a:pt x="612781" y="370703"/>
                  <a:pt x="860273" y="370703"/>
                  <a:pt x="1012576" y="222422"/>
                </a:cubicBezTo>
                <a:cubicBezTo>
                  <a:pt x="1102054" y="135306"/>
                  <a:pt x="1246742" y="135306"/>
                  <a:pt x="1335268" y="222422"/>
                </a:cubicBezTo>
                <a:cubicBezTo>
                  <a:pt x="1487571" y="370703"/>
                  <a:pt x="1735063" y="370703"/>
                  <a:pt x="1887366" y="222422"/>
                </a:cubicBezTo>
                <a:cubicBezTo>
                  <a:pt x="1930201" y="180718"/>
                  <a:pt x="1988266" y="157549"/>
                  <a:pt x="2049187" y="157549"/>
                </a:cubicBezTo>
                <a:cubicBezTo>
                  <a:pt x="2110109" y="157549"/>
                  <a:pt x="2167222" y="180718"/>
                  <a:pt x="2211009" y="222422"/>
                </a:cubicBezTo>
                <a:cubicBezTo>
                  <a:pt x="2363312" y="370703"/>
                  <a:pt x="2610804" y="370703"/>
                  <a:pt x="2763107" y="222422"/>
                </a:cubicBezTo>
                <a:cubicBezTo>
                  <a:pt x="2805942" y="180718"/>
                  <a:pt x="2864008" y="157549"/>
                  <a:pt x="2924929" y="157549"/>
                </a:cubicBezTo>
                <a:cubicBezTo>
                  <a:pt x="2985850" y="157549"/>
                  <a:pt x="3042964" y="180718"/>
                  <a:pt x="3086751" y="222422"/>
                </a:cubicBezTo>
                <a:cubicBezTo>
                  <a:pt x="3160047" y="293782"/>
                  <a:pt x="3258092" y="333632"/>
                  <a:pt x="3362800" y="333632"/>
                </a:cubicBezTo>
                <a:cubicBezTo>
                  <a:pt x="3467508" y="333632"/>
                  <a:pt x="3564601" y="293782"/>
                  <a:pt x="3638849" y="222422"/>
                </a:cubicBezTo>
                <a:cubicBezTo>
                  <a:pt x="3728327" y="135306"/>
                  <a:pt x="3873014" y="135306"/>
                  <a:pt x="3961540" y="222422"/>
                </a:cubicBezTo>
                <a:cubicBezTo>
                  <a:pt x="4113843" y="370703"/>
                  <a:pt x="4361336" y="370703"/>
                  <a:pt x="4513638" y="222422"/>
                </a:cubicBezTo>
                <a:cubicBezTo>
                  <a:pt x="4603117" y="135306"/>
                  <a:pt x="4747804" y="135306"/>
                  <a:pt x="4836330" y="222422"/>
                </a:cubicBezTo>
                <a:cubicBezTo>
                  <a:pt x="4867743" y="253005"/>
                  <a:pt x="4919145" y="253005"/>
                  <a:pt x="4950557" y="222422"/>
                </a:cubicBezTo>
                <a:cubicBezTo>
                  <a:pt x="4981970" y="191839"/>
                  <a:pt x="4981970" y="141794"/>
                  <a:pt x="4950557" y="111211"/>
                </a:cubicBezTo>
                <a:cubicBezTo>
                  <a:pt x="4876310" y="39851"/>
                  <a:pt x="4778265" y="0"/>
                  <a:pt x="4673557" y="0"/>
                </a:cubicBezTo>
                <a:close/>
              </a:path>
            </a:pathLst>
          </a:cu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endParaRPr lang="es-ES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166" name="Диаграмма 165"/>
          <p:cNvGraphicFramePr/>
          <p:nvPr/>
        </p:nvGraphicFramePr>
        <p:xfrm>
          <a:off x="217179" y="465222"/>
          <a:ext cx="3162300" cy="19204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70" name="Овал 169"/>
          <p:cNvSpPr/>
          <p:nvPr/>
        </p:nvSpPr>
        <p:spPr>
          <a:xfrm>
            <a:off x="1057017" y="2098244"/>
            <a:ext cx="1358636" cy="1270639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1" name="TextBox 170"/>
          <p:cNvSpPr txBox="1"/>
          <p:nvPr/>
        </p:nvSpPr>
        <p:spPr>
          <a:xfrm>
            <a:off x="1097122" y="2333257"/>
            <a:ext cx="1303562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Сохранность</a:t>
            </a:r>
          </a:p>
          <a:p>
            <a:pPr algn="ctr"/>
            <a:r>
              <a:rPr lang="ru-RU" sz="1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контингента</a:t>
            </a:r>
            <a:endParaRPr lang="ru-RU" sz="1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72" name="Прямоугольник 171"/>
          <p:cNvSpPr/>
          <p:nvPr/>
        </p:nvSpPr>
        <p:spPr>
          <a:xfrm>
            <a:off x="1345767" y="2819017"/>
            <a:ext cx="83869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100%</a:t>
            </a:r>
            <a:endParaRPr lang="ru-RU" sz="2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76" name="Заголовок 1"/>
          <p:cNvSpPr>
            <a:spLocks noGrp="1"/>
          </p:cNvSpPr>
          <p:nvPr>
            <p:ph type="title"/>
          </p:nvPr>
        </p:nvSpPr>
        <p:spPr>
          <a:xfrm>
            <a:off x="3368843" y="16042"/>
            <a:ext cx="2662989" cy="762000"/>
          </a:xfrm>
        </p:spPr>
        <p:txBody>
          <a:bodyPr>
            <a:noAutofit/>
          </a:bodyPr>
          <a:lstStyle/>
          <a:p>
            <a:pPr algn="ctr"/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</a:rPr>
              <a:t>Количество учащихся начальной школы в подшефных классах (чел.)</a:t>
            </a:r>
            <a:endParaRPr lang="ru-RU" sz="14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78" name="Заголовок 1"/>
          <p:cNvSpPr txBox="1">
            <a:spLocks/>
          </p:cNvSpPr>
          <p:nvPr/>
        </p:nvSpPr>
        <p:spPr>
          <a:xfrm>
            <a:off x="3323332" y="3237795"/>
            <a:ext cx="2215446" cy="624658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ctr" defTabSz="914400">
              <a:spcBef>
                <a:spcPct val="0"/>
              </a:spcBef>
              <a:defRPr/>
            </a:pPr>
            <a:r>
              <a:rPr lang="ru-RU" dirty="0" smtClean="0">
                <a:solidFill>
                  <a:srgbClr val="A02810"/>
                </a:solidFill>
                <a:effectLst/>
                <a:latin typeface="+mj-lt"/>
              </a:rPr>
              <a:t>Наставники проекта «Орлята России» (чел.)</a:t>
            </a:r>
            <a:endParaRPr lang="ru-RU" dirty="0">
              <a:solidFill>
                <a:srgbClr val="A02810"/>
              </a:solidFill>
              <a:effectLst/>
              <a:latin typeface="+mj-lt"/>
            </a:endParaRPr>
          </a:p>
        </p:txBody>
      </p:sp>
      <p:graphicFrame>
        <p:nvGraphicFramePr>
          <p:cNvPr id="179" name="Диаграмма 178"/>
          <p:cNvGraphicFramePr/>
          <p:nvPr/>
        </p:nvGraphicFramePr>
        <p:xfrm>
          <a:off x="3296653" y="3515236"/>
          <a:ext cx="2542672" cy="17455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80" name="Заголовок 1"/>
          <p:cNvSpPr txBox="1">
            <a:spLocks/>
          </p:cNvSpPr>
          <p:nvPr/>
        </p:nvSpPr>
        <p:spPr>
          <a:xfrm>
            <a:off x="393032" y="56147"/>
            <a:ext cx="2903622" cy="521369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ctr" defTabSz="914400">
              <a:spcBef>
                <a:spcPct val="0"/>
              </a:spcBef>
              <a:defRPr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effectLst/>
                <a:latin typeface="+mj-lt"/>
              </a:rPr>
              <a:t>Количество обучающихся</a:t>
            </a:r>
          </a:p>
          <a:p>
            <a:pPr lvl="0" algn="ctr" defTabSz="914400">
              <a:spcBef>
                <a:spcPct val="0"/>
              </a:spcBef>
              <a:defRPr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effectLst/>
                <a:latin typeface="+mj-lt"/>
              </a:rPr>
              <a:t>(чел.)</a:t>
            </a:r>
            <a:endParaRPr lang="ru-RU" dirty="0">
              <a:solidFill>
                <a:schemeClr val="accent6">
                  <a:lumMod val="50000"/>
                </a:schemeClr>
              </a:solidFill>
              <a:effectLst/>
              <a:latin typeface="+mj-lt"/>
            </a:endParaRPr>
          </a:p>
        </p:txBody>
      </p:sp>
      <p:grpSp>
        <p:nvGrpSpPr>
          <p:cNvPr id="182" name="Gráfico 45">
            <a:extLst>
              <a:ext uri="{FF2B5EF4-FFF2-40B4-BE49-F238E27FC236}">
                <a16:creationId xmlns:a16="http://schemas.microsoft.com/office/drawing/2014/main" xmlns="" id="{EB19AF51-86B3-5B41-A38E-73F85068BDBB}"/>
              </a:ext>
            </a:extLst>
          </p:cNvPr>
          <p:cNvGrpSpPr/>
          <p:nvPr/>
        </p:nvGrpSpPr>
        <p:grpSpPr>
          <a:xfrm rot="5400000">
            <a:off x="1910187" y="3941327"/>
            <a:ext cx="1121034" cy="1500197"/>
            <a:chOff x="4026202" y="795652"/>
            <a:chExt cx="4143396" cy="5262889"/>
          </a:xfrm>
          <a:solidFill>
            <a:srgbClr val="01B9AB"/>
          </a:solidFill>
        </p:grpSpPr>
        <p:sp>
          <p:nvSpPr>
            <p:cNvPr id="183" name="Forma libre 15">
              <a:extLst>
                <a:ext uri="{FF2B5EF4-FFF2-40B4-BE49-F238E27FC236}">
                  <a16:creationId xmlns:a16="http://schemas.microsoft.com/office/drawing/2014/main" xmlns="" id="{5E9AF654-3B93-3547-A4D6-9A0C637CC9BD}"/>
                </a:ext>
              </a:extLst>
            </p:cNvPr>
            <p:cNvSpPr/>
            <p:nvPr/>
          </p:nvSpPr>
          <p:spPr>
            <a:xfrm>
              <a:off x="6820144" y="79565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84" name="Forma libre 16">
              <a:extLst>
                <a:ext uri="{FF2B5EF4-FFF2-40B4-BE49-F238E27FC236}">
                  <a16:creationId xmlns:a16="http://schemas.microsoft.com/office/drawing/2014/main" xmlns="" id="{5B475D1D-A6EC-3D40-B607-997C11937B03}"/>
                </a:ext>
              </a:extLst>
            </p:cNvPr>
            <p:cNvSpPr/>
            <p:nvPr/>
          </p:nvSpPr>
          <p:spPr>
            <a:xfrm>
              <a:off x="6820144" y="1459697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85" name="Forma libre 17">
              <a:extLst>
                <a:ext uri="{FF2B5EF4-FFF2-40B4-BE49-F238E27FC236}">
                  <a16:creationId xmlns:a16="http://schemas.microsoft.com/office/drawing/2014/main" xmlns="" id="{32FFDAA9-9ABF-F94C-8DD6-687F34BEE167}"/>
                </a:ext>
              </a:extLst>
            </p:cNvPr>
            <p:cNvSpPr/>
            <p:nvPr/>
          </p:nvSpPr>
          <p:spPr>
            <a:xfrm>
              <a:off x="6820144" y="181930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86" name="Forma libre 18">
              <a:extLst>
                <a:ext uri="{FF2B5EF4-FFF2-40B4-BE49-F238E27FC236}">
                  <a16:creationId xmlns:a16="http://schemas.microsoft.com/office/drawing/2014/main" xmlns="" id="{8B137C3B-6C12-3943-88FA-4FD0430D788D}"/>
                </a:ext>
              </a:extLst>
            </p:cNvPr>
            <p:cNvSpPr/>
            <p:nvPr/>
          </p:nvSpPr>
          <p:spPr>
            <a:xfrm>
              <a:off x="6820144" y="1099134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87" name="Forma libre 19">
              <a:extLst>
                <a:ext uri="{FF2B5EF4-FFF2-40B4-BE49-F238E27FC236}">
                  <a16:creationId xmlns:a16="http://schemas.microsoft.com/office/drawing/2014/main" xmlns="" id="{00E54862-61EA-834B-8C60-78DF3B74FEAD}"/>
                </a:ext>
              </a:extLst>
            </p:cNvPr>
            <p:cNvSpPr/>
            <p:nvPr/>
          </p:nvSpPr>
          <p:spPr>
            <a:xfrm>
              <a:off x="6820144" y="2539484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88" name="Forma libre 20">
              <a:extLst>
                <a:ext uri="{FF2B5EF4-FFF2-40B4-BE49-F238E27FC236}">
                  <a16:creationId xmlns:a16="http://schemas.microsoft.com/office/drawing/2014/main" xmlns="" id="{0BEBD22E-EBE1-C544-B73E-CDC687517D10}"/>
                </a:ext>
              </a:extLst>
            </p:cNvPr>
            <p:cNvSpPr/>
            <p:nvPr/>
          </p:nvSpPr>
          <p:spPr>
            <a:xfrm>
              <a:off x="6820144" y="217987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89" name="Forma libre 21">
              <a:extLst>
                <a:ext uri="{FF2B5EF4-FFF2-40B4-BE49-F238E27FC236}">
                  <a16:creationId xmlns:a16="http://schemas.microsoft.com/office/drawing/2014/main" xmlns="" id="{F76A119B-5BDD-7C4A-8929-7CEE8B2274CF}"/>
                </a:ext>
              </a:extLst>
            </p:cNvPr>
            <p:cNvSpPr/>
            <p:nvPr/>
          </p:nvSpPr>
          <p:spPr>
            <a:xfrm>
              <a:off x="8017547" y="1099134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90" name="Forma libre 22">
              <a:extLst>
                <a:ext uri="{FF2B5EF4-FFF2-40B4-BE49-F238E27FC236}">
                  <a16:creationId xmlns:a16="http://schemas.microsoft.com/office/drawing/2014/main" xmlns="" id="{AF16564F-3005-BC43-9F11-9CD9777F17D2}"/>
                </a:ext>
              </a:extLst>
            </p:cNvPr>
            <p:cNvSpPr/>
            <p:nvPr/>
          </p:nvSpPr>
          <p:spPr>
            <a:xfrm>
              <a:off x="6820144" y="2900047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91" name="Forma libre 23">
              <a:extLst>
                <a:ext uri="{FF2B5EF4-FFF2-40B4-BE49-F238E27FC236}">
                  <a16:creationId xmlns:a16="http://schemas.microsoft.com/office/drawing/2014/main" xmlns="" id="{A8CF9EC1-3B33-A84E-95B5-711715A83A67}"/>
                </a:ext>
              </a:extLst>
            </p:cNvPr>
            <p:cNvSpPr/>
            <p:nvPr/>
          </p:nvSpPr>
          <p:spPr>
            <a:xfrm>
              <a:off x="7219278" y="181930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92" name="Forma libre 24">
              <a:extLst>
                <a:ext uri="{FF2B5EF4-FFF2-40B4-BE49-F238E27FC236}">
                  <a16:creationId xmlns:a16="http://schemas.microsoft.com/office/drawing/2014/main" xmlns="" id="{DD836E1B-AC72-E146-82CF-DFDB9CC66C29}"/>
                </a:ext>
              </a:extLst>
            </p:cNvPr>
            <p:cNvSpPr/>
            <p:nvPr/>
          </p:nvSpPr>
          <p:spPr>
            <a:xfrm>
              <a:off x="8017547" y="217987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93" name="Forma libre 25">
              <a:extLst>
                <a:ext uri="{FF2B5EF4-FFF2-40B4-BE49-F238E27FC236}">
                  <a16:creationId xmlns:a16="http://schemas.microsoft.com/office/drawing/2014/main" xmlns="" id="{0431460A-22F6-A840-87F5-30302725AE43}"/>
                </a:ext>
              </a:extLst>
            </p:cNvPr>
            <p:cNvSpPr/>
            <p:nvPr/>
          </p:nvSpPr>
          <p:spPr>
            <a:xfrm>
              <a:off x="8017547" y="181930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94" name="Forma libre 26">
              <a:extLst>
                <a:ext uri="{FF2B5EF4-FFF2-40B4-BE49-F238E27FC236}">
                  <a16:creationId xmlns:a16="http://schemas.microsoft.com/office/drawing/2014/main" xmlns="" id="{E8D736E6-AB7B-E841-A033-4DA98EA583B1}"/>
                </a:ext>
              </a:extLst>
            </p:cNvPr>
            <p:cNvSpPr/>
            <p:nvPr/>
          </p:nvSpPr>
          <p:spPr>
            <a:xfrm>
              <a:off x="6820144" y="557905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95" name="Forma libre 27">
              <a:extLst>
                <a:ext uri="{FF2B5EF4-FFF2-40B4-BE49-F238E27FC236}">
                  <a16:creationId xmlns:a16="http://schemas.microsoft.com/office/drawing/2014/main" xmlns="" id="{0200D69F-F275-C84A-85DA-608A4B5D176D}"/>
                </a:ext>
              </a:extLst>
            </p:cNvPr>
            <p:cNvSpPr/>
            <p:nvPr/>
          </p:nvSpPr>
          <p:spPr>
            <a:xfrm>
              <a:off x="6820144" y="5252745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96" name="Forma libre 28">
              <a:extLst>
                <a:ext uri="{FF2B5EF4-FFF2-40B4-BE49-F238E27FC236}">
                  <a16:creationId xmlns:a16="http://schemas.microsoft.com/office/drawing/2014/main" xmlns="" id="{D98425FD-FF55-E64E-9ED1-D8F0700EDBA4}"/>
                </a:ext>
              </a:extLst>
            </p:cNvPr>
            <p:cNvSpPr/>
            <p:nvPr/>
          </p:nvSpPr>
          <p:spPr>
            <a:xfrm>
              <a:off x="7219278" y="79565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97" name="Forma libre 29">
              <a:extLst>
                <a:ext uri="{FF2B5EF4-FFF2-40B4-BE49-F238E27FC236}">
                  <a16:creationId xmlns:a16="http://schemas.microsoft.com/office/drawing/2014/main" xmlns="" id="{9FE3EE41-D7D4-7D4C-8E7C-1AF208F3F725}"/>
                </a:ext>
              </a:extLst>
            </p:cNvPr>
            <p:cNvSpPr/>
            <p:nvPr/>
          </p:nvSpPr>
          <p:spPr>
            <a:xfrm>
              <a:off x="6820144" y="325965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98" name="Forma libre 30">
              <a:extLst>
                <a:ext uri="{FF2B5EF4-FFF2-40B4-BE49-F238E27FC236}">
                  <a16:creationId xmlns:a16="http://schemas.microsoft.com/office/drawing/2014/main" xmlns="" id="{FF527EB1-552C-2640-8ED7-CD298D5C5B3C}"/>
                </a:ext>
              </a:extLst>
            </p:cNvPr>
            <p:cNvSpPr/>
            <p:nvPr/>
          </p:nvSpPr>
          <p:spPr>
            <a:xfrm>
              <a:off x="7219278" y="1099134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99" name="Forma libre 31">
              <a:extLst>
                <a:ext uri="{FF2B5EF4-FFF2-40B4-BE49-F238E27FC236}">
                  <a16:creationId xmlns:a16="http://schemas.microsoft.com/office/drawing/2014/main" xmlns="" id="{CB82002D-952B-B44A-B558-E89A2ED84E14}"/>
                </a:ext>
              </a:extLst>
            </p:cNvPr>
            <p:cNvSpPr/>
            <p:nvPr/>
          </p:nvSpPr>
          <p:spPr>
            <a:xfrm>
              <a:off x="6820144" y="4926430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00" name="Forma libre 32">
              <a:extLst>
                <a:ext uri="{FF2B5EF4-FFF2-40B4-BE49-F238E27FC236}">
                  <a16:creationId xmlns:a16="http://schemas.microsoft.com/office/drawing/2014/main" xmlns="" id="{3125252C-A1AB-9B48-A991-1E0168633897}"/>
                </a:ext>
              </a:extLst>
            </p:cNvPr>
            <p:cNvSpPr/>
            <p:nvPr/>
          </p:nvSpPr>
          <p:spPr>
            <a:xfrm>
              <a:off x="6820144" y="362022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01" name="Forma libre 33">
              <a:extLst>
                <a:ext uri="{FF2B5EF4-FFF2-40B4-BE49-F238E27FC236}">
                  <a16:creationId xmlns:a16="http://schemas.microsoft.com/office/drawing/2014/main" xmlns="" id="{6EC17B8C-B959-CA4D-882F-82E292BF3DEE}"/>
                </a:ext>
              </a:extLst>
            </p:cNvPr>
            <p:cNvSpPr/>
            <p:nvPr/>
          </p:nvSpPr>
          <p:spPr>
            <a:xfrm>
              <a:off x="6820144" y="3946536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02" name="Forma libre 34">
              <a:extLst>
                <a:ext uri="{FF2B5EF4-FFF2-40B4-BE49-F238E27FC236}">
                  <a16:creationId xmlns:a16="http://schemas.microsoft.com/office/drawing/2014/main" xmlns="" id="{FE12238F-CE8E-B048-9C73-EBC6981C442D}"/>
                </a:ext>
              </a:extLst>
            </p:cNvPr>
            <p:cNvSpPr/>
            <p:nvPr/>
          </p:nvSpPr>
          <p:spPr>
            <a:xfrm>
              <a:off x="6820144" y="4600116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03" name="Forma libre 35">
              <a:extLst>
                <a:ext uri="{FF2B5EF4-FFF2-40B4-BE49-F238E27FC236}">
                  <a16:creationId xmlns:a16="http://schemas.microsoft.com/office/drawing/2014/main" xmlns="" id="{EE7CEB0F-FB95-4E41-AE85-EB8F5EF8C239}"/>
                </a:ext>
              </a:extLst>
            </p:cNvPr>
            <p:cNvSpPr/>
            <p:nvPr/>
          </p:nvSpPr>
          <p:spPr>
            <a:xfrm>
              <a:off x="6820144" y="4272850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04" name="Forma libre 36">
              <a:extLst>
                <a:ext uri="{FF2B5EF4-FFF2-40B4-BE49-F238E27FC236}">
                  <a16:creationId xmlns:a16="http://schemas.microsoft.com/office/drawing/2014/main" xmlns="" id="{A68427A4-0FB4-544F-ADD8-A2E9E14B7A8B}"/>
                </a:ext>
              </a:extLst>
            </p:cNvPr>
            <p:cNvSpPr/>
            <p:nvPr/>
          </p:nvSpPr>
          <p:spPr>
            <a:xfrm>
              <a:off x="7219278" y="1459697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05" name="Forma libre 37">
              <a:extLst>
                <a:ext uri="{FF2B5EF4-FFF2-40B4-BE49-F238E27FC236}">
                  <a16:creationId xmlns:a16="http://schemas.microsoft.com/office/drawing/2014/main" xmlns="" id="{EC5D8981-EB9B-A84D-988F-CF3C3BCCE6E9}"/>
                </a:ext>
              </a:extLst>
            </p:cNvPr>
            <p:cNvSpPr/>
            <p:nvPr/>
          </p:nvSpPr>
          <p:spPr>
            <a:xfrm>
              <a:off x="8017547" y="2539484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06" name="Forma libre 38">
              <a:extLst>
                <a:ext uri="{FF2B5EF4-FFF2-40B4-BE49-F238E27FC236}">
                  <a16:creationId xmlns:a16="http://schemas.microsoft.com/office/drawing/2014/main" xmlns="" id="{AA3A6FEF-C8F6-9F4D-B880-966E2E825252}"/>
                </a:ext>
              </a:extLst>
            </p:cNvPr>
            <p:cNvSpPr/>
            <p:nvPr/>
          </p:nvSpPr>
          <p:spPr>
            <a:xfrm>
              <a:off x="8017547" y="3946536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07" name="Forma libre 39">
              <a:extLst>
                <a:ext uri="{FF2B5EF4-FFF2-40B4-BE49-F238E27FC236}">
                  <a16:creationId xmlns:a16="http://schemas.microsoft.com/office/drawing/2014/main" xmlns="" id="{E91FFC88-29CE-5A47-ADCE-3A7EE56C383A}"/>
                </a:ext>
              </a:extLst>
            </p:cNvPr>
            <p:cNvSpPr/>
            <p:nvPr/>
          </p:nvSpPr>
          <p:spPr>
            <a:xfrm>
              <a:off x="8017547" y="362022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08" name="Forma libre 40">
              <a:extLst>
                <a:ext uri="{FF2B5EF4-FFF2-40B4-BE49-F238E27FC236}">
                  <a16:creationId xmlns:a16="http://schemas.microsoft.com/office/drawing/2014/main" xmlns="" id="{1215F8BD-C891-7A46-BA3E-B7AC99652CD7}"/>
                </a:ext>
              </a:extLst>
            </p:cNvPr>
            <p:cNvSpPr/>
            <p:nvPr/>
          </p:nvSpPr>
          <p:spPr>
            <a:xfrm>
              <a:off x="8017547" y="325965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09" name="Forma libre 41">
              <a:extLst>
                <a:ext uri="{FF2B5EF4-FFF2-40B4-BE49-F238E27FC236}">
                  <a16:creationId xmlns:a16="http://schemas.microsoft.com/office/drawing/2014/main" xmlns="" id="{C91E321B-4938-E441-8345-E9D090626B87}"/>
                </a:ext>
              </a:extLst>
            </p:cNvPr>
            <p:cNvSpPr/>
            <p:nvPr/>
          </p:nvSpPr>
          <p:spPr>
            <a:xfrm>
              <a:off x="8017547" y="4272850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10" name="Forma libre 42">
              <a:extLst>
                <a:ext uri="{FF2B5EF4-FFF2-40B4-BE49-F238E27FC236}">
                  <a16:creationId xmlns:a16="http://schemas.microsoft.com/office/drawing/2014/main" xmlns="" id="{DE74B79D-A699-4942-B43E-E108C867C1CF}"/>
                </a:ext>
              </a:extLst>
            </p:cNvPr>
            <p:cNvSpPr/>
            <p:nvPr/>
          </p:nvSpPr>
          <p:spPr>
            <a:xfrm>
              <a:off x="8017547" y="2900047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11" name="Forma libre 43">
              <a:extLst>
                <a:ext uri="{FF2B5EF4-FFF2-40B4-BE49-F238E27FC236}">
                  <a16:creationId xmlns:a16="http://schemas.microsoft.com/office/drawing/2014/main" xmlns="" id="{C13ACB2F-7852-7244-8AFE-0F79ACFA20E2}"/>
                </a:ext>
              </a:extLst>
            </p:cNvPr>
            <p:cNvSpPr/>
            <p:nvPr/>
          </p:nvSpPr>
          <p:spPr>
            <a:xfrm>
              <a:off x="8017547" y="4600116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12" name="Forma libre 44">
              <a:extLst>
                <a:ext uri="{FF2B5EF4-FFF2-40B4-BE49-F238E27FC236}">
                  <a16:creationId xmlns:a16="http://schemas.microsoft.com/office/drawing/2014/main" xmlns="" id="{98F87DF9-632A-764F-A2F1-3A9C83D66370}"/>
                </a:ext>
              </a:extLst>
            </p:cNvPr>
            <p:cNvSpPr/>
            <p:nvPr/>
          </p:nvSpPr>
          <p:spPr>
            <a:xfrm>
              <a:off x="8017547" y="557905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13" name="Forma libre 45">
              <a:extLst>
                <a:ext uri="{FF2B5EF4-FFF2-40B4-BE49-F238E27FC236}">
                  <a16:creationId xmlns:a16="http://schemas.microsoft.com/office/drawing/2014/main" xmlns="" id="{4D53DFA5-90C0-1E45-8911-E921F40CD265}"/>
                </a:ext>
              </a:extLst>
            </p:cNvPr>
            <p:cNvSpPr/>
            <p:nvPr/>
          </p:nvSpPr>
          <p:spPr>
            <a:xfrm>
              <a:off x="8017547" y="4926430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14" name="Forma libre 46">
              <a:extLst>
                <a:ext uri="{FF2B5EF4-FFF2-40B4-BE49-F238E27FC236}">
                  <a16:creationId xmlns:a16="http://schemas.microsoft.com/office/drawing/2014/main" xmlns="" id="{2138548A-8070-5844-919E-ED184436174A}"/>
                </a:ext>
              </a:extLst>
            </p:cNvPr>
            <p:cNvSpPr/>
            <p:nvPr/>
          </p:nvSpPr>
          <p:spPr>
            <a:xfrm>
              <a:off x="8017547" y="5252745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15" name="Forma libre 47">
              <a:extLst>
                <a:ext uri="{FF2B5EF4-FFF2-40B4-BE49-F238E27FC236}">
                  <a16:creationId xmlns:a16="http://schemas.microsoft.com/office/drawing/2014/main" xmlns="" id="{33187D14-4154-4843-A50F-53A01EC9134E}"/>
                </a:ext>
              </a:extLst>
            </p:cNvPr>
            <p:cNvSpPr/>
            <p:nvPr/>
          </p:nvSpPr>
          <p:spPr>
            <a:xfrm>
              <a:off x="6820144" y="5906325"/>
              <a:ext cx="152051" cy="152216"/>
            </a:xfrm>
            <a:custGeom>
              <a:avLst/>
              <a:gdLst>
                <a:gd name="connsiteX0" fmla="*/ 152051 w 152051"/>
                <a:gd name="connsiteY0" fmla="*/ 76109 h 152216"/>
                <a:gd name="connsiteX1" fmla="*/ 76026 w 152051"/>
                <a:gd name="connsiteY1" fmla="*/ 152217 h 152216"/>
                <a:gd name="connsiteX2" fmla="*/ 0 w 152051"/>
                <a:gd name="connsiteY2" fmla="*/ 76109 h 152216"/>
                <a:gd name="connsiteX3" fmla="*/ 76026 w 152051"/>
                <a:gd name="connsiteY3" fmla="*/ 0 h 152216"/>
                <a:gd name="connsiteX4" fmla="*/ 152051 w 152051"/>
                <a:gd name="connsiteY4" fmla="*/ 76109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9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9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9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16" name="Forma libre 48">
              <a:extLst>
                <a:ext uri="{FF2B5EF4-FFF2-40B4-BE49-F238E27FC236}">
                  <a16:creationId xmlns:a16="http://schemas.microsoft.com/office/drawing/2014/main" xmlns="" id="{BD0DD021-17CF-7549-B5E7-834943239F2E}"/>
                </a:ext>
              </a:extLst>
            </p:cNvPr>
            <p:cNvSpPr/>
            <p:nvPr/>
          </p:nvSpPr>
          <p:spPr>
            <a:xfrm>
              <a:off x="7618413" y="5906325"/>
              <a:ext cx="152051" cy="152216"/>
            </a:xfrm>
            <a:custGeom>
              <a:avLst/>
              <a:gdLst>
                <a:gd name="connsiteX0" fmla="*/ 152051 w 152051"/>
                <a:gd name="connsiteY0" fmla="*/ 76109 h 152216"/>
                <a:gd name="connsiteX1" fmla="*/ 76026 w 152051"/>
                <a:gd name="connsiteY1" fmla="*/ 152217 h 152216"/>
                <a:gd name="connsiteX2" fmla="*/ 0 w 152051"/>
                <a:gd name="connsiteY2" fmla="*/ 76109 h 152216"/>
                <a:gd name="connsiteX3" fmla="*/ 76026 w 152051"/>
                <a:gd name="connsiteY3" fmla="*/ 0 h 152216"/>
                <a:gd name="connsiteX4" fmla="*/ 152051 w 152051"/>
                <a:gd name="connsiteY4" fmla="*/ 76109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9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9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9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17" name="Forma libre 49">
              <a:extLst>
                <a:ext uri="{FF2B5EF4-FFF2-40B4-BE49-F238E27FC236}">
                  <a16:creationId xmlns:a16="http://schemas.microsoft.com/office/drawing/2014/main" xmlns="" id="{B32C8E06-5E74-AD4A-8DBA-0100245870D7}"/>
                </a:ext>
              </a:extLst>
            </p:cNvPr>
            <p:cNvSpPr/>
            <p:nvPr/>
          </p:nvSpPr>
          <p:spPr>
            <a:xfrm>
              <a:off x="7618413" y="557905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18" name="Forma libre 50">
              <a:extLst>
                <a:ext uri="{FF2B5EF4-FFF2-40B4-BE49-F238E27FC236}">
                  <a16:creationId xmlns:a16="http://schemas.microsoft.com/office/drawing/2014/main" xmlns="" id="{4673D2B6-9BAA-3146-8ADD-28C00BA84A5B}"/>
                </a:ext>
              </a:extLst>
            </p:cNvPr>
            <p:cNvSpPr/>
            <p:nvPr/>
          </p:nvSpPr>
          <p:spPr>
            <a:xfrm>
              <a:off x="7618413" y="5252745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19" name="Forma libre 51">
              <a:extLst>
                <a:ext uri="{FF2B5EF4-FFF2-40B4-BE49-F238E27FC236}">
                  <a16:creationId xmlns:a16="http://schemas.microsoft.com/office/drawing/2014/main" xmlns="" id="{03D578D3-B471-CF4E-9DEC-424E26ED111B}"/>
                </a:ext>
              </a:extLst>
            </p:cNvPr>
            <p:cNvSpPr/>
            <p:nvPr/>
          </p:nvSpPr>
          <p:spPr>
            <a:xfrm>
              <a:off x="7219278" y="217987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20" name="Forma libre 52">
              <a:extLst>
                <a:ext uri="{FF2B5EF4-FFF2-40B4-BE49-F238E27FC236}">
                  <a16:creationId xmlns:a16="http://schemas.microsoft.com/office/drawing/2014/main" xmlns="" id="{4FB829EB-A53D-454A-B715-545C6A0EBA96}"/>
                </a:ext>
              </a:extLst>
            </p:cNvPr>
            <p:cNvSpPr/>
            <p:nvPr/>
          </p:nvSpPr>
          <p:spPr>
            <a:xfrm>
              <a:off x="7219278" y="557905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21" name="Forma libre 53">
              <a:extLst>
                <a:ext uri="{FF2B5EF4-FFF2-40B4-BE49-F238E27FC236}">
                  <a16:creationId xmlns:a16="http://schemas.microsoft.com/office/drawing/2014/main" xmlns="" id="{6A2D30B8-6F09-A042-93A0-7C6458A7F910}"/>
                </a:ext>
              </a:extLst>
            </p:cNvPr>
            <p:cNvSpPr/>
            <p:nvPr/>
          </p:nvSpPr>
          <p:spPr>
            <a:xfrm>
              <a:off x="7219278" y="4926430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22" name="Forma libre 54">
              <a:extLst>
                <a:ext uri="{FF2B5EF4-FFF2-40B4-BE49-F238E27FC236}">
                  <a16:creationId xmlns:a16="http://schemas.microsoft.com/office/drawing/2014/main" xmlns="" id="{178D2074-DBC8-C14B-BB2D-A2F7E82E4A53}"/>
                </a:ext>
              </a:extLst>
            </p:cNvPr>
            <p:cNvSpPr/>
            <p:nvPr/>
          </p:nvSpPr>
          <p:spPr>
            <a:xfrm>
              <a:off x="7219278" y="5906325"/>
              <a:ext cx="152051" cy="152216"/>
            </a:xfrm>
            <a:custGeom>
              <a:avLst/>
              <a:gdLst>
                <a:gd name="connsiteX0" fmla="*/ 152051 w 152051"/>
                <a:gd name="connsiteY0" fmla="*/ 76109 h 152216"/>
                <a:gd name="connsiteX1" fmla="*/ 76026 w 152051"/>
                <a:gd name="connsiteY1" fmla="*/ 152217 h 152216"/>
                <a:gd name="connsiteX2" fmla="*/ 0 w 152051"/>
                <a:gd name="connsiteY2" fmla="*/ 76109 h 152216"/>
                <a:gd name="connsiteX3" fmla="*/ 76026 w 152051"/>
                <a:gd name="connsiteY3" fmla="*/ 0 h 152216"/>
                <a:gd name="connsiteX4" fmla="*/ 152051 w 152051"/>
                <a:gd name="connsiteY4" fmla="*/ 76109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9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9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9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23" name="Forma libre 55">
              <a:extLst>
                <a:ext uri="{FF2B5EF4-FFF2-40B4-BE49-F238E27FC236}">
                  <a16:creationId xmlns:a16="http://schemas.microsoft.com/office/drawing/2014/main" xmlns="" id="{4143C9D2-53A6-9C46-9C55-21843929EC3B}"/>
                </a:ext>
              </a:extLst>
            </p:cNvPr>
            <p:cNvSpPr/>
            <p:nvPr/>
          </p:nvSpPr>
          <p:spPr>
            <a:xfrm>
              <a:off x="7219278" y="5252745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24" name="Forma libre 56">
              <a:extLst>
                <a:ext uri="{FF2B5EF4-FFF2-40B4-BE49-F238E27FC236}">
                  <a16:creationId xmlns:a16="http://schemas.microsoft.com/office/drawing/2014/main" xmlns="" id="{22CE2961-29DB-9443-BDA2-E8D1A9EF1403}"/>
                </a:ext>
              </a:extLst>
            </p:cNvPr>
            <p:cNvSpPr/>
            <p:nvPr/>
          </p:nvSpPr>
          <p:spPr>
            <a:xfrm>
              <a:off x="7219278" y="4272850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25" name="Forma libre 57">
              <a:extLst>
                <a:ext uri="{FF2B5EF4-FFF2-40B4-BE49-F238E27FC236}">
                  <a16:creationId xmlns:a16="http://schemas.microsoft.com/office/drawing/2014/main" xmlns="" id="{8DCA5179-7FD3-5D4A-9B6D-D793EFB23AE1}"/>
                </a:ext>
              </a:extLst>
            </p:cNvPr>
            <p:cNvSpPr/>
            <p:nvPr/>
          </p:nvSpPr>
          <p:spPr>
            <a:xfrm>
              <a:off x="7219278" y="4600116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26" name="Forma libre 58">
              <a:extLst>
                <a:ext uri="{FF2B5EF4-FFF2-40B4-BE49-F238E27FC236}">
                  <a16:creationId xmlns:a16="http://schemas.microsoft.com/office/drawing/2014/main" xmlns="" id="{DCED00BF-FB7F-A44D-9975-D3906685EA26}"/>
                </a:ext>
              </a:extLst>
            </p:cNvPr>
            <p:cNvSpPr/>
            <p:nvPr/>
          </p:nvSpPr>
          <p:spPr>
            <a:xfrm>
              <a:off x="7219278" y="2539484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27" name="Forma libre 59">
              <a:extLst>
                <a:ext uri="{FF2B5EF4-FFF2-40B4-BE49-F238E27FC236}">
                  <a16:creationId xmlns:a16="http://schemas.microsoft.com/office/drawing/2014/main" xmlns="" id="{3E1368E8-F57C-6240-98AA-20E8B8CC2DDB}"/>
                </a:ext>
              </a:extLst>
            </p:cNvPr>
            <p:cNvSpPr/>
            <p:nvPr/>
          </p:nvSpPr>
          <p:spPr>
            <a:xfrm>
              <a:off x="7219278" y="3946536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28" name="Forma libre 60">
              <a:extLst>
                <a:ext uri="{FF2B5EF4-FFF2-40B4-BE49-F238E27FC236}">
                  <a16:creationId xmlns:a16="http://schemas.microsoft.com/office/drawing/2014/main" xmlns="" id="{3C13B86E-E78E-7344-97E5-0FE9D85558AC}"/>
                </a:ext>
              </a:extLst>
            </p:cNvPr>
            <p:cNvSpPr/>
            <p:nvPr/>
          </p:nvSpPr>
          <p:spPr>
            <a:xfrm>
              <a:off x="7219278" y="2900047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29" name="Forma libre 61">
              <a:extLst>
                <a:ext uri="{FF2B5EF4-FFF2-40B4-BE49-F238E27FC236}">
                  <a16:creationId xmlns:a16="http://schemas.microsoft.com/office/drawing/2014/main" xmlns="" id="{6E60B736-48A9-8048-AB70-DEBE68BEF6A9}"/>
                </a:ext>
              </a:extLst>
            </p:cNvPr>
            <p:cNvSpPr/>
            <p:nvPr/>
          </p:nvSpPr>
          <p:spPr>
            <a:xfrm>
              <a:off x="7219278" y="325965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30" name="Forma libre 62">
              <a:extLst>
                <a:ext uri="{FF2B5EF4-FFF2-40B4-BE49-F238E27FC236}">
                  <a16:creationId xmlns:a16="http://schemas.microsoft.com/office/drawing/2014/main" xmlns="" id="{B76E7B04-1F08-E843-BA0C-6AA9BA41DC91}"/>
                </a:ext>
              </a:extLst>
            </p:cNvPr>
            <p:cNvSpPr/>
            <p:nvPr/>
          </p:nvSpPr>
          <p:spPr>
            <a:xfrm>
              <a:off x="7219278" y="362022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31" name="Forma libre 63">
              <a:extLst>
                <a:ext uri="{FF2B5EF4-FFF2-40B4-BE49-F238E27FC236}">
                  <a16:creationId xmlns:a16="http://schemas.microsoft.com/office/drawing/2014/main" xmlns="" id="{011D065E-FC12-F54D-B936-CEBD4596654D}"/>
                </a:ext>
              </a:extLst>
            </p:cNvPr>
            <p:cNvSpPr/>
            <p:nvPr/>
          </p:nvSpPr>
          <p:spPr>
            <a:xfrm>
              <a:off x="7618413" y="2539484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32" name="Forma libre 64">
              <a:extLst>
                <a:ext uri="{FF2B5EF4-FFF2-40B4-BE49-F238E27FC236}">
                  <a16:creationId xmlns:a16="http://schemas.microsoft.com/office/drawing/2014/main" xmlns="" id="{E417DFDE-4095-674E-A9FE-06E429C79388}"/>
                </a:ext>
              </a:extLst>
            </p:cNvPr>
            <p:cNvSpPr/>
            <p:nvPr/>
          </p:nvSpPr>
          <p:spPr>
            <a:xfrm>
              <a:off x="7618413" y="362022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33" name="Forma libre 65">
              <a:extLst>
                <a:ext uri="{FF2B5EF4-FFF2-40B4-BE49-F238E27FC236}">
                  <a16:creationId xmlns:a16="http://schemas.microsoft.com/office/drawing/2014/main" xmlns="" id="{2AEDB824-771C-A240-B94C-0D7D1B891DD9}"/>
                </a:ext>
              </a:extLst>
            </p:cNvPr>
            <p:cNvSpPr/>
            <p:nvPr/>
          </p:nvSpPr>
          <p:spPr>
            <a:xfrm>
              <a:off x="7618413" y="3946536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34" name="Forma libre 66">
              <a:extLst>
                <a:ext uri="{FF2B5EF4-FFF2-40B4-BE49-F238E27FC236}">
                  <a16:creationId xmlns:a16="http://schemas.microsoft.com/office/drawing/2014/main" xmlns="" id="{7B5F691E-6E85-DC4D-B50D-0466C2753AE5}"/>
                </a:ext>
              </a:extLst>
            </p:cNvPr>
            <p:cNvSpPr/>
            <p:nvPr/>
          </p:nvSpPr>
          <p:spPr>
            <a:xfrm>
              <a:off x="7618413" y="1099134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35" name="Forma libre 67">
              <a:extLst>
                <a:ext uri="{FF2B5EF4-FFF2-40B4-BE49-F238E27FC236}">
                  <a16:creationId xmlns:a16="http://schemas.microsoft.com/office/drawing/2014/main" xmlns="" id="{8A8E24D0-EB12-1D4C-BE35-265641AFEF38}"/>
                </a:ext>
              </a:extLst>
            </p:cNvPr>
            <p:cNvSpPr/>
            <p:nvPr/>
          </p:nvSpPr>
          <p:spPr>
            <a:xfrm>
              <a:off x="7618413" y="325965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36" name="Forma libre 68">
              <a:extLst>
                <a:ext uri="{FF2B5EF4-FFF2-40B4-BE49-F238E27FC236}">
                  <a16:creationId xmlns:a16="http://schemas.microsoft.com/office/drawing/2014/main" xmlns="" id="{9C9729F9-0FC9-F64D-AADD-5F6A2EF0007B}"/>
                </a:ext>
              </a:extLst>
            </p:cNvPr>
            <p:cNvSpPr/>
            <p:nvPr/>
          </p:nvSpPr>
          <p:spPr>
            <a:xfrm>
              <a:off x="7618413" y="4600116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37" name="Forma libre 69">
              <a:extLst>
                <a:ext uri="{FF2B5EF4-FFF2-40B4-BE49-F238E27FC236}">
                  <a16:creationId xmlns:a16="http://schemas.microsoft.com/office/drawing/2014/main" xmlns="" id="{76646307-49A4-D543-AF85-FA1A0BF6CE75}"/>
                </a:ext>
              </a:extLst>
            </p:cNvPr>
            <p:cNvSpPr/>
            <p:nvPr/>
          </p:nvSpPr>
          <p:spPr>
            <a:xfrm>
              <a:off x="7618413" y="4272850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38" name="Forma libre 70">
              <a:extLst>
                <a:ext uri="{FF2B5EF4-FFF2-40B4-BE49-F238E27FC236}">
                  <a16:creationId xmlns:a16="http://schemas.microsoft.com/office/drawing/2014/main" xmlns="" id="{6E13E909-D8D8-4741-B3A7-183EDD809F1A}"/>
                </a:ext>
              </a:extLst>
            </p:cNvPr>
            <p:cNvSpPr/>
            <p:nvPr/>
          </p:nvSpPr>
          <p:spPr>
            <a:xfrm>
              <a:off x="7618413" y="181930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39" name="Forma libre 71">
              <a:extLst>
                <a:ext uri="{FF2B5EF4-FFF2-40B4-BE49-F238E27FC236}">
                  <a16:creationId xmlns:a16="http://schemas.microsoft.com/office/drawing/2014/main" xmlns="" id="{4AEB67D7-1956-0C46-A3D9-30F2AFB72640}"/>
                </a:ext>
              </a:extLst>
            </p:cNvPr>
            <p:cNvSpPr/>
            <p:nvPr/>
          </p:nvSpPr>
          <p:spPr>
            <a:xfrm>
              <a:off x="7618413" y="1459697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40" name="Forma libre 72">
              <a:extLst>
                <a:ext uri="{FF2B5EF4-FFF2-40B4-BE49-F238E27FC236}">
                  <a16:creationId xmlns:a16="http://schemas.microsoft.com/office/drawing/2014/main" xmlns="" id="{AEA7B786-367F-A84D-A9B0-79E6AA526588}"/>
                </a:ext>
              </a:extLst>
            </p:cNvPr>
            <p:cNvSpPr/>
            <p:nvPr/>
          </p:nvSpPr>
          <p:spPr>
            <a:xfrm>
              <a:off x="7618413" y="4926430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41" name="Forma libre 73">
              <a:extLst>
                <a:ext uri="{FF2B5EF4-FFF2-40B4-BE49-F238E27FC236}">
                  <a16:creationId xmlns:a16="http://schemas.microsoft.com/office/drawing/2014/main" xmlns="" id="{2C75A101-A8F9-4F4A-BE6E-307F8DD6E02C}"/>
                </a:ext>
              </a:extLst>
            </p:cNvPr>
            <p:cNvSpPr/>
            <p:nvPr/>
          </p:nvSpPr>
          <p:spPr>
            <a:xfrm>
              <a:off x="7618413" y="2900047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42" name="Forma libre 74">
              <a:extLst>
                <a:ext uri="{FF2B5EF4-FFF2-40B4-BE49-F238E27FC236}">
                  <a16:creationId xmlns:a16="http://schemas.microsoft.com/office/drawing/2014/main" xmlns="" id="{B63EE295-D5AF-4742-846F-FC49BEA22D13}"/>
                </a:ext>
              </a:extLst>
            </p:cNvPr>
            <p:cNvSpPr/>
            <p:nvPr/>
          </p:nvSpPr>
          <p:spPr>
            <a:xfrm>
              <a:off x="7618413" y="217987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43" name="Forma libre 75">
              <a:extLst>
                <a:ext uri="{FF2B5EF4-FFF2-40B4-BE49-F238E27FC236}">
                  <a16:creationId xmlns:a16="http://schemas.microsoft.com/office/drawing/2014/main" xmlns="" id="{0BEBD020-6B4A-3147-92EA-B105F2EA5FB8}"/>
                </a:ext>
              </a:extLst>
            </p:cNvPr>
            <p:cNvSpPr/>
            <p:nvPr/>
          </p:nvSpPr>
          <p:spPr>
            <a:xfrm>
              <a:off x="8017547" y="1459697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44" name="Forma libre 76">
              <a:extLst>
                <a:ext uri="{FF2B5EF4-FFF2-40B4-BE49-F238E27FC236}">
                  <a16:creationId xmlns:a16="http://schemas.microsoft.com/office/drawing/2014/main" xmlns="" id="{BD58814E-7C2B-DF4F-8C6D-E158966CE0C2}"/>
                </a:ext>
              </a:extLst>
            </p:cNvPr>
            <p:cNvSpPr/>
            <p:nvPr/>
          </p:nvSpPr>
          <p:spPr>
            <a:xfrm>
              <a:off x="6421009" y="2900047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45" name="Forma libre 77">
              <a:extLst>
                <a:ext uri="{FF2B5EF4-FFF2-40B4-BE49-F238E27FC236}">
                  <a16:creationId xmlns:a16="http://schemas.microsoft.com/office/drawing/2014/main" xmlns="" id="{709C7EA2-6D59-2844-A21A-79763FC2B8D6}"/>
                </a:ext>
              </a:extLst>
            </p:cNvPr>
            <p:cNvSpPr/>
            <p:nvPr/>
          </p:nvSpPr>
          <p:spPr>
            <a:xfrm>
              <a:off x="6421009" y="5252745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46" name="Forma libre 78">
              <a:extLst>
                <a:ext uri="{FF2B5EF4-FFF2-40B4-BE49-F238E27FC236}">
                  <a16:creationId xmlns:a16="http://schemas.microsoft.com/office/drawing/2014/main" xmlns="" id="{F1CC337C-3D6A-914D-AFD9-CD533716F16C}"/>
                </a:ext>
              </a:extLst>
            </p:cNvPr>
            <p:cNvSpPr/>
            <p:nvPr/>
          </p:nvSpPr>
          <p:spPr>
            <a:xfrm>
              <a:off x="6421009" y="181930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47" name="Forma libre 79">
              <a:extLst>
                <a:ext uri="{FF2B5EF4-FFF2-40B4-BE49-F238E27FC236}">
                  <a16:creationId xmlns:a16="http://schemas.microsoft.com/office/drawing/2014/main" xmlns="" id="{D456D786-2BE5-AB49-AA6B-0F389FEEB3E2}"/>
                </a:ext>
              </a:extLst>
            </p:cNvPr>
            <p:cNvSpPr/>
            <p:nvPr/>
          </p:nvSpPr>
          <p:spPr>
            <a:xfrm>
              <a:off x="6421009" y="217987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48" name="Forma libre 80">
              <a:extLst>
                <a:ext uri="{FF2B5EF4-FFF2-40B4-BE49-F238E27FC236}">
                  <a16:creationId xmlns:a16="http://schemas.microsoft.com/office/drawing/2014/main" xmlns="" id="{D59F10FA-228C-9F4D-ACC5-7AC3E4619B1A}"/>
                </a:ext>
              </a:extLst>
            </p:cNvPr>
            <p:cNvSpPr/>
            <p:nvPr/>
          </p:nvSpPr>
          <p:spPr>
            <a:xfrm>
              <a:off x="6421009" y="325965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49" name="Forma libre 81">
              <a:extLst>
                <a:ext uri="{FF2B5EF4-FFF2-40B4-BE49-F238E27FC236}">
                  <a16:creationId xmlns:a16="http://schemas.microsoft.com/office/drawing/2014/main" xmlns="" id="{B91746CB-881B-E04F-ACCA-B8EFEB11D2EE}"/>
                </a:ext>
              </a:extLst>
            </p:cNvPr>
            <p:cNvSpPr/>
            <p:nvPr/>
          </p:nvSpPr>
          <p:spPr>
            <a:xfrm>
              <a:off x="6421009" y="3946536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50" name="Forma libre 82">
              <a:extLst>
                <a:ext uri="{FF2B5EF4-FFF2-40B4-BE49-F238E27FC236}">
                  <a16:creationId xmlns:a16="http://schemas.microsoft.com/office/drawing/2014/main" xmlns="" id="{0299D3D9-CC96-CE43-B016-E24EFD0DB0DB}"/>
                </a:ext>
              </a:extLst>
            </p:cNvPr>
            <p:cNvSpPr/>
            <p:nvPr/>
          </p:nvSpPr>
          <p:spPr>
            <a:xfrm>
              <a:off x="6421009" y="4926430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51" name="Forma libre 83">
              <a:extLst>
                <a:ext uri="{FF2B5EF4-FFF2-40B4-BE49-F238E27FC236}">
                  <a16:creationId xmlns:a16="http://schemas.microsoft.com/office/drawing/2014/main" xmlns="" id="{C2BFB00F-F970-0541-9C23-5C5ECFA69DF3}"/>
                </a:ext>
              </a:extLst>
            </p:cNvPr>
            <p:cNvSpPr/>
            <p:nvPr/>
          </p:nvSpPr>
          <p:spPr>
            <a:xfrm>
              <a:off x="6421009" y="4600116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52" name="Forma libre 84">
              <a:extLst>
                <a:ext uri="{FF2B5EF4-FFF2-40B4-BE49-F238E27FC236}">
                  <a16:creationId xmlns:a16="http://schemas.microsoft.com/office/drawing/2014/main" xmlns="" id="{99A7E5EC-E906-E846-91F8-6F32DD72409C}"/>
                </a:ext>
              </a:extLst>
            </p:cNvPr>
            <p:cNvSpPr/>
            <p:nvPr/>
          </p:nvSpPr>
          <p:spPr>
            <a:xfrm>
              <a:off x="6421009" y="4272850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53" name="Forma libre 85">
              <a:extLst>
                <a:ext uri="{FF2B5EF4-FFF2-40B4-BE49-F238E27FC236}">
                  <a16:creationId xmlns:a16="http://schemas.microsoft.com/office/drawing/2014/main" xmlns="" id="{279BDB0D-8D1B-9B42-A59E-8CF789652E48}"/>
                </a:ext>
              </a:extLst>
            </p:cNvPr>
            <p:cNvSpPr/>
            <p:nvPr/>
          </p:nvSpPr>
          <p:spPr>
            <a:xfrm>
              <a:off x="6421009" y="1099134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54" name="Forma libre 86">
              <a:extLst>
                <a:ext uri="{FF2B5EF4-FFF2-40B4-BE49-F238E27FC236}">
                  <a16:creationId xmlns:a16="http://schemas.microsoft.com/office/drawing/2014/main" xmlns="" id="{A914C5F0-772A-2D44-8FBF-2181020CD0D8}"/>
                </a:ext>
              </a:extLst>
            </p:cNvPr>
            <p:cNvSpPr/>
            <p:nvPr/>
          </p:nvSpPr>
          <p:spPr>
            <a:xfrm>
              <a:off x="6421009" y="362022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55" name="Forma libre 87">
              <a:extLst>
                <a:ext uri="{FF2B5EF4-FFF2-40B4-BE49-F238E27FC236}">
                  <a16:creationId xmlns:a16="http://schemas.microsoft.com/office/drawing/2014/main" xmlns="" id="{0E01EB92-EF99-4F41-93CE-62E22A8A9F48}"/>
                </a:ext>
              </a:extLst>
            </p:cNvPr>
            <p:cNvSpPr/>
            <p:nvPr/>
          </p:nvSpPr>
          <p:spPr>
            <a:xfrm>
              <a:off x="6421009" y="2539484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56" name="Forma libre 88">
              <a:extLst>
                <a:ext uri="{FF2B5EF4-FFF2-40B4-BE49-F238E27FC236}">
                  <a16:creationId xmlns:a16="http://schemas.microsoft.com/office/drawing/2014/main" xmlns="" id="{FBFB56CE-9B98-2741-9080-D051CA823D15}"/>
                </a:ext>
              </a:extLst>
            </p:cNvPr>
            <p:cNvSpPr/>
            <p:nvPr/>
          </p:nvSpPr>
          <p:spPr>
            <a:xfrm>
              <a:off x="6021875" y="362022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57" name="Forma libre 89">
              <a:extLst>
                <a:ext uri="{FF2B5EF4-FFF2-40B4-BE49-F238E27FC236}">
                  <a16:creationId xmlns:a16="http://schemas.microsoft.com/office/drawing/2014/main" xmlns="" id="{F5922D8F-3FC3-FF4B-9240-2A89B79329CF}"/>
                </a:ext>
              </a:extLst>
            </p:cNvPr>
            <p:cNvSpPr/>
            <p:nvPr/>
          </p:nvSpPr>
          <p:spPr>
            <a:xfrm>
              <a:off x="6021875" y="4272850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58" name="Forma libre 90">
              <a:extLst>
                <a:ext uri="{FF2B5EF4-FFF2-40B4-BE49-F238E27FC236}">
                  <a16:creationId xmlns:a16="http://schemas.microsoft.com/office/drawing/2014/main" xmlns="" id="{CB68A099-CB5D-6E45-B758-4F76598778F7}"/>
                </a:ext>
              </a:extLst>
            </p:cNvPr>
            <p:cNvSpPr/>
            <p:nvPr/>
          </p:nvSpPr>
          <p:spPr>
            <a:xfrm>
              <a:off x="6021875" y="3946536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59" name="Forma libre 91">
              <a:extLst>
                <a:ext uri="{FF2B5EF4-FFF2-40B4-BE49-F238E27FC236}">
                  <a16:creationId xmlns:a16="http://schemas.microsoft.com/office/drawing/2014/main" xmlns="" id="{32D76780-EA69-8041-9992-38A9F0CF752B}"/>
                </a:ext>
              </a:extLst>
            </p:cNvPr>
            <p:cNvSpPr/>
            <p:nvPr/>
          </p:nvSpPr>
          <p:spPr>
            <a:xfrm>
              <a:off x="6021875" y="325965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60" name="Forma libre 92">
              <a:extLst>
                <a:ext uri="{FF2B5EF4-FFF2-40B4-BE49-F238E27FC236}">
                  <a16:creationId xmlns:a16="http://schemas.microsoft.com/office/drawing/2014/main" xmlns="" id="{D8A5953F-5CB1-404E-8822-C325408B336F}"/>
                </a:ext>
              </a:extLst>
            </p:cNvPr>
            <p:cNvSpPr/>
            <p:nvPr/>
          </p:nvSpPr>
          <p:spPr>
            <a:xfrm>
              <a:off x="6021875" y="2900047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61" name="Forma libre 93">
              <a:extLst>
                <a:ext uri="{FF2B5EF4-FFF2-40B4-BE49-F238E27FC236}">
                  <a16:creationId xmlns:a16="http://schemas.microsoft.com/office/drawing/2014/main" xmlns="" id="{F6894A0D-E766-154E-8B39-0BED4F3B12D8}"/>
                </a:ext>
              </a:extLst>
            </p:cNvPr>
            <p:cNvSpPr/>
            <p:nvPr/>
          </p:nvSpPr>
          <p:spPr>
            <a:xfrm>
              <a:off x="6021875" y="5252745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62" name="Forma libre 94">
              <a:extLst>
                <a:ext uri="{FF2B5EF4-FFF2-40B4-BE49-F238E27FC236}">
                  <a16:creationId xmlns:a16="http://schemas.microsoft.com/office/drawing/2014/main" xmlns="" id="{0845CA14-4010-8049-922A-69471EE92C7F}"/>
                </a:ext>
              </a:extLst>
            </p:cNvPr>
            <p:cNvSpPr/>
            <p:nvPr/>
          </p:nvSpPr>
          <p:spPr>
            <a:xfrm>
              <a:off x="6021875" y="5906325"/>
              <a:ext cx="152051" cy="152216"/>
            </a:xfrm>
            <a:custGeom>
              <a:avLst/>
              <a:gdLst>
                <a:gd name="connsiteX0" fmla="*/ 152051 w 152051"/>
                <a:gd name="connsiteY0" fmla="*/ 76109 h 152216"/>
                <a:gd name="connsiteX1" fmla="*/ 76026 w 152051"/>
                <a:gd name="connsiteY1" fmla="*/ 152217 h 152216"/>
                <a:gd name="connsiteX2" fmla="*/ 0 w 152051"/>
                <a:gd name="connsiteY2" fmla="*/ 76109 h 152216"/>
                <a:gd name="connsiteX3" fmla="*/ 76026 w 152051"/>
                <a:gd name="connsiteY3" fmla="*/ 0 h 152216"/>
                <a:gd name="connsiteX4" fmla="*/ 152051 w 152051"/>
                <a:gd name="connsiteY4" fmla="*/ 76109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9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9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9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63" name="Forma libre 95">
              <a:extLst>
                <a:ext uri="{FF2B5EF4-FFF2-40B4-BE49-F238E27FC236}">
                  <a16:creationId xmlns:a16="http://schemas.microsoft.com/office/drawing/2014/main" xmlns="" id="{DCABB0BA-CF12-0E4B-8DC1-27D40B7A83EC}"/>
                </a:ext>
              </a:extLst>
            </p:cNvPr>
            <p:cNvSpPr/>
            <p:nvPr/>
          </p:nvSpPr>
          <p:spPr>
            <a:xfrm>
              <a:off x="6021875" y="557905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64" name="Forma libre 96">
              <a:extLst>
                <a:ext uri="{FF2B5EF4-FFF2-40B4-BE49-F238E27FC236}">
                  <a16:creationId xmlns:a16="http://schemas.microsoft.com/office/drawing/2014/main" xmlns="" id="{B3192EE2-7D67-1B48-B884-8729AC1DEED4}"/>
                </a:ext>
              </a:extLst>
            </p:cNvPr>
            <p:cNvSpPr/>
            <p:nvPr/>
          </p:nvSpPr>
          <p:spPr>
            <a:xfrm>
              <a:off x="6021875" y="4600116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65" name="Forma libre 97">
              <a:extLst>
                <a:ext uri="{FF2B5EF4-FFF2-40B4-BE49-F238E27FC236}">
                  <a16:creationId xmlns:a16="http://schemas.microsoft.com/office/drawing/2014/main" xmlns="" id="{DCD6F26F-2B6D-D845-84F0-46BDE3273ACD}"/>
                </a:ext>
              </a:extLst>
            </p:cNvPr>
            <p:cNvSpPr/>
            <p:nvPr/>
          </p:nvSpPr>
          <p:spPr>
            <a:xfrm>
              <a:off x="6021875" y="2539484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66" name="Forma libre 98">
              <a:extLst>
                <a:ext uri="{FF2B5EF4-FFF2-40B4-BE49-F238E27FC236}">
                  <a16:creationId xmlns:a16="http://schemas.microsoft.com/office/drawing/2014/main" xmlns="" id="{8A7CA943-0A7D-6344-AC1A-9049C360DFB6}"/>
                </a:ext>
              </a:extLst>
            </p:cNvPr>
            <p:cNvSpPr/>
            <p:nvPr/>
          </p:nvSpPr>
          <p:spPr>
            <a:xfrm>
              <a:off x="6021875" y="4926430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67" name="Forma libre 99">
              <a:extLst>
                <a:ext uri="{FF2B5EF4-FFF2-40B4-BE49-F238E27FC236}">
                  <a16:creationId xmlns:a16="http://schemas.microsoft.com/office/drawing/2014/main" xmlns="" id="{95270F30-FA02-7D4A-AB8E-826ECCEED1D8}"/>
                </a:ext>
              </a:extLst>
            </p:cNvPr>
            <p:cNvSpPr/>
            <p:nvPr/>
          </p:nvSpPr>
          <p:spPr>
            <a:xfrm>
              <a:off x="6421009" y="1459697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68" name="Forma libre 100">
              <a:extLst>
                <a:ext uri="{FF2B5EF4-FFF2-40B4-BE49-F238E27FC236}">
                  <a16:creationId xmlns:a16="http://schemas.microsoft.com/office/drawing/2014/main" xmlns="" id="{102C6CCC-A85F-224D-9B70-96AB32C7961E}"/>
                </a:ext>
              </a:extLst>
            </p:cNvPr>
            <p:cNvSpPr/>
            <p:nvPr/>
          </p:nvSpPr>
          <p:spPr>
            <a:xfrm>
              <a:off x="4425336" y="3946536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69" name="Forma libre 101">
              <a:extLst>
                <a:ext uri="{FF2B5EF4-FFF2-40B4-BE49-F238E27FC236}">
                  <a16:creationId xmlns:a16="http://schemas.microsoft.com/office/drawing/2014/main" xmlns="" id="{9B61E1B5-6099-2845-8CD8-3AFF150B7D91}"/>
                </a:ext>
              </a:extLst>
            </p:cNvPr>
            <p:cNvSpPr/>
            <p:nvPr/>
          </p:nvSpPr>
          <p:spPr>
            <a:xfrm>
              <a:off x="4425336" y="217987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70" name="Forma libre 102">
              <a:extLst>
                <a:ext uri="{FF2B5EF4-FFF2-40B4-BE49-F238E27FC236}">
                  <a16:creationId xmlns:a16="http://schemas.microsoft.com/office/drawing/2014/main" xmlns="" id="{F0F509D6-344F-E044-B05E-CCD9964975B1}"/>
                </a:ext>
              </a:extLst>
            </p:cNvPr>
            <p:cNvSpPr/>
            <p:nvPr/>
          </p:nvSpPr>
          <p:spPr>
            <a:xfrm>
              <a:off x="4425336" y="2900047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71" name="Forma libre 103">
              <a:extLst>
                <a:ext uri="{FF2B5EF4-FFF2-40B4-BE49-F238E27FC236}">
                  <a16:creationId xmlns:a16="http://schemas.microsoft.com/office/drawing/2014/main" xmlns="" id="{0C7E8460-523E-A24E-8DF8-D590145D919E}"/>
                </a:ext>
              </a:extLst>
            </p:cNvPr>
            <p:cNvSpPr/>
            <p:nvPr/>
          </p:nvSpPr>
          <p:spPr>
            <a:xfrm>
              <a:off x="5622740" y="557905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72" name="Forma libre 104">
              <a:extLst>
                <a:ext uri="{FF2B5EF4-FFF2-40B4-BE49-F238E27FC236}">
                  <a16:creationId xmlns:a16="http://schemas.microsoft.com/office/drawing/2014/main" xmlns="" id="{52BD7309-3EC0-E144-BD8C-A249040F296E}"/>
                </a:ext>
              </a:extLst>
            </p:cNvPr>
            <p:cNvSpPr/>
            <p:nvPr/>
          </p:nvSpPr>
          <p:spPr>
            <a:xfrm>
              <a:off x="4425336" y="4272850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73" name="Forma libre 105">
              <a:extLst>
                <a:ext uri="{FF2B5EF4-FFF2-40B4-BE49-F238E27FC236}">
                  <a16:creationId xmlns:a16="http://schemas.microsoft.com/office/drawing/2014/main" xmlns="" id="{6F59DE28-23F0-914F-BA4D-FFD514201FA0}"/>
                </a:ext>
              </a:extLst>
            </p:cNvPr>
            <p:cNvSpPr/>
            <p:nvPr/>
          </p:nvSpPr>
          <p:spPr>
            <a:xfrm>
              <a:off x="4425336" y="362022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74" name="Forma libre 106">
              <a:extLst>
                <a:ext uri="{FF2B5EF4-FFF2-40B4-BE49-F238E27FC236}">
                  <a16:creationId xmlns:a16="http://schemas.microsoft.com/office/drawing/2014/main" xmlns="" id="{D6070516-631D-8446-9275-F26FD68CA018}"/>
                </a:ext>
              </a:extLst>
            </p:cNvPr>
            <p:cNvSpPr/>
            <p:nvPr/>
          </p:nvSpPr>
          <p:spPr>
            <a:xfrm>
              <a:off x="4425336" y="181930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75" name="Forma libre 107">
              <a:extLst>
                <a:ext uri="{FF2B5EF4-FFF2-40B4-BE49-F238E27FC236}">
                  <a16:creationId xmlns:a16="http://schemas.microsoft.com/office/drawing/2014/main" xmlns="" id="{2104F4AE-5A2F-794C-90AA-9F030A34EB51}"/>
                </a:ext>
              </a:extLst>
            </p:cNvPr>
            <p:cNvSpPr/>
            <p:nvPr/>
          </p:nvSpPr>
          <p:spPr>
            <a:xfrm>
              <a:off x="4425336" y="4600116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76" name="Forma libre 108">
              <a:extLst>
                <a:ext uri="{FF2B5EF4-FFF2-40B4-BE49-F238E27FC236}">
                  <a16:creationId xmlns:a16="http://schemas.microsoft.com/office/drawing/2014/main" xmlns="" id="{6D0A4A84-D640-DD46-851F-9ED53D33DB7E}"/>
                </a:ext>
              </a:extLst>
            </p:cNvPr>
            <p:cNvSpPr/>
            <p:nvPr/>
          </p:nvSpPr>
          <p:spPr>
            <a:xfrm>
              <a:off x="4425336" y="4926430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77" name="Forma libre 109">
              <a:extLst>
                <a:ext uri="{FF2B5EF4-FFF2-40B4-BE49-F238E27FC236}">
                  <a16:creationId xmlns:a16="http://schemas.microsoft.com/office/drawing/2014/main" xmlns="" id="{57A2CE50-9BF3-DB41-AEA1-1B5B819C92A8}"/>
                </a:ext>
              </a:extLst>
            </p:cNvPr>
            <p:cNvSpPr/>
            <p:nvPr/>
          </p:nvSpPr>
          <p:spPr>
            <a:xfrm>
              <a:off x="4425336" y="2539484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78" name="Forma libre 110">
              <a:extLst>
                <a:ext uri="{FF2B5EF4-FFF2-40B4-BE49-F238E27FC236}">
                  <a16:creationId xmlns:a16="http://schemas.microsoft.com/office/drawing/2014/main" xmlns="" id="{1360198B-06AD-7F4F-8074-D47242473FAA}"/>
                </a:ext>
              </a:extLst>
            </p:cNvPr>
            <p:cNvSpPr/>
            <p:nvPr/>
          </p:nvSpPr>
          <p:spPr>
            <a:xfrm>
              <a:off x="4026202" y="362022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79" name="Forma libre 111">
              <a:extLst>
                <a:ext uri="{FF2B5EF4-FFF2-40B4-BE49-F238E27FC236}">
                  <a16:creationId xmlns:a16="http://schemas.microsoft.com/office/drawing/2014/main" xmlns="" id="{8396E294-A065-904D-945F-869F810C6B3D}"/>
                </a:ext>
              </a:extLst>
            </p:cNvPr>
            <p:cNvSpPr/>
            <p:nvPr/>
          </p:nvSpPr>
          <p:spPr>
            <a:xfrm>
              <a:off x="6421009" y="79565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80" name="Forma libre 112">
              <a:extLst>
                <a:ext uri="{FF2B5EF4-FFF2-40B4-BE49-F238E27FC236}">
                  <a16:creationId xmlns:a16="http://schemas.microsoft.com/office/drawing/2014/main" xmlns="" id="{EFBB7F6C-CFD9-0146-AFB5-B305AEF0462C}"/>
                </a:ext>
              </a:extLst>
            </p:cNvPr>
            <p:cNvSpPr/>
            <p:nvPr/>
          </p:nvSpPr>
          <p:spPr>
            <a:xfrm>
              <a:off x="6421009" y="5906325"/>
              <a:ext cx="152051" cy="152216"/>
            </a:xfrm>
            <a:custGeom>
              <a:avLst/>
              <a:gdLst>
                <a:gd name="connsiteX0" fmla="*/ 152051 w 152051"/>
                <a:gd name="connsiteY0" fmla="*/ 76109 h 152216"/>
                <a:gd name="connsiteX1" fmla="*/ 76026 w 152051"/>
                <a:gd name="connsiteY1" fmla="*/ 152217 h 152216"/>
                <a:gd name="connsiteX2" fmla="*/ 0 w 152051"/>
                <a:gd name="connsiteY2" fmla="*/ 76109 h 152216"/>
                <a:gd name="connsiteX3" fmla="*/ 76026 w 152051"/>
                <a:gd name="connsiteY3" fmla="*/ 0 h 152216"/>
                <a:gd name="connsiteX4" fmla="*/ 152051 w 152051"/>
                <a:gd name="connsiteY4" fmla="*/ 76109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9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9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9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81" name="Forma libre 113">
              <a:extLst>
                <a:ext uri="{FF2B5EF4-FFF2-40B4-BE49-F238E27FC236}">
                  <a16:creationId xmlns:a16="http://schemas.microsoft.com/office/drawing/2014/main" xmlns="" id="{7C937627-E3FC-F943-B3E4-06F08C53C4B6}"/>
                </a:ext>
              </a:extLst>
            </p:cNvPr>
            <p:cNvSpPr/>
            <p:nvPr/>
          </p:nvSpPr>
          <p:spPr>
            <a:xfrm>
              <a:off x="4026202" y="3946536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82" name="Forma libre 114">
              <a:extLst>
                <a:ext uri="{FF2B5EF4-FFF2-40B4-BE49-F238E27FC236}">
                  <a16:creationId xmlns:a16="http://schemas.microsoft.com/office/drawing/2014/main" xmlns="" id="{A2189620-B45B-9C4D-B489-99FD77148B55}"/>
                </a:ext>
              </a:extLst>
            </p:cNvPr>
            <p:cNvSpPr/>
            <p:nvPr/>
          </p:nvSpPr>
          <p:spPr>
            <a:xfrm>
              <a:off x="6421009" y="557905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83" name="Forma libre 115">
              <a:extLst>
                <a:ext uri="{FF2B5EF4-FFF2-40B4-BE49-F238E27FC236}">
                  <a16:creationId xmlns:a16="http://schemas.microsoft.com/office/drawing/2014/main" xmlns="" id="{D9AB73A9-92A1-A94A-8871-051551650871}"/>
                </a:ext>
              </a:extLst>
            </p:cNvPr>
            <p:cNvSpPr/>
            <p:nvPr/>
          </p:nvSpPr>
          <p:spPr>
            <a:xfrm>
              <a:off x="4026202" y="325965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84" name="Forma libre 116">
              <a:extLst>
                <a:ext uri="{FF2B5EF4-FFF2-40B4-BE49-F238E27FC236}">
                  <a16:creationId xmlns:a16="http://schemas.microsoft.com/office/drawing/2014/main" xmlns="" id="{46841FA0-A0F9-6842-A5BC-078694EC282F}"/>
                </a:ext>
              </a:extLst>
            </p:cNvPr>
            <p:cNvSpPr/>
            <p:nvPr/>
          </p:nvSpPr>
          <p:spPr>
            <a:xfrm>
              <a:off x="4026202" y="4272850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85" name="Forma libre 117">
              <a:extLst>
                <a:ext uri="{FF2B5EF4-FFF2-40B4-BE49-F238E27FC236}">
                  <a16:creationId xmlns:a16="http://schemas.microsoft.com/office/drawing/2014/main" xmlns="" id="{7B753C84-5D43-8D47-A05A-305AF1CE8EA2}"/>
                </a:ext>
              </a:extLst>
            </p:cNvPr>
            <p:cNvSpPr/>
            <p:nvPr/>
          </p:nvSpPr>
          <p:spPr>
            <a:xfrm>
              <a:off x="4026202" y="2539484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86" name="Forma libre 118">
              <a:extLst>
                <a:ext uri="{FF2B5EF4-FFF2-40B4-BE49-F238E27FC236}">
                  <a16:creationId xmlns:a16="http://schemas.microsoft.com/office/drawing/2014/main" xmlns="" id="{B09AECA4-EB64-EB47-B70C-76A4B5A1E155}"/>
                </a:ext>
              </a:extLst>
            </p:cNvPr>
            <p:cNvSpPr/>
            <p:nvPr/>
          </p:nvSpPr>
          <p:spPr>
            <a:xfrm>
              <a:off x="4026202" y="2900047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87" name="Forma libre 119">
              <a:extLst>
                <a:ext uri="{FF2B5EF4-FFF2-40B4-BE49-F238E27FC236}">
                  <a16:creationId xmlns:a16="http://schemas.microsoft.com/office/drawing/2014/main" xmlns="" id="{AC5E514C-2D9F-D74A-9FC2-4F5BD614993D}"/>
                </a:ext>
              </a:extLst>
            </p:cNvPr>
            <p:cNvSpPr/>
            <p:nvPr/>
          </p:nvSpPr>
          <p:spPr>
            <a:xfrm>
              <a:off x="4425336" y="325965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88" name="Forma libre 120">
              <a:extLst>
                <a:ext uri="{FF2B5EF4-FFF2-40B4-BE49-F238E27FC236}">
                  <a16:creationId xmlns:a16="http://schemas.microsoft.com/office/drawing/2014/main" xmlns="" id="{77F15D3E-16A8-D64F-AD3B-9E5CEC161EA0}"/>
                </a:ext>
              </a:extLst>
            </p:cNvPr>
            <p:cNvSpPr/>
            <p:nvPr/>
          </p:nvSpPr>
          <p:spPr>
            <a:xfrm>
              <a:off x="5223605" y="4926430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89" name="Forma libre 121">
              <a:extLst>
                <a:ext uri="{FF2B5EF4-FFF2-40B4-BE49-F238E27FC236}">
                  <a16:creationId xmlns:a16="http://schemas.microsoft.com/office/drawing/2014/main" xmlns="" id="{D85A1AB2-7832-434C-8BB4-337BC928DE44}"/>
                </a:ext>
              </a:extLst>
            </p:cNvPr>
            <p:cNvSpPr/>
            <p:nvPr/>
          </p:nvSpPr>
          <p:spPr>
            <a:xfrm>
              <a:off x="5223605" y="557905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90" name="Forma libre 122">
              <a:extLst>
                <a:ext uri="{FF2B5EF4-FFF2-40B4-BE49-F238E27FC236}">
                  <a16:creationId xmlns:a16="http://schemas.microsoft.com/office/drawing/2014/main" xmlns="" id="{9FE549D8-9AD5-CF40-8A95-F30667048AC8}"/>
                </a:ext>
              </a:extLst>
            </p:cNvPr>
            <p:cNvSpPr/>
            <p:nvPr/>
          </p:nvSpPr>
          <p:spPr>
            <a:xfrm>
              <a:off x="5223605" y="5252745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91" name="Forma libre 123">
              <a:extLst>
                <a:ext uri="{FF2B5EF4-FFF2-40B4-BE49-F238E27FC236}">
                  <a16:creationId xmlns:a16="http://schemas.microsoft.com/office/drawing/2014/main" xmlns="" id="{0B14B5F3-9D60-0F45-BF68-370E054662D8}"/>
                </a:ext>
              </a:extLst>
            </p:cNvPr>
            <p:cNvSpPr/>
            <p:nvPr/>
          </p:nvSpPr>
          <p:spPr>
            <a:xfrm>
              <a:off x="5622740" y="181930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92" name="Forma libre 124">
              <a:extLst>
                <a:ext uri="{FF2B5EF4-FFF2-40B4-BE49-F238E27FC236}">
                  <a16:creationId xmlns:a16="http://schemas.microsoft.com/office/drawing/2014/main" xmlns="" id="{EBBD221B-8E3F-2F44-A7C2-BF9045B69218}"/>
                </a:ext>
              </a:extLst>
            </p:cNvPr>
            <p:cNvSpPr/>
            <p:nvPr/>
          </p:nvSpPr>
          <p:spPr>
            <a:xfrm>
              <a:off x="5622740" y="1099134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93" name="Forma libre 125">
              <a:extLst>
                <a:ext uri="{FF2B5EF4-FFF2-40B4-BE49-F238E27FC236}">
                  <a16:creationId xmlns:a16="http://schemas.microsoft.com/office/drawing/2014/main" xmlns="" id="{455CC6C4-53C7-E84C-BD00-EE0E609ED507}"/>
                </a:ext>
              </a:extLst>
            </p:cNvPr>
            <p:cNvSpPr/>
            <p:nvPr/>
          </p:nvSpPr>
          <p:spPr>
            <a:xfrm>
              <a:off x="5622740" y="1459697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94" name="Forma libre 126">
              <a:extLst>
                <a:ext uri="{FF2B5EF4-FFF2-40B4-BE49-F238E27FC236}">
                  <a16:creationId xmlns:a16="http://schemas.microsoft.com/office/drawing/2014/main" xmlns="" id="{60154169-7088-C245-81D4-05DEC591CEB5}"/>
                </a:ext>
              </a:extLst>
            </p:cNvPr>
            <p:cNvSpPr/>
            <p:nvPr/>
          </p:nvSpPr>
          <p:spPr>
            <a:xfrm>
              <a:off x="5223605" y="362022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95" name="Forma libre 127">
              <a:extLst>
                <a:ext uri="{FF2B5EF4-FFF2-40B4-BE49-F238E27FC236}">
                  <a16:creationId xmlns:a16="http://schemas.microsoft.com/office/drawing/2014/main" xmlns="" id="{E03095A8-ED7C-CA45-9CC1-174CD5B1AC81}"/>
                </a:ext>
              </a:extLst>
            </p:cNvPr>
            <p:cNvSpPr/>
            <p:nvPr/>
          </p:nvSpPr>
          <p:spPr>
            <a:xfrm>
              <a:off x="5223605" y="325965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96" name="Forma libre 128">
              <a:extLst>
                <a:ext uri="{FF2B5EF4-FFF2-40B4-BE49-F238E27FC236}">
                  <a16:creationId xmlns:a16="http://schemas.microsoft.com/office/drawing/2014/main" xmlns="" id="{24BDBE74-348A-2F44-B8D5-A3B3F7C20568}"/>
                </a:ext>
              </a:extLst>
            </p:cNvPr>
            <p:cNvSpPr/>
            <p:nvPr/>
          </p:nvSpPr>
          <p:spPr>
            <a:xfrm>
              <a:off x="5223605" y="4600116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97" name="Forma libre 129">
              <a:extLst>
                <a:ext uri="{FF2B5EF4-FFF2-40B4-BE49-F238E27FC236}">
                  <a16:creationId xmlns:a16="http://schemas.microsoft.com/office/drawing/2014/main" xmlns="" id="{62E52077-4F0A-8B47-A402-0E41683986EA}"/>
                </a:ext>
              </a:extLst>
            </p:cNvPr>
            <p:cNvSpPr/>
            <p:nvPr/>
          </p:nvSpPr>
          <p:spPr>
            <a:xfrm>
              <a:off x="5223605" y="4272850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98" name="Forma libre 130">
              <a:extLst>
                <a:ext uri="{FF2B5EF4-FFF2-40B4-BE49-F238E27FC236}">
                  <a16:creationId xmlns:a16="http://schemas.microsoft.com/office/drawing/2014/main" xmlns="" id="{BCB93F55-5F66-E74B-BE4C-97371CA8B475}"/>
                </a:ext>
              </a:extLst>
            </p:cNvPr>
            <p:cNvSpPr/>
            <p:nvPr/>
          </p:nvSpPr>
          <p:spPr>
            <a:xfrm>
              <a:off x="5223605" y="3946536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99" name="Forma libre 131">
              <a:extLst>
                <a:ext uri="{FF2B5EF4-FFF2-40B4-BE49-F238E27FC236}">
                  <a16:creationId xmlns:a16="http://schemas.microsoft.com/office/drawing/2014/main" xmlns="" id="{0F5572A6-5888-3845-BFEA-BE696A4662DA}"/>
                </a:ext>
              </a:extLst>
            </p:cNvPr>
            <p:cNvSpPr/>
            <p:nvPr/>
          </p:nvSpPr>
          <p:spPr>
            <a:xfrm>
              <a:off x="5622740" y="325965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00" name="Forma libre 132">
              <a:extLst>
                <a:ext uri="{FF2B5EF4-FFF2-40B4-BE49-F238E27FC236}">
                  <a16:creationId xmlns:a16="http://schemas.microsoft.com/office/drawing/2014/main" xmlns="" id="{77E96689-684B-874D-8611-78C1380C7251}"/>
                </a:ext>
              </a:extLst>
            </p:cNvPr>
            <p:cNvSpPr/>
            <p:nvPr/>
          </p:nvSpPr>
          <p:spPr>
            <a:xfrm>
              <a:off x="5622740" y="4272850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01" name="Forma libre 133">
              <a:extLst>
                <a:ext uri="{FF2B5EF4-FFF2-40B4-BE49-F238E27FC236}">
                  <a16:creationId xmlns:a16="http://schemas.microsoft.com/office/drawing/2014/main" xmlns="" id="{2D94EA13-7B1E-7943-AD4B-4A8F3DB1EE69}"/>
                </a:ext>
              </a:extLst>
            </p:cNvPr>
            <p:cNvSpPr/>
            <p:nvPr/>
          </p:nvSpPr>
          <p:spPr>
            <a:xfrm>
              <a:off x="5622740" y="4926430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02" name="Forma libre 134">
              <a:extLst>
                <a:ext uri="{FF2B5EF4-FFF2-40B4-BE49-F238E27FC236}">
                  <a16:creationId xmlns:a16="http://schemas.microsoft.com/office/drawing/2014/main" xmlns="" id="{9AF8CDA1-F653-AC49-96F9-18F01F993552}"/>
                </a:ext>
              </a:extLst>
            </p:cNvPr>
            <p:cNvSpPr/>
            <p:nvPr/>
          </p:nvSpPr>
          <p:spPr>
            <a:xfrm>
              <a:off x="5622740" y="4600116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03" name="Forma libre 135">
              <a:extLst>
                <a:ext uri="{FF2B5EF4-FFF2-40B4-BE49-F238E27FC236}">
                  <a16:creationId xmlns:a16="http://schemas.microsoft.com/office/drawing/2014/main" xmlns="" id="{C56BBE85-71F2-6F45-B22D-5794F74D63E6}"/>
                </a:ext>
              </a:extLst>
            </p:cNvPr>
            <p:cNvSpPr/>
            <p:nvPr/>
          </p:nvSpPr>
          <p:spPr>
            <a:xfrm>
              <a:off x="5622740" y="217987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04" name="Forma libre 136">
              <a:extLst>
                <a:ext uri="{FF2B5EF4-FFF2-40B4-BE49-F238E27FC236}">
                  <a16:creationId xmlns:a16="http://schemas.microsoft.com/office/drawing/2014/main" xmlns="" id="{571E7D96-64FC-3A4D-B100-24BFE923408B}"/>
                </a:ext>
              </a:extLst>
            </p:cNvPr>
            <p:cNvSpPr/>
            <p:nvPr/>
          </p:nvSpPr>
          <p:spPr>
            <a:xfrm>
              <a:off x="5622740" y="5906325"/>
              <a:ext cx="152051" cy="152216"/>
            </a:xfrm>
            <a:custGeom>
              <a:avLst/>
              <a:gdLst>
                <a:gd name="connsiteX0" fmla="*/ 152051 w 152051"/>
                <a:gd name="connsiteY0" fmla="*/ 76109 h 152216"/>
                <a:gd name="connsiteX1" fmla="*/ 76026 w 152051"/>
                <a:gd name="connsiteY1" fmla="*/ 152217 h 152216"/>
                <a:gd name="connsiteX2" fmla="*/ 0 w 152051"/>
                <a:gd name="connsiteY2" fmla="*/ 76109 h 152216"/>
                <a:gd name="connsiteX3" fmla="*/ 76026 w 152051"/>
                <a:gd name="connsiteY3" fmla="*/ 0 h 152216"/>
                <a:gd name="connsiteX4" fmla="*/ 152051 w 152051"/>
                <a:gd name="connsiteY4" fmla="*/ 76109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9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9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9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05" name="Forma libre 137">
              <a:extLst>
                <a:ext uri="{FF2B5EF4-FFF2-40B4-BE49-F238E27FC236}">
                  <a16:creationId xmlns:a16="http://schemas.microsoft.com/office/drawing/2014/main" xmlns="" id="{A5C8C7FE-6F1D-BB41-BBBA-1F0D9E87E791}"/>
                </a:ext>
              </a:extLst>
            </p:cNvPr>
            <p:cNvSpPr/>
            <p:nvPr/>
          </p:nvSpPr>
          <p:spPr>
            <a:xfrm>
              <a:off x="5622740" y="5252745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06" name="Forma libre 138">
              <a:extLst>
                <a:ext uri="{FF2B5EF4-FFF2-40B4-BE49-F238E27FC236}">
                  <a16:creationId xmlns:a16="http://schemas.microsoft.com/office/drawing/2014/main" xmlns="" id="{0695D362-BBFB-4644-8C5A-8BBE46972C64}"/>
                </a:ext>
              </a:extLst>
            </p:cNvPr>
            <p:cNvSpPr/>
            <p:nvPr/>
          </p:nvSpPr>
          <p:spPr>
            <a:xfrm>
              <a:off x="5622740" y="2539484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07" name="Forma libre 139">
              <a:extLst>
                <a:ext uri="{FF2B5EF4-FFF2-40B4-BE49-F238E27FC236}">
                  <a16:creationId xmlns:a16="http://schemas.microsoft.com/office/drawing/2014/main" xmlns="" id="{D2675835-D26E-ED48-8CB8-B27CFC2E4805}"/>
                </a:ext>
              </a:extLst>
            </p:cNvPr>
            <p:cNvSpPr/>
            <p:nvPr/>
          </p:nvSpPr>
          <p:spPr>
            <a:xfrm>
              <a:off x="5622740" y="3946536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08" name="Forma libre 140">
              <a:extLst>
                <a:ext uri="{FF2B5EF4-FFF2-40B4-BE49-F238E27FC236}">
                  <a16:creationId xmlns:a16="http://schemas.microsoft.com/office/drawing/2014/main" xmlns="" id="{CC808162-7E04-884D-83D7-A9FE8964A0A0}"/>
                </a:ext>
              </a:extLst>
            </p:cNvPr>
            <p:cNvSpPr/>
            <p:nvPr/>
          </p:nvSpPr>
          <p:spPr>
            <a:xfrm>
              <a:off x="5622740" y="2900047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09" name="Forma libre 141">
              <a:extLst>
                <a:ext uri="{FF2B5EF4-FFF2-40B4-BE49-F238E27FC236}">
                  <a16:creationId xmlns:a16="http://schemas.microsoft.com/office/drawing/2014/main" xmlns="" id="{C77DA236-463D-B841-9656-783454F47F68}"/>
                </a:ext>
              </a:extLst>
            </p:cNvPr>
            <p:cNvSpPr/>
            <p:nvPr/>
          </p:nvSpPr>
          <p:spPr>
            <a:xfrm>
              <a:off x="5223605" y="2900047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10" name="Forma libre 142">
              <a:extLst>
                <a:ext uri="{FF2B5EF4-FFF2-40B4-BE49-F238E27FC236}">
                  <a16:creationId xmlns:a16="http://schemas.microsoft.com/office/drawing/2014/main" xmlns="" id="{767BB9D4-213D-F749-9E19-1CCDEC66AE28}"/>
                </a:ext>
              </a:extLst>
            </p:cNvPr>
            <p:cNvSpPr/>
            <p:nvPr/>
          </p:nvSpPr>
          <p:spPr>
            <a:xfrm>
              <a:off x="5622740" y="362022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11" name="Forma libre 143">
              <a:extLst>
                <a:ext uri="{FF2B5EF4-FFF2-40B4-BE49-F238E27FC236}">
                  <a16:creationId xmlns:a16="http://schemas.microsoft.com/office/drawing/2014/main" xmlns="" id="{DD574EB6-CF30-F541-837C-9218D0E0299C}"/>
                </a:ext>
              </a:extLst>
            </p:cNvPr>
            <p:cNvSpPr/>
            <p:nvPr/>
          </p:nvSpPr>
          <p:spPr>
            <a:xfrm>
              <a:off x="6021875" y="181930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12" name="Forma libre 144">
              <a:extLst>
                <a:ext uri="{FF2B5EF4-FFF2-40B4-BE49-F238E27FC236}">
                  <a16:creationId xmlns:a16="http://schemas.microsoft.com/office/drawing/2014/main" xmlns="" id="{CE46EC9E-DE71-104B-97D5-E47E05A9B4E9}"/>
                </a:ext>
              </a:extLst>
            </p:cNvPr>
            <p:cNvSpPr/>
            <p:nvPr/>
          </p:nvSpPr>
          <p:spPr>
            <a:xfrm>
              <a:off x="4824471" y="2539484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13" name="Forma libre 145">
              <a:extLst>
                <a:ext uri="{FF2B5EF4-FFF2-40B4-BE49-F238E27FC236}">
                  <a16:creationId xmlns:a16="http://schemas.microsoft.com/office/drawing/2014/main" xmlns="" id="{B53BFB17-93A5-8441-B43A-893E5B2420A5}"/>
                </a:ext>
              </a:extLst>
            </p:cNvPr>
            <p:cNvSpPr/>
            <p:nvPr/>
          </p:nvSpPr>
          <p:spPr>
            <a:xfrm>
              <a:off x="4824471" y="5252745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14" name="Forma libre 146">
              <a:extLst>
                <a:ext uri="{FF2B5EF4-FFF2-40B4-BE49-F238E27FC236}">
                  <a16:creationId xmlns:a16="http://schemas.microsoft.com/office/drawing/2014/main" xmlns="" id="{3EB1EE36-BB98-9940-A8EE-CA5CB4E67E44}"/>
                </a:ext>
              </a:extLst>
            </p:cNvPr>
            <p:cNvSpPr/>
            <p:nvPr/>
          </p:nvSpPr>
          <p:spPr>
            <a:xfrm>
              <a:off x="4824471" y="181930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15" name="Forma libre 147">
              <a:extLst>
                <a:ext uri="{FF2B5EF4-FFF2-40B4-BE49-F238E27FC236}">
                  <a16:creationId xmlns:a16="http://schemas.microsoft.com/office/drawing/2014/main" xmlns="" id="{E58B437F-C686-3140-A9C3-020330A89446}"/>
                </a:ext>
              </a:extLst>
            </p:cNvPr>
            <p:cNvSpPr/>
            <p:nvPr/>
          </p:nvSpPr>
          <p:spPr>
            <a:xfrm>
              <a:off x="4824471" y="217987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16" name="Forma libre 148">
              <a:extLst>
                <a:ext uri="{FF2B5EF4-FFF2-40B4-BE49-F238E27FC236}">
                  <a16:creationId xmlns:a16="http://schemas.microsoft.com/office/drawing/2014/main" xmlns="" id="{51458565-3B7E-4F4A-88ED-1FB40EA1188A}"/>
                </a:ext>
              </a:extLst>
            </p:cNvPr>
            <p:cNvSpPr/>
            <p:nvPr/>
          </p:nvSpPr>
          <p:spPr>
            <a:xfrm>
              <a:off x="4824471" y="1459697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17" name="Forma libre 149">
              <a:extLst>
                <a:ext uri="{FF2B5EF4-FFF2-40B4-BE49-F238E27FC236}">
                  <a16:creationId xmlns:a16="http://schemas.microsoft.com/office/drawing/2014/main" xmlns="" id="{CB445B5F-B6C5-304D-8C91-B4F5B446B5D0}"/>
                </a:ext>
              </a:extLst>
            </p:cNvPr>
            <p:cNvSpPr/>
            <p:nvPr/>
          </p:nvSpPr>
          <p:spPr>
            <a:xfrm>
              <a:off x="6021875" y="217987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18" name="Forma libre 150">
              <a:extLst>
                <a:ext uri="{FF2B5EF4-FFF2-40B4-BE49-F238E27FC236}">
                  <a16:creationId xmlns:a16="http://schemas.microsoft.com/office/drawing/2014/main" xmlns="" id="{F4C43FBD-DF46-5145-85F0-5886D9487B62}"/>
                </a:ext>
              </a:extLst>
            </p:cNvPr>
            <p:cNvSpPr/>
            <p:nvPr/>
          </p:nvSpPr>
          <p:spPr>
            <a:xfrm>
              <a:off x="6021875" y="1459697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19" name="Forma libre 151">
              <a:extLst>
                <a:ext uri="{FF2B5EF4-FFF2-40B4-BE49-F238E27FC236}">
                  <a16:creationId xmlns:a16="http://schemas.microsoft.com/office/drawing/2014/main" xmlns="" id="{81B631E8-CFE1-CE4F-ADCD-7D8DABAB2931}"/>
                </a:ext>
              </a:extLst>
            </p:cNvPr>
            <p:cNvSpPr/>
            <p:nvPr/>
          </p:nvSpPr>
          <p:spPr>
            <a:xfrm>
              <a:off x="6021875" y="79565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20" name="Forma libre 152">
              <a:extLst>
                <a:ext uri="{FF2B5EF4-FFF2-40B4-BE49-F238E27FC236}">
                  <a16:creationId xmlns:a16="http://schemas.microsoft.com/office/drawing/2014/main" xmlns="" id="{9054D991-5E27-9D42-A5E9-CD3CD2A2B06E}"/>
                </a:ext>
              </a:extLst>
            </p:cNvPr>
            <p:cNvSpPr/>
            <p:nvPr/>
          </p:nvSpPr>
          <p:spPr>
            <a:xfrm>
              <a:off x="6021875" y="1099134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21" name="Forma libre 153">
              <a:extLst>
                <a:ext uri="{FF2B5EF4-FFF2-40B4-BE49-F238E27FC236}">
                  <a16:creationId xmlns:a16="http://schemas.microsoft.com/office/drawing/2014/main" xmlns="" id="{D2D37F8A-CF28-F54F-9ED2-F33B179BB68A}"/>
                </a:ext>
              </a:extLst>
            </p:cNvPr>
            <p:cNvSpPr/>
            <p:nvPr/>
          </p:nvSpPr>
          <p:spPr>
            <a:xfrm>
              <a:off x="4824471" y="362022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22" name="Forma libre 154">
              <a:extLst>
                <a:ext uri="{FF2B5EF4-FFF2-40B4-BE49-F238E27FC236}">
                  <a16:creationId xmlns:a16="http://schemas.microsoft.com/office/drawing/2014/main" xmlns="" id="{0B67C8DF-8701-C74C-94EF-AD3805C1457C}"/>
                </a:ext>
              </a:extLst>
            </p:cNvPr>
            <p:cNvSpPr/>
            <p:nvPr/>
          </p:nvSpPr>
          <p:spPr>
            <a:xfrm>
              <a:off x="5223605" y="1459697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23" name="Forma libre 155">
              <a:extLst>
                <a:ext uri="{FF2B5EF4-FFF2-40B4-BE49-F238E27FC236}">
                  <a16:creationId xmlns:a16="http://schemas.microsoft.com/office/drawing/2014/main" xmlns="" id="{5B4D2606-55A6-4249-B2E0-E4EA7450406F}"/>
                </a:ext>
              </a:extLst>
            </p:cNvPr>
            <p:cNvSpPr/>
            <p:nvPr/>
          </p:nvSpPr>
          <p:spPr>
            <a:xfrm>
              <a:off x="5223605" y="1099134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24" name="Forma libre 156">
              <a:extLst>
                <a:ext uri="{FF2B5EF4-FFF2-40B4-BE49-F238E27FC236}">
                  <a16:creationId xmlns:a16="http://schemas.microsoft.com/office/drawing/2014/main" xmlns="" id="{F22A253E-1EEA-4444-9701-8A6387BEB499}"/>
                </a:ext>
              </a:extLst>
            </p:cNvPr>
            <p:cNvSpPr/>
            <p:nvPr/>
          </p:nvSpPr>
          <p:spPr>
            <a:xfrm>
              <a:off x="5223605" y="217987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25" name="Forma libre 157">
              <a:extLst>
                <a:ext uri="{FF2B5EF4-FFF2-40B4-BE49-F238E27FC236}">
                  <a16:creationId xmlns:a16="http://schemas.microsoft.com/office/drawing/2014/main" xmlns="" id="{370A82A1-B57A-7E4F-879D-B7115C7498E5}"/>
                </a:ext>
              </a:extLst>
            </p:cNvPr>
            <p:cNvSpPr/>
            <p:nvPr/>
          </p:nvSpPr>
          <p:spPr>
            <a:xfrm>
              <a:off x="4824471" y="4600116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26" name="Forma libre 158">
              <a:extLst>
                <a:ext uri="{FF2B5EF4-FFF2-40B4-BE49-F238E27FC236}">
                  <a16:creationId xmlns:a16="http://schemas.microsoft.com/office/drawing/2014/main" xmlns="" id="{FDAECDB7-8793-634F-91E2-CC24B231552F}"/>
                </a:ext>
              </a:extLst>
            </p:cNvPr>
            <p:cNvSpPr/>
            <p:nvPr/>
          </p:nvSpPr>
          <p:spPr>
            <a:xfrm>
              <a:off x="5223605" y="181930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27" name="Forma libre 159">
              <a:extLst>
                <a:ext uri="{FF2B5EF4-FFF2-40B4-BE49-F238E27FC236}">
                  <a16:creationId xmlns:a16="http://schemas.microsoft.com/office/drawing/2014/main" xmlns="" id="{586D7E71-6B63-8C4F-BCEC-FF8D7C3DAE1A}"/>
                </a:ext>
              </a:extLst>
            </p:cNvPr>
            <p:cNvSpPr/>
            <p:nvPr/>
          </p:nvSpPr>
          <p:spPr>
            <a:xfrm>
              <a:off x="4824471" y="2900047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28" name="Forma libre 160">
              <a:extLst>
                <a:ext uri="{FF2B5EF4-FFF2-40B4-BE49-F238E27FC236}">
                  <a16:creationId xmlns:a16="http://schemas.microsoft.com/office/drawing/2014/main" xmlns="" id="{575DA01A-F70D-EA44-AA96-341C262EF7A3}"/>
                </a:ext>
              </a:extLst>
            </p:cNvPr>
            <p:cNvSpPr/>
            <p:nvPr/>
          </p:nvSpPr>
          <p:spPr>
            <a:xfrm>
              <a:off x="5223605" y="2539484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29" name="Forma libre 161">
              <a:extLst>
                <a:ext uri="{FF2B5EF4-FFF2-40B4-BE49-F238E27FC236}">
                  <a16:creationId xmlns:a16="http://schemas.microsoft.com/office/drawing/2014/main" xmlns="" id="{82BFA06E-EF57-D448-92D1-7CE116333CAA}"/>
                </a:ext>
              </a:extLst>
            </p:cNvPr>
            <p:cNvSpPr/>
            <p:nvPr/>
          </p:nvSpPr>
          <p:spPr>
            <a:xfrm>
              <a:off x="4824471" y="4926430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30" name="Forma libre 162">
              <a:extLst>
                <a:ext uri="{FF2B5EF4-FFF2-40B4-BE49-F238E27FC236}">
                  <a16:creationId xmlns:a16="http://schemas.microsoft.com/office/drawing/2014/main" xmlns="" id="{E9850956-6566-B34A-B4E5-21AA023DCEAF}"/>
                </a:ext>
              </a:extLst>
            </p:cNvPr>
            <p:cNvSpPr/>
            <p:nvPr/>
          </p:nvSpPr>
          <p:spPr>
            <a:xfrm>
              <a:off x="4824471" y="325965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31" name="Forma libre 163">
              <a:extLst>
                <a:ext uri="{FF2B5EF4-FFF2-40B4-BE49-F238E27FC236}">
                  <a16:creationId xmlns:a16="http://schemas.microsoft.com/office/drawing/2014/main" xmlns="" id="{643A130C-C039-B64E-A45F-A9B47609DB6C}"/>
                </a:ext>
              </a:extLst>
            </p:cNvPr>
            <p:cNvSpPr/>
            <p:nvPr/>
          </p:nvSpPr>
          <p:spPr>
            <a:xfrm>
              <a:off x="4824471" y="4272850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32" name="Forma libre 164">
              <a:extLst>
                <a:ext uri="{FF2B5EF4-FFF2-40B4-BE49-F238E27FC236}">
                  <a16:creationId xmlns:a16="http://schemas.microsoft.com/office/drawing/2014/main" xmlns="" id="{4D6BD21D-D8CA-274D-A9E4-84ADF9CD744D}"/>
                </a:ext>
              </a:extLst>
            </p:cNvPr>
            <p:cNvSpPr/>
            <p:nvPr/>
          </p:nvSpPr>
          <p:spPr>
            <a:xfrm>
              <a:off x="4824471" y="3946536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aphicFrame>
        <p:nvGraphicFramePr>
          <p:cNvPr id="334" name="Диаграмма 333"/>
          <p:cNvGraphicFramePr/>
          <p:nvPr/>
        </p:nvGraphicFramePr>
        <p:xfrm>
          <a:off x="6264442" y="3086057"/>
          <a:ext cx="2610761" cy="19087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335" name="Заголовок 1"/>
          <p:cNvSpPr txBox="1">
            <a:spLocks/>
          </p:cNvSpPr>
          <p:nvPr/>
        </p:nvSpPr>
        <p:spPr>
          <a:xfrm>
            <a:off x="6031832" y="2598099"/>
            <a:ext cx="3011213" cy="596965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+mj-ea"/>
                <a:cs typeface="+mj-cs"/>
              </a:rPr>
              <a:t>К</a:t>
            </a:r>
            <a:r>
              <a:rPr kumimoji="0" lang="ru-RU" b="0" i="0" u="none" strike="noStrike" kern="1200" spc="0" normalizeH="0" baseline="0" noProof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оличество</a:t>
            </a:r>
            <a:r>
              <a:rPr kumimoji="0" lang="ru-RU" b="0" i="0" u="none" strike="noStrike" kern="1200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КТД, проведенных за время обучения вожатыми-старшеклассниками</a:t>
            </a:r>
            <a:endParaRPr kumimoji="0" lang="ru-RU" sz="2800" b="0" i="0" u="none" strike="noStrike" kern="1200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42" name="Заголовок 1"/>
          <p:cNvSpPr txBox="1">
            <a:spLocks/>
          </p:cNvSpPr>
          <p:nvPr/>
        </p:nvSpPr>
        <p:spPr>
          <a:xfrm>
            <a:off x="5839325" y="14934"/>
            <a:ext cx="2892717" cy="785818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П</a:t>
            </a:r>
            <a:r>
              <a:rPr kumimoji="0" lang="ru-RU" b="0" i="0" u="none" strike="noStrike" kern="1200" spc="0" normalizeH="0" baseline="0" noProof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родолжают</a:t>
            </a:r>
            <a:r>
              <a:rPr kumimoji="0" lang="ru-RU" b="0" i="0" u="none" strike="noStrike" kern="1200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шефскую работу в подшефных классах (чел.)</a:t>
            </a:r>
            <a:endParaRPr kumimoji="0" lang="ru-RU" b="0" i="0" u="none" strike="noStrike" kern="1200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 descr="C:\Users\Методисты\Desktop\фото\А\Новая папка (2)\8k0Q9uGwRlk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4398" y="3368884"/>
            <a:ext cx="2240645" cy="15385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0" name="Диаграмма 219"/>
          <p:cNvGraphicFramePr/>
          <p:nvPr/>
        </p:nvGraphicFramePr>
        <p:xfrm>
          <a:off x="2939485" y="290489"/>
          <a:ext cx="2633663" cy="17999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8" name="Elipse 197">
            <a:extLst>
              <a:ext uri="{FF2B5EF4-FFF2-40B4-BE49-F238E27FC236}">
                <a16:creationId xmlns:a16="http://schemas.microsoft.com/office/drawing/2014/main" xmlns="" id="{F92AC7B4-C02B-F14F-91AC-A6A669E1E76B}"/>
              </a:ext>
            </a:extLst>
          </p:cNvPr>
          <p:cNvSpPr/>
          <p:nvPr/>
        </p:nvSpPr>
        <p:spPr>
          <a:xfrm>
            <a:off x="3407736" y="4227476"/>
            <a:ext cx="451022" cy="451022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s-ES"/>
          </a:p>
        </p:txBody>
      </p:sp>
      <p:sp>
        <p:nvSpPr>
          <p:cNvPr id="212" name="Elipse 197">
            <a:extLst>
              <a:ext uri="{FF2B5EF4-FFF2-40B4-BE49-F238E27FC236}">
                <a16:creationId xmlns:a16="http://schemas.microsoft.com/office/drawing/2014/main" xmlns="" id="{F92AC7B4-C02B-F14F-91AC-A6A669E1E76B}"/>
              </a:ext>
            </a:extLst>
          </p:cNvPr>
          <p:cNvSpPr/>
          <p:nvPr/>
        </p:nvSpPr>
        <p:spPr>
          <a:xfrm>
            <a:off x="5799220" y="2132978"/>
            <a:ext cx="451022" cy="451022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s-ES"/>
          </a:p>
        </p:txBody>
      </p:sp>
      <p:sp>
        <p:nvSpPr>
          <p:cNvPr id="211" name="Elipse 198">
            <a:extLst>
              <a:ext uri="{FF2B5EF4-FFF2-40B4-BE49-F238E27FC236}">
                <a16:creationId xmlns:a16="http://schemas.microsoft.com/office/drawing/2014/main" xmlns="" id="{B6D3537B-5E67-0E44-AEAA-15CCD2B0CB55}"/>
              </a:ext>
            </a:extLst>
          </p:cNvPr>
          <p:cNvSpPr/>
          <p:nvPr/>
        </p:nvSpPr>
        <p:spPr>
          <a:xfrm>
            <a:off x="4609369" y="1620001"/>
            <a:ext cx="711521" cy="662958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s-ES"/>
          </a:p>
        </p:txBody>
      </p:sp>
      <p:sp>
        <p:nvSpPr>
          <p:cNvPr id="210" name="Elipse 197">
            <a:extLst>
              <a:ext uri="{FF2B5EF4-FFF2-40B4-BE49-F238E27FC236}">
                <a16:creationId xmlns:a16="http://schemas.microsoft.com/office/drawing/2014/main" xmlns="" id="{F92AC7B4-C02B-F14F-91AC-A6A669E1E76B}"/>
              </a:ext>
            </a:extLst>
          </p:cNvPr>
          <p:cNvSpPr/>
          <p:nvPr/>
        </p:nvSpPr>
        <p:spPr>
          <a:xfrm>
            <a:off x="3087002" y="3326894"/>
            <a:ext cx="451022" cy="451022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s-ES"/>
          </a:p>
        </p:txBody>
      </p:sp>
      <p:sp>
        <p:nvSpPr>
          <p:cNvPr id="209" name="Elipse 198">
            <a:extLst>
              <a:ext uri="{FF2B5EF4-FFF2-40B4-BE49-F238E27FC236}">
                <a16:creationId xmlns:a16="http://schemas.microsoft.com/office/drawing/2014/main" xmlns="" id="{B6D3537B-5E67-0E44-AEAA-15CCD2B0CB55}"/>
              </a:ext>
            </a:extLst>
          </p:cNvPr>
          <p:cNvSpPr/>
          <p:nvPr/>
        </p:nvSpPr>
        <p:spPr>
          <a:xfrm>
            <a:off x="2742944" y="2044747"/>
            <a:ext cx="860668" cy="823379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s-ES"/>
          </a:p>
        </p:txBody>
      </p:sp>
      <p:grpSp>
        <p:nvGrpSpPr>
          <p:cNvPr id="47" name="Gráfico 45">
            <a:extLst>
              <a:ext uri="{FF2B5EF4-FFF2-40B4-BE49-F238E27FC236}">
                <a16:creationId xmlns:a16="http://schemas.microsoft.com/office/drawing/2014/main" xmlns="" id="{88138CCC-5DC5-7D46-85C5-7BDF5DC800A3}"/>
              </a:ext>
            </a:extLst>
          </p:cNvPr>
          <p:cNvGrpSpPr/>
          <p:nvPr/>
        </p:nvGrpSpPr>
        <p:grpSpPr>
          <a:xfrm rot="5400000">
            <a:off x="1983803" y="349100"/>
            <a:ext cx="1076174" cy="1366943"/>
            <a:chOff x="4026202" y="795652"/>
            <a:chExt cx="4143396" cy="5262889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54" name="Forma libre 53">
              <a:extLst>
                <a:ext uri="{FF2B5EF4-FFF2-40B4-BE49-F238E27FC236}">
                  <a16:creationId xmlns:a16="http://schemas.microsoft.com/office/drawing/2014/main" xmlns="" id="{D85388F1-9D7A-A841-B275-20282DF0408D}"/>
                </a:ext>
              </a:extLst>
            </p:cNvPr>
            <p:cNvSpPr/>
            <p:nvPr/>
          </p:nvSpPr>
          <p:spPr>
            <a:xfrm>
              <a:off x="6820144" y="79565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8" name="Forma libre 47">
              <a:extLst>
                <a:ext uri="{FF2B5EF4-FFF2-40B4-BE49-F238E27FC236}">
                  <a16:creationId xmlns:a16="http://schemas.microsoft.com/office/drawing/2014/main" xmlns="" id="{DC42611D-3A30-054A-AD7D-D140AF6639B2}"/>
                </a:ext>
              </a:extLst>
            </p:cNvPr>
            <p:cNvSpPr/>
            <p:nvPr/>
          </p:nvSpPr>
          <p:spPr>
            <a:xfrm>
              <a:off x="6820144" y="1459697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9" name="Forma libre 48">
              <a:extLst>
                <a:ext uri="{FF2B5EF4-FFF2-40B4-BE49-F238E27FC236}">
                  <a16:creationId xmlns:a16="http://schemas.microsoft.com/office/drawing/2014/main" xmlns="" id="{66356F41-6FFD-A045-8593-EB9B5DE3B80E}"/>
                </a:ext>
              </a:extLst>
            </p:cNvPr>
            <p:cNvSpPr/>
            <p:nvPr/>
          </p:nvSpPr>
          <p:spPr>
            <a:xfrm>
              <a:off x="6820144" y="181930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0" name="Forma libre 49">
              <a:extLst>
                <a:ext uri="{FF2B5EF4-FFF2-40B4-BE49-F238E27FC236}">
                  <a16:creationId xmlns:a16="http://schemas.microsoft.com/office/drawing/2014/main" xmlns="" id="{5F1C8667-B9DA-5946-BD90-24B565411502}"/>
                </a:ext>
              </a:extLst>
            </p:cNvPr>
            <p:cNvSpPr/>
            <p:nvPr/>
          </p:nvSpPr>
          <p:spPr>
            <a:xfrm>
              <a:off x="6820144" y="1099134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1" name="Forma libre 50">
              <a:extLst>
                <a:ext uri="{FF2B5EF4-FFF2-40B4-BE49-F238E27FC236}">
                  <a16:creationId xmlns:a16="http://schemas.microsoft.com/office/drawing/2014/main" xmlns="" id="{975F9447-F7D8-5F43-8D6D-981DF8966043}"/>
                </a:ext>
              </a:extLst>
            </p:cNvPr>
            <p:cNvSpPr/>
            <p:nvPr/>
          </p:nvSpPr>
          <p:spPr>
            <a:xfrm>
              <a:off x="6820144" y="2539484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2" name="Forma libre 51">
              <a:extLst>
                <a:ext uri="{FF2B5EF4-FFF2-40B4-BE49-F238E27FC236}">
                  <a16:creationId xmlns:a16="http://schemas.microsoft.com/office/drawing/2014/main" xmlns="" id="{4EEE7C49-7C7E-EF4B-8A2E-8351943ED6DB}"/>
                </a:ext>
              </a:extLst>
            </p:cNvPr>
            <p:cNvSpPr/>
            <p:nvPr/>
          </p:nvSpPr>
          <p:spPr>
            <a:xfrm>
              <a:off x="6820144" y="217987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3" name="Forma libre 52">
              <a:extLst>
                <a:ext uri="{FF2B5EF4-FFF2-40B4-BE49-F238E27FC236}">
                  <a16:creationId xmlns:a16="http://schemas.microsoft.com/office/drawing/2014/main" xmlns="" id="{EFD41F2C-5C28-DB45-AEC0-66BEBD1DA093}"/>
                </a:ext>
              </a:extLst>
            </p:cNvPr>
            <p:cNvSpPr/>
            <p:nvPr/>
          </p:nvSpPr>
          <p:spPr>
            <a:xfrm>
              <a:off x="8017547" y="1099134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5" name="Forma libre 54">
              <a:extLst>
                <a:ext uri="{FF2B5EF4-FFF2-40B4-BE49-F238E27FC236}">
                  <a16:creationId xmlns:a16="http://schemas.microsoft.com/office/drawing/2014/main" xmlns="" id="{62F30FC9-19D9-C645-A53A-94E570683EB2}"/>
                </a:ext>
              </a:extLst>
            </p:cNvPr>
            <p:cNvSpPr/>
            <p:nvPr/>
          </p:nvSpPr>
          <p:spPr>
            <a:xfrm>
              <a:off x="6820144" y="2900047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6" name="Forma libre 55">
              <a:extLst>
                <a:ext uri="{FF2B5EF4-FFF2-40B4-BE49-F238E27FC236}">
                  <a16:creationId xmlns:a16="http://schemas.microsoft.com/office/drawing/2014/main" xmlns="" id="{EF2401A6-E128-AB40-9196-EA2D6931E29F}"/>
                </a:ext>
              </a:extLst>
            </p:cNvPr>
            <p:cNvSpPr/>
            <p:nvPr/>
          </p:nvSpPr>
          <p:spPr>
            <a:xfrm>
              <a:off x="7219278" y="181930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7" name="Forma libre 56">
              <a:extLst>
                <a:ext uri="{FF2B5EF4-FFF2-40B4-BE49-F238E27FC236}">
                  <a16:creationId xmlns:a16="http://schemas.microsoft.com/office/drawing/2014/main" xmlns="" id="{65362A6C-7E29-F34A-9209-5AFF91683D7E}"/>
                </a:ext>
              </a:extLst>
            </p:cNvPr>
            <p:cNvSpPr/>
            <p:nvPr/>
          </p:nvSpPr>
          <p:spPr>
            <a:xfrm>
              <a:off x="8017547" y="217987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8" name="Forma libre 57">
              <a:extLst>
                <a:ext uri="{FF2B5EF4-FFF2-40B4-BE49-F238E27FC236}">
                  <a16:creationId xmlns:a16="http://schemas.microsoft.com/office/drawing/2014/main" xmlns="" id="{0A8DED11-831B-BA46-A9F0-F2F4D1A8B636}"/>
                </a:ext>
              </a:extLst>
            </p:cNvPr>
            <p:cNvSpPr/>
            <p:nvPr/>
          </p:nvSpPr>
          <p:spPr>
            <a:xfrm>
              <a:off x="8017547" y="181930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9" name="Forma libre 58">
              <a:extLst>
                <a:ext uri="{FF2B5EF4-FFF2-40B4-BE49-F238E27FC236}">
                  <a16:creationId xmlns:a16="http://schemas.microsoft.com/office/drawing/2014/main" xmlns="" id="{B771C2F7-2CEE-6D4F-B8F0-316FB7E583A3}"/>
                </a:ext>
              </a:extLst>
            </p:cNvPr>
            <p:cNvSpPr/>
            <p:nvPr/>
          </p:nvSpPr>
          <p:spPr>
            <a:xfrm>
              <a:off x="6820144" y="557905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0" name="Forma libre 59">
              <a:extLst>
                <a:ext uri="{FF2B5EF4-FFF2-40B4-BE49-F238E27FC236}">
                  <a16:creationId xmlns:a16="http://schemas.microsoft.com/office/drawing/2014/main" xmlns="" id="{2C1936B4-FCD6-3048-B20B-6BD0A67140A3}"/>
                </a:ext>
              </a:extLst>
            </p:cNvPr>
            <p:cNvSpPr/>
            <p:nvPr/>
          </p:nvSpPr>
          <p:spPr>
            <a:xfrm>
              <a:off x="6820144" y="5252745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1" name="Forma libre 60">
              <a:extLst>
                <a:ext uri="{FF2B5EF4-FFF2-40B4-BE49-F238E27FC236}">
                  <a16:creationId xmlns:a16="http://schemas.microsoft.com/office/drawing/2014/main" xmlns="" id="{558D9BEB-DAB1-2942-8E68-CBF44BDD4602}"/>
                </a:ext>
              </a:extLst>
            </p:cNvPr>
            <p:cNvSpPr/>
            <p:nvPr/>
          </p:nvSpPr>
          <p:spPr>
            <a:xfrm>
              <a:off x="7219278" y="79565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2" name="Forma libre 61">
              <a:extLst>
                <a:ext uri="{FF2B5EF4-FFF2-40B4-BE49-F238E27FC236}">
                  <a16:creationId xmlns:a16="http://schemas.microsoft.com/office/drawing/2014/main" xmlns="" id="{867F8E2D-0323-C14C-A9CE-995A44595B42}"/>
                </a:ext>
              </a:extLst>
            </p:cNvPr>
            <p:cNvSpPr/>
            <p:nvPr/>
          </p:nvSpPr>
          <p:spPr>
            <a:xfrm>
              <a:off x="6820144" y="325965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3" name="Forma libre 62">
              <a:extLst>
                <a:ext uri="{FF2B5EF4-FFF2-40B4-BE49-F238E27FC236}">
                  <a16:creationId xmlns:a16="http://schemas.microsoft.com/office/drawing/2014/main" xmlns="" id="{2807C784-13FB-F84D-A42D-94F0951486AA}"/>
                </a:ext>
              </a:extLst>
            </p:cNvPr>
            <p:cNvSpPr/>
            <p:nvPr/>
          </p:nvSpPr>
          <p:spPr>
            <a:xfrm>
              <a:off x="7219278" y="1099134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4" name="Forma libre 63">
              <a:extLst>
                <a:ext uri="{FF2B5EF4-FFF2-40B4-BE49-F238E27FC236}">
                  <a16:creationId xmlns:a16="http://schemas.microsoft.com/office/drawing/2014/main" xmlns="" id="{F4D05653-0688-5748-B70E-F41B21F14D9F}"/>
                </a:ext>
              </a:extLst>
            </p:cNvPr>
            <p:cNvSpPr/>
            <p:nvPr/>
          </p:nvSpPr>
          <p:spPr>
            <a:xfrm>
              <a:off x="6820144" y="4926430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5" name="Forma libre 64">
              <a:extLst>
                <a:ext uri="{FF2B5EF4-FFF2-40B4-BE49-F238E27FC236}">
                  <a16:creationId xmlns:a16="http://schemas.microsoft.com/office/drawing/2014/main" xmlns="" id="{84C5C0B0-98FE-6947-AFB5-1201799210A9}"/>
                </a:ext>
              </a:extLst>
            </p:cNvPr>
            <p:cNvSpPr/>
            <p:nvPr/>
          </p:nvSpPr>
          <p:spPr>
            <a:xfrm>
              <a:off x="6820144" y="362022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6" name="Forma libre 65">
              <a:extLst>
                <a:ext uri="{FF2B5EF4-FFF2-40B4-BE49-F238E27FC236}">
                  <a16:creationId xmlns:a16="http://schemas.microsoft.com/office/drawing/2014/main" xmlns="" id="{AF691588-DDB0-3D4B-B29E-1D6EC0FBB934}"/>
                </a:ext>
              </a:extLst>
            </p:cNvPr>
            <p:cNvSpPr/>
            <p:nvPr/>
          </p:nvSpPr>
          <p:spPr>
            <a:xfrm>
              <a:off x="6820144" y="3946536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7" name="Forma libre 66">
              <a:extLst>
                <a:ext uri="{FF2B5EF4-FFF2-40B4-BE49-F238E27FC236}">
                  <a16:creationId xmlns:a16="http://schemas.microsoft.com/office/drawing/2014/main" xmlns="" id="{CFC96695-A12C-4948-9441-84245189EE75}"/>
                </a:ext>
              </a:extLst>
            </p:cNvPr>
            <p:cNvSpPr/>
            <p:nvPr/>
          </p:nvSpPr>
          <p:spPr>
            <a:xfrm>
              <a:off x="6820144" y="4600116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8" name="Forma libre 67">
              <a:extLst>
                <a:ext uri="{FF2B5EF4-FFF2-40B4-BE49-F238E27FC236}">
                  <a16:creationId xmlns:a16="http://schemas.microsoft.com/office/drawing/2014/main" xmlns="" id="{5B7205C0-5BCB-CF47-A919-1EFD792F22C2}"/>
                </a:ext>
              </a:extLst>
            </p:cNvPr>
            <p:cNvSpPr/>
            <p:nvPr/>
          </p:nvSpPr>
          <p:spPr>
            <a:xfrm>
              <a:off x="6820144" y="4272850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9" name="Forma libre 68">
              <a:extLst>
                <a:ext uri="{FF2B5EF4-FFF2-40B4-BE49-F238E27FC236}">
                  <a16:creationId xmlns:a16="http://schemas.microsoft.com/office/drawing/2014/main" xmlns="" id="{E50061BD-E229-E842-B849-98E4E5F3F0CB}"/>
                </a:ext>
              </a:extLst>
            </p:cNvPr>
            <p:cNvSpPr/>
            <p:nvPr/>
          </p:nvSpPr>
          <p:spPr>
            <a:xfrm>
              <a:off x="7219278" y="1459697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70" name="Forma libre 69">
              <a:extLst>
                <a:ext uri="{FF2B5EF4-FFF2-40B4-BE49-F238E27FC236}">
                  <a16:creationId xmlns:a16="http://schemas.microsoft.com/office/drawing/2014/main" xmlns="" id="{07E5DFF1-C0D5-184B-AFDB-F034E48119ED}"/>
                </a:ext>
              </a:extLst>
            </p:cNvPr>
            <p:cNvSpPr/>
            <p:nvPr/>
          </p:nvSpPr>
          <p:spPr>
            <a:xfrm>
              <a:off x="8017547" y="2539484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71" name="Forma libre 70">
              <a:extLst>
                <a:ext uri="{FF2B5EF4-FFF2-40B4-BE49-F238E27FC236}">
                  <a16:creationId xmlns:a16="http://schemas.microsoft.com/office/drawing/2014/main" xmlns="" id="{A3BDF80A-CD90-064F-99F2-4052B4069762}"/>
                </a:ext>
              </a:extLst>
            </p:cNvPr>
            <p:cNvSpPr/>
            <p:nvPr/>
          </p:nvSpPr>
          <p:spPr>
            <a:xfrm>
              <a:off x="8017547" y="3946536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72" name="Forma libre 71">
              <a:extLst>
                <a:ext uri="{FF2B5EF4-FFF2-40B4-BE49-F238E27FC236}">
                  <a16:creationId xmlns:a16="http://schemas.microsoft.com/office/drawing/2014/main" xmlns="" id="{D0913677-6BB5-EE49-872C-7F2F426235DD}"/>
                </a:ext>
              </a:extLst>
            </p:cNvPr>
            <p:cNvSpPr/>
            <p:nvPr/>
          </p:nvSpPr>
          <p:spPr>
            <a:xfrm>
              <a:off x="8017547" y="362022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73" name="Forma libre 72">
              <a:extLst>
                <a:ext uri="{FF2B5EF4-FFF2-40B4-BE49-F238E27FC236}">
                  <a16:creationId xmlns:a16="http://schemas.microsoft.com/office/drawing/2014/main" xmlns="" id="{36F9261C-F89C-8240-9CF0-309B605C9482}"/>
                </a:ext>
              </a:extLst>
            </p:cNvPr>
            <p:cNvSpPr/>
            <p:nvPr/>
          </p:nvSpPr>
          <p:spPr>
            <a:xfrm>
              <a:off x="8017547" y="325965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74" name="Forma libre 73">
              <a:extLst>
                <a:ext uri="{FF2B5EF4-FFF2-40B4-BE49-F238E27FC236}">
                  <a16:creationId xmlns:a16="http://schemas.microsoft.com/office/drawing/2014/main" xmlns="" id="{337D6E97-E3F9-BA4C-95FC-2441767C3BF2}"/>
                </a:ext>
              </a:extLst>
            </p:cNvPr>
            <p:cNvSpPr/>
            <p:nvPr/>
          </p:nvSpPr>
          <p:spPr>
            <a:xfrm>
              <a:off x="8017547" y="4272850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75" name="Forma libre 74">
              <a:extLst>
                <a:ext uri="{FF2B5EF4-FFF2-40B4-BE49-F238E27FC236}">
                  <a16:creationId xmlns:a16="http://schemas.microsoft.com/office/drawing/2014/main" xmlns="" id="{EFC87C96-4417-B447-A01C-1FC3E16D1145}"/>
                </a:ext>
              </a:extLst>
            </p:cNvPr>
            <p:cNvSpPr/>
            <p:nvPr/>
          </p:nvSpPr>
          <p:spPr>
            <a:xfrm>
              <a:off x="8017547" y="2900047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76" name="Forma libre 75">
              <a:extLst>
                <a:ext uri="{FF2B5EF4-FFF2-40B4-BE49-F238E27FC236}">
                  <a16:creationId xmlns:a16="http://schemas.microsoft.com/office/drawing/2014/main" xmlns="" id="{26AF93DA-0C68-454C-82D6-95B6FDE0A2C0}"/>
                </a:ext>
              </a:extLst>
            </p:cNvPr>
            <p:cNvSpPr/>
            <p:nvPr/>
          </p:nvSpPr>
          <p:spPr>
            <a:xfrm>
              <a:off x="8017547" y="4600116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77" name="Forma libre 76">
              <a:extLst>
                <a:ext uri="{FF2B5EF4-FFF2-40B4-BE49-F238E27FC236}">
                  <a16:creationId xmlns:a16="http://schemas.microsoft.com/office/drawing/2014/main" xmlns="" id="{45B4D061-BD8B-BF44-9AB6-3487C1FBDA8D}"/>
                </a:ext>
              </a:extLst>
            </p:cNvPr>
            <p:cNvSpPr/>
            <p:nvPr/>
          </p:nvSpPr>
          <p:spPr>
            <a:xfrm>
              <a:off x="8017547" y="557905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78" name="Forma libre 77">
              <a:extLst>
                <a:ext uri="{FF2B5EF4-FFF2-40B4-BE49-F238E27FC236}">
                  <a16:creationId xmlns:a16="http://schemas.microsoft.com/office/drawing/2014/main" xmlns="" id="{EEDD852F-6467-4C48-B0D0-66B8C27EF84A}"/>
                </a:ext>
              </a:extLst>
            </p:cNvPr>
            <p:cNvSpPr/>
            <p:nvPr/>
          </p:nvSpPr>
          <p:spPr>
            <a:xfrm>
              <a:off x="8017547" y="4926430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79" name="Forma libre 78">
              <a:extLst>
                <a:ext uri="{FF2B5EF4-FFF2-40B4-BE49-F238E27FC236}">
                  <a16:creationId xmlns:a16="http://schemas.microsoft.com/office/drawing/2014/main" xmlns="" id="{E6873EB7-AA6E-9E41-943C-A3F5D91FD434}"/>
                </a:ext>
              </a:extLst>
            </p:cNvPr>
            <p:cNvSpPr/>
            <p:nvPr/>
          </p:nvSpPr>
          <p:spPr>
            <a:xfrm>
              <a:off x="8017547" y="5252745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80" name="Forma libre 79">
              <a:extLst>
                <a:ext uri="{FF2B5EF4-FFF2-40B4-BE49-F238E27FC236}">
                  <a16:creationId xmlns:a16="http://schemas.microsoft.com/office/drawing/2014/main" xmlns="" id="{4E5726CA-F5AF-B745-BEF0-99BCCA3C01B5}"/>
                </a:ext>
              </a:extLst>
            </p:cNvPr>
            <p:cNvSpPr/>
            <p:nvPr/>
          </p:nvSpPr>
          <p:spPr>
            <a:xfrm>
              <a:off x="6820144" y="5906325"/>
              <a:ext cx="152051" cy="152216"/>
            </a:xfrm>
            <a:custGeom>
              <a:avLst/>
              <a:gdLst>
                <a:gd name="connsiteX0" fmla="*/ 152051 w 152051"/>
                <a:gd name="connsiteY0" fmla="*/ 76109 h 152216"/>
                <a:gd name="connsiteX1" fmla="*/ 76026 w 152051"/>
                <a:gd name="connsiteY1" fmla="*/ 152217 h 152216"/>
                <a:gd name="connsiteX2" fmla="*/ 0 w 152051"/>
                <a:gd name="connsiteY2" fmla="*/ 76109 h 152216"/>
                <a:gd name="connsiteX3" fmla="*/ 76026 w 152051"/>
                <a:gd name="connsiteY3" fmla="*/ 0 h 152216"/>
                <a:gd name="connsiteX4" fmla="*/ 152051 w 152051"/>
                <a:gd name="connsiteY4" fmla="*/ 76109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9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9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9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81" name="Forma libre 80">
              <a:extLst>
                <a:ext uri="{FF2B5EF4-FFF2-40B4-BE49-F238E27FC236}">
                  <a16:creationId xmlns:a16="http://schemas.microsoft.com/office/drawing/2014/main" xmlns="" id="{50422B87-F767-5340-AA1B-08A3BDB6790A}"/>
                </a:ext>
              </a:extLst>
            </p:cNvPr>
            <p:cNvSpPr/>
            <p:nvPr/>
          </p:nvSpPr>
          <p:spPr>
            <a:xfrm>
              <a:off x="7618413" y="5906325"/>
              <a:ext cx="152051" cy="152216"/>
            </a:xfrm>
            <a:custGeom>
              <a:avLst/>
              <a:gdLst>
                <a:gd name="connsiteX0" fmla="*/ 152051 w 152051"/>
                <a:gd name="connsiteY0" fmla="*/ 76109 h 152216"/>
                <a:gd name="connsiteX1" fmla="*/ 76026 w 152051"/>
                <a:gd name="connsiteY1" fmla="*/ 152217 h 152216"/>
                <a:gd name="connsiteX2" fmla="*/ 0 w 152051"/>
                <a:gd name="connsiteY2" fmla="*/ 76109 h 152216"/>
                <a:gd name="connsiteX3" fmla="*/ 76026 w 152051"/>
                <a:gd name="connsiteY3" fmla="*/ 0 h 152216"/>
                <a:gd name="connsiteX4" fmla="*/ 152051 w 152051"/>
                <a:gd name="connsiteY4" fmla="*/ 76109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9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9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9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82" name="Forma libre 81">
              <a:extLst>
                <a:ext uri="{FF2B5EF4-FFF2-40B4-BE49-F238E27FC236}">
                  <a16:creationId xmlns:a16="http://schemas.microsoft.com/office/drawing/2014/main" xmlns="" id="{11CEF51D-9A56-3442-B4A7-E19F4609AEA9}"/>
                </a:ext>
              </a:extLst>
            </p:cNvPr>
            <p:cNvSpPr/>
            <p:nvPr/>
          </p:nvSpPr>
          <p:spPr>
            <a:xfrm>
              <a:off x="7618413" y="557905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83" name="Forma libre 82">
              <a:extLst>
                <a:ext uri="{FF2B5EF4-FFF2-40B4-BE49-F238E27FC236}">
                  <a16:creationId xmlns:a16="http://schemas.microsoft.com/office/drawing/2014/main" xmlns="" id="{25877E9D-D2C6-5D4D-ADC7-9C92DEA9969E}"/>
                </a:ext>
              </a:extLst>
            </p:cNvPr>
            <p:cNvSpPr/>
            <p:nvPr/>
          </p:nvSpPr>
          <p:spPr>
            <a:xfrm>
              <a:off x="7618413" y="5252745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84" name="Forma libre 83">
              <a:extLst>
                <a:ext uri="{FF2B5EF4-FFF2-40B4-BE49-F238E27FC236}">
                  <a16:creationId xmlns:a16="http://schemas.microsoft.com/office/drawing/2014/main" xmlns="" id="{F8FA9C45-4245-DF42-B869-0C333865811E}"/>
                </a:ext>
              </a:extLst>
            </p:cNvPr>
            <p:cNvSpPr/>
            <p:nvPr/>
          </p:nvSpPr>
          <p:spPr>
            <a:xfrm>
              <a:off x="7219278" y="217987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85" name="Forma libre 84">
              <a:extLst>
                <a:ext uri="{FF2B5EF4-FFF2-40B4-BE49-F238E27FC236}">
                  <a16:creationId xmlns:a16="http://schemas.microsoft.com/office/drawing/2014/main" xmlns="" id="{DD0A3653-332F-6F46-BD60-5BA299A0E633}"/>
                </a:ext>
              </a:extLst>
            </p:cNvPr>
            <p:cNvSpPr/>
            <p:nvPr/>
          </p:nvSpPr>
          <p:spPr>
            <a:xfrm>
              <a:off x="7219278" y="557905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86" name="Forma libre 85">
              <a:extLst>
                <a:ext uri="{FF2B5EF4-FFF2-40B4-BE49-F238E27FC236}">
                  <a16:creationId xmlns:a16="http://schemas.microsoft.com/office/drawing/2014/main" xmlns="" id="{455F1D6B-A89E-D54C-8BD1-12B19A85E0B4}"/>
                </a:ext>
              </a:extLst>
            </p:cNvPr>
            <p:cNvSpPr/>
            <p:nvPr/>
          </p:nvSpPr>
          <p:spPr>
            <a:xfrm>
              <a:off x="7219278" y="4926430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87" name="Forma libre 86">
              <a:extLst>
                <a:ext uri="{FF2B5EF4-FFF2-40B4-BE49-F238E27FC236}">
                  <a16:creationId xmlns:a16="http://schemas.microsoft.com/office/drawing/2014/main" xmlns="" id="{F53B1C48-6B19-ED45-BFFC-7147A888B7CF}"/>
                </a:ext>
              </a:extLst>
            </p:cNvPr>
            <p:cNvSpPr/>
            <p:nvPr/>
          </p:nvSpPr>
          <p:spPr>
            <a:xfrm>
              <a:off x="7219278" y="5906325"/>
              <a:ext cx="152051" cy="152216"/>
            </a:xfrm>
            <a:custGeom>
              <a:avLst/>
              <a:gdLst>
                <a:gd name="connsiteX0" fmla="*/ 152051 w 152051"/>
                <a:gd name="connsiteY0" fmla="*/ 76109 h 152216"/>
                <a:gd name="connsiteX1" fmla="*/ 76026 w 152051"/>
                <a:gd name="connsiteY1" fmla="*/ 152217 h 152216"/>
                <a:gd name="connsiteX2" fmla="*/ 0 w 152051"/>
                <a:gd name="connsiteY2" fmla="*/ 76109 h 152216"/>
                <a:gd name="connsiteX3" fmla="*/ 76026 w 152051"/>
                <a:gd name="connsiteY3" fmla="*/ 0 h 152216"/>
                <a:gd name="connsiteX4" fmla="*/ 152051 w 152051"/>
                <a:gd name="connsiteY4" fmla="*/ 76109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9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9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9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88" name="Forma libre 87">
              <a:extLst>
                <a:ext uri="{FF2B5EF4-FFF2-40B4-BE49-F238E27FC236}">
                  <a16:creationId xmlns:a16="http://schemas.microsoft.com/office/drawing/2014/main" xmlns="" id="{CAD47237-7E25-CB49-A046-8FF4453100B9}"/>
                </a:ext>
              </a:extLst>
            </p:cNvPr>
            <p:cNvSpPr/>
            <p:nvPr/>
          </p:nvSpPr>
          <p:spPr>
            <a:xfrm>
              <a:off x="7219278" y="5252745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89" name="Forma libre 88">
              <a:extLst>
                <a:ext uri="{FF2B5EF4-FFF2-40B4-BE49-F238E27FC236}">
                  <a16:creationId xmlns:a16="http://schemas.microsoft.com/office/drawing/2014/main" xmlns="" id="{D8D9A142-E314-9E4B-B587-FFABFD1064CE}"/>
                </a:ext>
              </a:extLst>
            </p:cNvPr>
            <p:cNvSpPr/>
            <p:nvPr/>
          </p:nvSpPr>
          <p:spPr>
            <a:xfrm>
              <a:off x="7219278" y="4272850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90" name="Forma libre 89">
              <a:extLst>
                <a:ext uri="{FF2B5EF4-FFF2-40B4-BE49-F238E27FC236}">
                  <a16:creationId xmlns:a16="http://schemas.microsoft.com/office/drawing/2014/main" xmlns="" id="{E5120396-CE0E-5C4B-B6E5-C80602EBFA2E}"/>
                </a:ext>
              </a:extLst>
            </p:cNvPr>
            <p:cNvSpPr/>
            <p:nvPr/>
          </p:nvSpPr>
          <p:spPr>
            <a:xfrm>
              <a:off x="7219278" y="4600116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91" name="Forma libre 90">
              <a:extLst>
                <a:ext uri="{FF2B5EF4-FFF2-40B4-BE49-F238E27FC236}">
                  <a16:creationId xmlns:a16="http://schemas.microsoft.com/office/drawing/2014/main" xmlns="" id="{7FA83D62-84CC-5048-97A1-343D76B83A4D}"/>
                </a:ext>
              </a:extLst>
            </p:cNvPr>
            <p:cNvSpPr/>
            <p:nvPr/>
          </p:nvSpPr>
          <p:spPr>
            <a:xfrm>
              <a:off x="7219278" y="2539484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92" name="Forma libre 91">
              <a:extLst>
                <a:ext uri="{FF2B5EF4-FFF2-40B4-BE49-F238E27FC236}">
                  <a16:creationId xmlns:a16="http://schemas.microsoft.com/office/drawing/2014/main" xmlns="" id="{C709272B-F5D2-034F-9B04-6C57D4E2FE52}"/>
                </a:ext>
              </a:extLst>
            </p:cNvPr>
            <p:cNvSpPr/>
            <p:nvPr/>
          </p:nvSpPr>
          <p:spPr>
            <a:xfrm>
              <a:off x="7219278" y="3946536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93" name="Forma libre 92">
              <a:extLst>
                <a:ext uri="{FF2B5EF4-FFF2-40B4-BE49-F238E27FC236}">
                  <a16:creationId xmlns:a16="http://schemas.microsoft.com/office/drawing/2014/main" xmlns="" id="{F3D189D5-999E-464B-9153-31099A8B650B}"/>
                </a:ext>
              </a:extLst>
            </p:cNvPr>
            <p:cNvSpPr/>
            <p:nvPr/>
          </p:nvSpPr>
          <p:spPr>
            <a:xfrm>
              <a:off x="7219278" y="2900047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94" name="Forma libre 93">
              <a:extLst>
                <a:ext uri="{FF2B5EF4-FFF2-40B4-BE49-F238E27FC236}">
                  <a16:creationId xmlns:a16="http://schemas.microsoft.com/office/drawing/2014/main" xmlns="" id="{1513750C-E6F8-D448-808C-5A4EEDD888DC}"/>
                </a:ext>
              </a:extLst>
            </p:cNvPr>
            <p:cNvSpPr/>
            <p:nvPr/>
          </p:nvSpPr>
          <p:spPr>
            <a:xfrm>
              <a:off x="7219278" y="325965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95" name="Forma libre 94">
              <a:extLst>
                <a:ext uri="{FF2B5EF4-FFF2-40B4-BE49-F238E27FC236}">
                  <a16:creationId xmlns:a16="http://schemas.microsoft.com/office/drawing/2014/main" xmlns="" id="{B8270560-C055-304A-A064-55A24B2B021B}"/>
                </a:ext>
              </a:extLst>
            </p:cNvPr>
            <p:cNvSpPr/>
            <p:nvPr/>
          </p:nvSpPr>
          <p:spPr>
            <a:xfrm>
              <a:off x="7219278" y="362022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96" name="Forma libre 95">
              <a:extLst>
                <a:ext uri="{FF2B5EF4-FFF2-40B4-BE49-F238E27FC236}">
                  <a16:creationId xmlns:a16="http://schemas.microsoft.com/office/drawing/2014/main" xmlns="" id="{C197CCE0-CBDA-A248-923E-02591E432BEF}"/>
                </a:ext>
              </a:extLst>
            </p:cNvPr>
            <p:cNvSpPr/>
            <p:nvPr/>
          </p:nvSpPr>
          <p:spPr>
            <a:xfrm>
              <a:off x="7618413" y="2539484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97" name="Forma libre 96">
              <a:extLst>
                <a:ext uri="{FF2B5EF4-FFF2-40B4-BE49-F238E27FC236}">
                  <a16:creationId xmlns:a16="http://schemas.microsoft.com/office/drawing/2014/main" xmlns="" id="{C38C2D25-A05F-784F-A20F-17996BB084D6}"/>
                </a:ext>
              </a:extLst>
            </p:cNvPr>
            <p:cNvSpPr/>
            <p:nvPr/>
          </p:nvSpPr>
          <p:spPr>
            <a:xfrm>
              <a:off x="7618413" y="362022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98" name="Forma libre 97">
              <a:extLst>
                <a:ext uri="{FF2B5EF4-FFF2-40B4-BE49-F238E27FC236}">
                  <a16:creationId xmlns:a16="http://schemas.microsoft.com/office/drawing/2014/main" xmlns="" id="{39624096-F795-BE40-A03C-6D9765DEDF0B}"/>
                </a:ext>
              </a:extLst>
            </p:cNvPr>
            <p:cNvSpPr/>
            <p:nvPr/>
          </p:nvSpPr>
          <p:spPr>
            <a:xfrm>
              <a:off x="7618413" y="3946536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99" name="Forma libre 98">
              <a:extLst>
                <a:ext uri="{FF2B5EF4-FFF2-40B4-BE49-F238E27FC236}">
                  <a16:creationId xmlns:a16="http://schemas.microsoft.com/office/drawing/2014/main" xmlns="" id="{3BA91AF3-B377-BA48-A238-4425EE6D5270}"/>
                </a:ext>
              </a:extLst>
            </p:cNvPr>
            <p:cNvSpPr/>
            <p:nvPr/>
          </p:nvSpPr>
          <p:spPr>
            <a:xfrm>
              <a:off x="7618413" y="1099134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00" name="Forma libre 99">
              <a:extLst>
                <a:ext uri="{FF2B5EF4-FFF2-40B4-BE49-F238E27FC236}">
                  <a16:creationId xmlns:a16="http://schemas.microsoft.com/office/drawing/2014/main" xmlns="" id="{1A62FCC6-9B6A-F14F-9F67-62B829CFB20E}"/>
                </a:ext>
              </a:extLst>
            </p:cNvPr>
            <p:cNvSpPr/>
            <p:nvPr/>
          </p:nvSpPr>
          <p:spPr>
            <a:xfrm>
              <a:off x="7618413" y="325965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01" name="Forma libre 100">
              <a:extLst>
                <a:ext uri="{FF2B5EF4-FFF2-40B4-BE49-F238E27FC236}">
                  <a16:creationId xmlns:a16="http://schemas.microsoft.com/office/drawing/2014/main" xmlns="" id="{544AF8AB-FC49-174E-A2AD-B60B420A7129}"/>
                </a:ext>
              </a:extLst>
            </p:cNvPr>
            <p:cNvSpPr/>
            <p:nvPr/>
          </p:nvSpPr>
          <p:spPr>
            <a:xfrm>
              <a:off x="7618413" y="4600116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02" name="Forma libre 101">
              <a:extLst>
                <a:ext uri="{FF2B5EF4-FFF2-40B4-BE49-F238E27FC236}">
                  <a16:creationId xmlns:a16="http://schemas.microsoft.com/office/drawing/2014/main" xmlns="" id="{4A2837B6-3FD9-8C41-BF87-D4E274ED1D0A}"/>
                </a:ext>
              </a:extLst>
            </p:cNvPr>
            <p:cNvSpPr/>
            <p:nvPr/>
          </p:nvSpPr>
          <p:spPr>
            <a:xfrm>
              <a:off x="7618413" y="4272850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03" name="Forma libre 102">
              <a:extLst>
                <a:ext uri="{FF2B5EF4-FFF2-40B4-BE49-F238E27FC236}">
                  <a16:creationId xmlns:a16="http://schemas.microsoft.com/office/drawing/2014/main" xmlns="" id="{1A903A81-0079-1545-99A4-7FC49A13279F}"/>
                </a:ext>
              </a:extLst>
            </p:cNvPr>
            <p:cNvSpPr/>
            <p:nvPr/>
          </p:nvSpPr>
          <p:spPr>
            <a:xfrm>
              <a:off x="7618413" y="181930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04" name="Forma libre 103">
              <a:extLst>
                <a:ext uri="{FF2B5EF4-FFF2-40B4-BE49-F238E27FC236}">
                  <a16:creationId xmlns:a16="http://schemas.microsoft.com/office/drawing/2014/main" xmlns="" id="{66E297DF-0B39-A346-B891-377E9C2B6FD9}"/>
                </a:ext>
              </a:extLst>
            </p:cNvPr>
            <p:cNvSpPr/>
            <p:nvPr/>
          </p:nvSpPr>
          <p:spPr>
            <a:xfrm>
              <a:off x="7618413" y="1459697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05" name="Forma libre 104">
              <a:extLst>
                <a:ext uri="{FF2B5EF4-FFF2-40B4-BE49-F238E27FC236}">
                  <a16:creationId xmlns:a16="http://schemas.microsoft.com/office/drawing/2014/main" xmlns="" id="{4CD01F4D-B15D-C542-A743-27C337EDA538}"/>
                </a:ext>
              </a:extLst>
            </p:cNvPr>
            <p:cNvSpPr/>
            <p:nvPr/>
          </p:nvSpPr>
          <p:spPr>
            <a:xfrm>
              <a:off x="7618413" y="4926430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06" name="Forma libre 105">
              <a:extLst>
                <a:ext uri="{FF2B5EF4-FFF2-40B4-BE49-F238E27FC236}">
                  <a16:creationId xmlns:a16="http://schemas.microsoft.com/office/drawing/2014/main" xmlns="" id="{547007AF-B19F-164E-8D16-82F4D5BFD707}"/>
                </a:ext>
              </a:extLst>
            </p:cNvPr>
            <p:cNvSpPr/>
            <p:nvPr/>
          </p:nvSpPr>
          <p:spPr>
            <a:xfrm>
              <a:off x="7618413" y="2900047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07" name="Forma libre 106">
              <a:extLst>
                <a:ext uri="{FF2B5EF4-FFF2-40B4-BE49-F238E27FC236}">
                  <a16:creationId xmlns:a16="http://schemas.microsoft.com/office/drawing/2014/main" xmlns="" id="{99B036F0-4E32-5D4C-AA03-E090908DBE2F}"/>
                </a:ext>
              </a:extLst>
            </p:cNvPr>
            <p:cNvSpPr/>
            <p:nvPr/>
          </p:nvSpPr>
          <p:spPr>
            <a:xfrm>
              <a:off x="7618413" y="217987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08" name="Forma libre 107">
              <a:extLst>
                <a:ext uri="{FF2B5EF4-FFF2-40B4-BE49-F238E27FC236}">
                  <a16:creationId xmlns:a16="http://schemas.microsoft.com/office/drawing/2014/main" xmlns="" id="{966D7046-004F-514E-AD7C-23339A861260}"/>
                </a:ext>
              </a:extLst>
            </p:cNvPr>
            <p:cNvSpPr/>
            <p:nvPr/>
          </p:nvSpPr>
          <p:spPr>
            <a:xfrm>
              <a:off x="8017547" y="1459697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09" name="Forma libre 108">
              <a:extLst>
                <a:ext uri="{FF2B5EF4-FFF2-40B4-BE49-F238E27FC236}">
                  <a16:creationId xmlns:a16="http://schemas.microsoft.com/office/drawing/2014/main" xmlns="" id="{154742F6-1275-BD47-A4D0-204AFEBC1B3B}"/>
                </a:ext>
              </a:extLst>
            </p:cNvPr>
            <p:cNvSpPr/>
            <p:nvPr/>
          </p:nvSpPr>
          <p:spPr>
            <a:xfrm>
              <a:off x="6421009" y="2900047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10" name="Forma libre 109">
              <a:extLst>
                <a:ext uri="{FF2B5EF4-FFF2-40B4-BE49-F238E27FC236}">
                  <a16:creationId xmlns:a16="http://schemas.microsoft.com/office/drawing/2014/main" xmlns="" id="{F243DDD2-B5C6-5447-850A-4D029FBFC030}"/>
                </a:ext>
              </a:extLst>
            </p:cNvPr>
            <p:cNvSpPr/>
            <p:nvPr/>
          </p:nvSpPr>
          <p:spPr>
            <a:xfrm>
              <a:off x="6421009" y="5252745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11" name="Forma libre 110">
              <a:extLst>
                <a:ext uri="{FF2B5EF4-FFF2-40B4-BE49-F238E27FC236}">
                  <a16:creationId xmlns:a16="http://schemas.microsoft.com/office/drawing/2014/main" xmlns="" id="{31BECA51-29DF-5144-A3E7-6CBB5696DC0F}"/>
                </a:ext>
              </a:extLst>
            </p:cNvPr>
            <p:cNvSpPr/>
            <p:nvPr/>
          </p:nvSpPr>
          <p:spPr>
            <a:xfrm>
              <a:off x="6421009" y="181930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12" name="Forma libre 111">
              <a:extLst>
                <a:ext uri="{FF2B5EF4-FFF2-40B4-BE49-F238E27FC236}">
                  <a16:creationId xmlns:a16="http://schemas.microsoft.com/office/drawing/2014/main" xmlns="" id="{6E0F9119-8F05-D244-82DE-8FAC6BD78FDE}"/>
                </a:ext>
              </a:extLst>
            </p:cNvPr>
            <p:cNvSpPr/>
            <p:nvPr/>
          </p:nvSpPr>
          <p:spPr>
            <a:xfrm>
              <a:off x="6421009" y="217987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13" name="Forma libre 112">
              <a:extLst>
                <a:ext uri="{FF2B5EF4-FFF2-40B4-BE49-F238E27FC236}">
                  <a16:creationId xmlns:a16="http://schemas.microsoft.com/office/drawing/2014/main" xmlns="" id="{A885FDF8-24F3-5449-90B1-7E90A4DCC0B8}"/>
                </a:ext>
              </a:extLst>
            </p:cNvPr>
            <p:cNvSpPr/>
            <p:nvPr/>
          </p:nvSpPr>
          <p:spPr>
            <a:xfrm>
              <a:off x="6421009" y="325965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14" name="Forma libre 113">
              <a:extLst>
                <a:ext uri="{FF2B5EF4-FFF2-40B4-BE49-F238E27FC236}">
                  <a16:creationId xmlns:a16="http://schemas.microsoft.com/office/drawing/2014/main" xmlns="" id="{D7ADB49E-F801-8A4F-BD28-402DDA0BEF5D}"/>
                </a:ext>
              </a:extLst>
            </p:cNvPr>
            <p:cNvSpPr/>
            <p:nvPr/>
          </p:nvSpPr>
          <p:spPr>
            <a:xfrm>
              <a:off x="6421009" y="3946536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15" name="Forma libre 114">
              <a:extLst>
                <a:ext uri="{FF2B5EF4-FFF2-40B4-BE49-F238E27FC236}">
                  <a16:creationId xmlns:a16="http://schemas.microsoft.com/office/drawing/2014/main" xmlns="" id="{80975162-683C-BF4D-AF1E-FAFF301F6AB8}"/>
                </a:ext>
              </a:extLst>
            </p:cNvPr>
            <p:cNvSpPr/>
            <p:nvPr/>
          </p:nvSpPr>
          <p:spPr>
            <a:xfrm>
              <a:off x="6421009" y="4926430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16" name="Forma libre 115">
              <a:extLst>
                <a:ext uri="{FF2B5EF4-FFF2-40B4-BE49-F238E27FC236}">
                  <a16:creationId xmlns:a16="http://schemas.microsoft.com/office/drawing/2014/main" xmlns="" id="{679CEEF7-3954-7D4E-82C2-3210CAA45EA7}"/>
                </a:ext>
              </a:extLst>
            </p:cNvPr>
            <p:cNvSpPr/>
            <p:nvPr/>
          </p:nvSpPr>
          <p:spPr>
            <a:xfrm>
              <a:off x="6421009" y="4600116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17" name="Forma libre 116">
              <a:extLst>
                <a:ext uri="{FF2B5EF4-FFF2-40B4-BE49-F238E27FC236}">
                  <a16:creationId xmlns:a16="http://schemas.microsoft.com/office/drawing/2014/main" xmlns="" id="{2B147561-435C-1E48-B524-31D89271B8D3}"/>
                </a:ext>
              </a:extLst>
            </p:cNvPr>
            <p:cNvSpPr/>
            <p:nvPr/>
          </p:nvSpPr>
          <p:spPr>
            <a:xfrm>
              <a:off x="6421009" y="4272850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18" name="Forma libre 117">
              <a:extLst>
                <a:ext uri="{FF2B5EF4-FFF2-40B4-BE49-F238E27FC236}">
                  <a16:creationId xmlns:a16="http://schemas.microsoft.com/office/drawing/2014/main" xmlns="" id="{D0F33D9D-C942-774A-909A-98CA0D7D827B}"/>
                </a:ext>
              </a:extLst>
            </p:cNvPr>
            <p:cNvSpPr/>
            <p:nvPr/>
          </p:nvSpPr>
          <p:spPr>
            <a:xfrm>
              <a:off x="6421009" y="1099134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19" name="Forma libre 118">
              <a:extLst>
                <a:ext uri="{FF2B5EF4-FFF2-40B4-BE49-F238E27FC236}">
                  <a16:creationId xmlns:a16="http://schemas.microsoft.com/office/drawing/2014/main" xmlns="" id="{817B2896-1321-764D-BE7B-1A031E4FFF2A}"/>
                </a:ext>
              </a:extLst>
            </p:cNvPr>
            <p:cNvSpPr/>
            <p:nvPr/>
          </p:nvSpPr>
          <p:spPr>
            <a:xfrm>
              <a:off x="6421009" y="362022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20" name="Forma libre 119">
              <a:extLst>
                <a:ext uri="{FF2B5EF4-FFF2-40B4-BE49-F238E27FC236}">
                  <a16:creationId xmlns:a16="http://schemas.microsoft.com/office/drawing/2014/main" xmlns="" id="{947104F2-FE52-0949-B697-E9BB247665D9}"/>
                </a:ext>
              </a:extLst>
            </p:cNvPr>
            <p:cNvSpPr/>
            <p:nvPr/>
          </p:nvSpPr>
          <p:spPr>
            <a:xfrm>
              <a:off x="6421009" y="2539484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21" name="Forma libre 120">
              <a:extLst>
                <a:ext uri="{FF2B5EF4-FFF2-40B4-BE49-F238E27FC236}">
                  <a16:creationId xmlns:a16="http://schemas.microsoft.com/office/drawing/2014/main" xmlns="" id="{287DC5C6-C89D-DA4F-ACDA-0DDAA91046CB}"/>
                </a:ext>
              </a:extLst>
            </p:cNvPr>
            <p:cNvSpPr/>
            <p:nvPr/>
          </p:nvSpPr>
          <p:spPr>
            <a:xfrm>
              <a:off x="6021875" y="362022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22" name="Forma libre 121">
              <a:extLst>
                <a:ext uri="{FF2B5EF4-FFF2-40B4-BE49-F238E27FC236}">
                  <a16:creationId xmlns:a16="http://schemas.microsoft.com/office/drawing/2014/main" xmlns="" id="{FA60C2CF-60EB-384E-8F9C-CAAB9AC858A9}"/>
                </a:ext>
              </a:extLst>
            </p:cNvPr>
            <p:cNvSpPr/>
            <p:nvPr/>
          </p:nvSpPr>
          <p:spPr>
            <a:xfrm>
              <a:off x="6021875" y="4272850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23" name="Forma libre 122">
              <a:extLst>
                <a:ext uri="{FF2B5EF4-FFF2-40B4-BE49-F238E27FC236}">
                  <a16:creationId xmlns:a16="http://schemas.microsoft.com/office/drawing/2014/main" xmlns="" id="{193651D1-FAA3-7741-931D-34FA2EAD4BE0}"/>
                </a:ext>
              </a:extLst>
            </p:cNvPr>
            <p:cNvSpPr/>
            <p:nvPr/>
          </p:nvSpPr>
          <p:spPr>
            <a:xfrm>
              <a:off x="6021875" y="3946536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24" name="Forma libre 123">
              <a:extLst>
                <a:ext uri="{FF2B5EF4-FFF2-40B4-BE49-F238E27FC236}">
                  <a16:creationId xmlns:a16="http://schemas.microsoft.com/office/drawing/2014/main" xmlns="" id="{4FC9530B-14BA-5240-8B37-65B32B21A9C3}"/>
                </a:ext>
              </a:extLst>
            </p:cNvPr>
            <p:cNvSpPr/>
            <p:nvPr/>
          </p:nvSpPr>
          <p:spPr>
            <a:xfrm>
              <a:off x="6021875" y="325965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25" name="Forma libre 124">
              <a:extLst>
                <a:ext uri="{FF2B5EF4-FFF2-40B4-BE49-F238E27FC236}">
                  <a16:creationId xmlns:a16="http://schemas.microsoft.com/office/drawing/2014/main" xmlns="" id="{3127EAAF-E9A2-2243-A725-715519C36DC9}"/>
                </a:ext>
              </a:extLst>
            </p:cNvPr>
            <p:cNvSpPr/>
            <p:nvPr/>
          </p:nvSpPr>
          <p:spPr>
            <a:xfrm>
              <a:off x="6021875" y="2900047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26" name="Forma libre 125">
              <a:extLst>
                <a:ext uri="{FF2B5EF4-FFF2-40B4-BE49-F238E27FC236}">
                  <a16:creationId xmlns:a16="http://schemas.microsoft.com/office/drawing/2014/main" xmlns="" id="{786C542A-8555-B844-8B6C-50C1C293168E}"/>
                </a:ext>
              </a:extLst>
            </p:cNvPr>
            <p:cNvSpPr/>
            <p:nvPr/>
          </p:nvSpPr>
          <p:spPr>
            <a:xfrm>
              <a:off x="6021875" y="5252745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27" name="Forma libre 126">
              <a:extLst>
                <a:ext uri="{FF2B5EF4-FFF2-40B4-BE49-F238E27FC236}">
                  <a16:creationId xmlns:a16="http://schemas.microsoft.com/office/drawing/2014/main" xmlns="" id="{E2307C58-15E6-E546-B5B6-588966A16E35}"/>
                </a:ext>
              </a:extLst>
            </p:cNvPr>
            <p:cNvSpPr/>
            <p:nvPr/>
          </p:nvSpPr>
          <p:spPr>
            <a:xfrm>
              <a:off x="6021875" y="5906325"/>
              <a:ext cx="152051" cy="152216"/>
            </a:xfrm>
            <a:custGeom>
              <a:avLst/>
              <a:gdLst>
                <a:gd name="connsiteX0" fmla="*/ 152051 w 152051"/>
                <a:gd name="connsiteY0" fmla="*/ 76109 h 152216"/>
                <a:gd name="connsiteX1" fmla="*/ 76026 w 152051"/>
                <a:gd name="connsiteY1" fmla="*/ 152217 h 152216"/>
                <a:gd name="connsiteX2" fmla="*/ 0 w 152051"/>
                <a:gd name="connsiteY2" fmla="*/ 76109 h 152216"/>
                <a:gd name="connsiteX3" fmla="*/ 76026 w 152051"/>
                <a:gd name="connsiteY3" fmla="*/ 0 h 152216"/>
                <a:gd name="connsiteX4" fmla="*/ 152051 w 152051"/>
                <a:gd name="connsiteY4" fmla="*/ 76109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9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9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9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28" name="Forma libre 127">
              <a:extLst>
                <a:ext uri="{FF2B5EF4-FFF2-40B4-BE49-F238E27FC236}">
                  <a16:creationId xmlns:a16="http://schemas.microsoft.com/office/drawing/2014/main" xmlns="" id="{631B0DF0-932B-5643-A673-150913E41A36}"/>
                </a:ext>
              </a:extLst>
            </p:cNvPr>
            <p:cNvSpPr/>
            <p:nvPr/>
          </p:nvSpPr>
          <p:spPr>
            <a:xfrm>
              <a:off x="6021875" y="557905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29" name="Forma libre 128">
              <a:extLst>
                <a:ext uri="{FF2B5EF4-FFF2-40B4-BE49-F238E27FC236}">
                  <a16:creationId xmlns:a16="http://schemas.microsoft.com/office/drawing/2014/main" xmlns="" id="{92659F12-8255-9B4D-9AFA-56DAF91766D7}"/>
                </a:ext>
              </a:extLst>
            </p:cNvPr>
            <p:cNvSpPr/>
            <p:nvPr/>
          </p:nvSpPr>
          <p:spPr>
            <a:xfrm>
              <a:off x="6021875" y="4600116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30" name="Forma libre 129">
              <a:extLst>
                <a:ext uri="{FF2B5EF4-FFF2-40B4-BE49-F238E27FC236}">
                  <a16:creationId xmlns:a16="http://schemas.microsoft.com/office/drawing/2014/main" xmlns="" id="{928A3400-89E4-AA42-817B-3F6E4009534E}"/>
                </a:ext>
              </a:extLst>
            </p:cNvPr>
            <p:cNvSpPr/>
            <p:nvPr/>
          </p:nvSpPr>
          <p:spPr>
            <a:xfrm>
              <a:off x="6021875" y="2539484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31" name="Forma libre 130">
              <a:extLst>
                <a:ext uri="{FF2B5EF4-FFF2-40B4-BE49-F238E27FC236}">
                  <a16:creationId xmlns:a16="http://schemas.microsoft.com/office/drawing/2014/main" xmlns="" id="{806F1126-5C23-1F48-848A-13200BE16EDF}"/>
                </a:ext>
              </a:extLst>
            </p:cNvPr>
            <p:cNvSpPr/>
            <p:nvPr/>
          </p:nvSpPr>
          <p:spPr>
            <a:xfrm>
              <a:off x="6021875" y="4926430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32" name="Forma libre 131">
              <a:extLst>
                <a:ext uri="{FF2B5EF4-FFF2-40B4-BE49-F238E27FC236}">
                  <a16:creationId xmlns:a16="http://schemas.microsoft.com/office/drawing/2014/main" xmlns="" id="{1ADE2C17-862F-9E43-8DF6-94917095CFB8}"/>
                </a:ext>
              </a:extLst>
            </p:cNvPr>
            <p:cNvSpPr/>
            <p:nvPr/>
          </p:nvSpPr>
          <p:spPr>
            <a:xfrm>
              <a:off x="6421009" y="1459697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33" name="Forma libre 132">
              <a:extLst>
                <a:ext uri="{FF2B5EF4-FFF2-40B4-BE49-F238E27FC236}">
                  <a16:creationId xmlns:a16="http://schemas.microsoft.com/office/drawing/2014/main" xmlns="" id="{08B957E2-D40F-7C47-B6A6-F31765B4039F}"/>
                </a:ext>
              </a:extLst>
            </p:cNvPr>
            <p:cNvSpPr/>
            <p:nvPr/>
          </p:nvSpPr>
          <p:spPr>
            <a:xfrm>
              <a:off x="4425336" y="3946536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34" name="Forma libre 133">
              <a:extLst>
                <a:ext uri="{FF2B5EF4-FFF2-40B4-BE49-F238E27FC236}">
                  <a16:creationId xmlns:a16="http://schemas.microsoft.com/office/drawing/2014/main" xmlns="" id="{550C9F40-4AB9-4942-8C4A-B017AF917740}"/>
                </a:ext>
              </a:extLst>
            </p:cNvPr>
            <p:cNvSpPr/>
            <p:nvPr/>
          </p:nvSpPr>
          <p:spPr>
            <a:xfrm>
              <a:off x="4425336" y="217987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35" name="Forma libre 134">
              <a:extLst>
                <a:ext uri="{FF2B5EF4-FFF2-40B4-BE49-F238E27FC236}">
                  <a16:creationId xmlns:a16="http://schemas.microsoft.com/office/drawing/2014/main" xmlns="" id="{DAFADDF5-74BE-8646-9D78-C64277965538}"/>
                </a:ext>
              </a:extLst>
            </p:cNvPr>
            <p:cNvSpPr/>
            <p:nvPr/>
          </p:nvSpPr>
          <p:spPr>
            <a:xfrm>
              <a:off x="4425336" y="2900047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36" name="Forma libre 135">
              <a:extLst>
                <a:ext uri="{FF2B5EF4-FFF2-40B4-BE49-F238E27FC236}">
                  <a16:creationId xmlns:a16="http://schemas.microsoft.com/office/drawing/2014/main" xmlns="" id="{AF176564-9E66-0645-8224-A203C8D22B72}"/>
                </a:ext>
              </a:extLst>
            </p:cNvPr>
            <p:cNvSpPr/>
            <p:nvPr/>
          </p:nvSpPr>
          <p:spPr>
            <a:xfrm>
              <a:off x="5622740" y="557905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37" name="Forma libre 136">
              <a:extLst>
                <a:ext uri="{FF2B5EF4-FFF2-40B4-BE49-F238E27FC236}">
                  <a16:creationId xmlns:a16="http://schemas.microsoft.com/office/drawing/2014/main" xmlns="" id="{BF62F159-6C4B-0942-B583-7C845199175A}"/>
                </a:ext>
              </a:extLst>
            </p:cNvPr>
            <p:cNvSpPr/>
            <p:nvPr/>
          </p:nvSpPr>
          <p:spPr>
            <a:xfrm>
              <a:off x="4425336" y="4272850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38" name="Forma libre 137">
              <a:extLst>
                <a:ext uri="{FF2B5EF4-FFF2-40B4-BE49-F238E27FC236}">
                  <a16:creationId xmlns:a16="http://schemas.microsoft.com/office/drawing/2014/main" xmlns="" id="{F3511D1B-8974-B844-AD2F-266379CB7E78}"/>
                </a:ext>
              </a:extLst>
            </p:cNvPr>
            <p:cNvSpPr/>
            <p:nvPr/>
          </p:nvSpPr>
          <p:spPr>
            <a:xfrm>
              <a:off x="4425336" y="362022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39" name="Forma libre 138">
              <a:extLst>
                <a:ext uri="{FF2B5EF4-FFF2-40B4-BE49-F238E27FC236}">
                  <a16:creationId xmlns:a16="http://schemas.microsoft.com/office/drawing/2014/main" xmlns="" id="{3BAFF9B4-AA50-EA43-A4F8-B83568AD995A}"/>
                </a:ext>
              </a:extLst>
            </p:cNvPr>
            <p:cNvSpPr/>
            <p:nvPr/>
          </p:nvSpPr>
          <p:spPr>
            <a:xfrm>
              <a:off x="4425336" y="181930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0" name="Forma libre 139">
              <a:extLst>
                <a:ext uri="{FF2B5EF4-FFF2-40B4-BE49-F238E27FC236}">
                  <a16:creationId xmlns:a16="http://schemas.microsoft.com/office/drawing/2014/main" xmlns="" id="{8DAEA85B-2B06-3748-A5CA-984BB5776AE3}"/>
                </a:ext>
              </a:extLst>
            </p:cNvPr>
            <p:cNvSpPr/>
            <p:nvPr/>
          </p:nvSpPr>
          <p:spPr>
            <a:xfrm>
              <a:off x="4425336" y="4600116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1" name="Forma libre 140">
              <a:extLst>
                <a:ext uri="{FF2B5EF4-FFF2-40B4-BE49-F238E27FC236}">
                  <a16:creationId xmlns:a16="http://schemas.microsoft.com/office/drawing/2014/main" xmlns="" id="{E9337A61-120B-AE4A-B38E-9AA1DF8852E1}"/>
                </a:ext>
              </a:extLst>
            </p:cNvPr>
            <p:cNvSpPr/>
            <p:nvPr/>
          </p:nvSpPr>
          <p:spPr>
            <a:xfrm>
              <a:off x="4425336" y="4926430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2" name="Forma libre 141">
              <a:extLst>
                <a:ext uri="{FF2B5EF4-FFF2-40B4-BE49-F238E27FC236}">
                  <a16:creationId xmlns:a16="http://schemas.microsoft.com/office/drawing/2014/main" xmlns="" id="{3ADD866B-BE3F-4449-88A1-6552C39556EC}"/>
                </a:ext>
              </a:extLst>
            </p:cNvPr>
            <p:cNvSpPr/>
            <p:nvPr/>
          </p:nvSpPr>
          <p:spPr>
            <a:xfrm>
              <a:off x="4425336" y="2539484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3" name="Forma libre 142">
              <a:extLst>
                <a:ext uri="{FF2B5EF4-FFF2-40B4-BE49-F238E27FC236}">
                  <a16:creationId xmlns:a16="http://schemas.microsoft.com/office/drawing/2014/main" xmlns="" id="{288CB22A-0235-7E4D-B95C-26D4ED4CA0F4}"/>
                </a:ext>
              </a:extLst>
            </p:cNvPr>
            <p:cNvSpPr/>
            <p:nvPr/>
          </p:nvSpPr>
          <p:spPr>
            <a:xfrm>
              <a:off x="4026202" y="362022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4" name="Forma libre 143">
              <a:extLst>
                <a:ext uri="{FF2B5EF4-FFF2-40B4-BE49-F238E27FC236}">
                  <a16:creationId xmlns:a16="http://schemas.microsoft.com/office/drawing/2014/main" xmlns="" id="{13EB34D8-D180-0742-ADE0-9182A3C58C47}"/>
                </a:ext>
              </a:extLst>
            </p:cNvPr>
            <p:cNvSpPr/>
            <p:nvPr/>
          </p:nvSpPr>
          <p:spPr>
            <a:xfrm>
              <a:off x="6421009" y="79565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5" name="Forma libre 144">
              <a:extLst>
                <a:ext uri="{FF2B5EF4-FFF2-40B4-BE49-F238E27FC236}">
                  <a16:creationId xmlns:a16="http://schemas.microsoft.com/office/drawing/2014/main" xmlns="" id="{1C885EFD-CDE9-3E42-83E0-FB1202DA8483}"/>
                </a:ext>
              </a:extLst>
            </p:cNvPr>
            <p:cNvSpPr/>
            <p:nvPr/>
          </p:nvSpPr>
          <p:spPr>
            <a:xfrm>
              <a:off x="6421009" y="5906325"/>
              <a:ext cx="152051" cy="152216"/>
            </a:xfrm>
            <a:custGeom>
              <a:avLst/>
              <a:gdLst>
                <a:gd name="connsiteX0" fmla="*/ 152051 w 152051"/>
                <a:gd name="connsiteY0" fmla="*/ 76109 h 152216"/>
                <a:gd name="connsiteX1" fmla="*/ 76026 w 152051"/>
                <a:gd name="connsiteY1" fmla="*/ 152217 h 152216"/>
                <a:gd name="connsiteX2" fmla="*/ 0 w 152051"/>
                <a:gd name="connsiteY2" fmla="*/ 76109 h 152216"/>
                <a:gd name="connsiteX3" fmla="*/ 76026 w 152051"/>
                <a:gd name="connsiteY3" fmla="*/ 0 h 152216"/>
                <a:gd name="connsiteX4" fmla="*/ 152051 w 152051"/>
                <a:gd name="connsiteY4" fmla="*/ 76109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9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9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9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6" name="Forma libre 145">
              <a:extLst>
                <a:ext uri="{FF2B5EF4-FFF2-40B4-BE49-F238E27FC236}">
                  <a16:creationId xmlns:a16="http://schemas.microsoft.com/office/drawing/2014/main" xmlns="" id="{7107A05D-0FFC-C14E-B1E3-859FF14C95E0}"/>
                </a:ext>
              </a:extLst>
            </p:cNvPr>
            <p:cNvSpPr/>
            <p:nvPr/>
          </p:nvSpPr>
          <p:spPr>
            <a:xfrm>
              <a:off x="4026202" y="3946536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7" name="Forma libre 146">
              <a:extLst>
                <a:ext uri="{FF2B5EF4-FFF2-40B4-BE49-F238E27FC236}">
                  <a16:creationId xmlns:a16="http://schemas.microsoft.com/office/drawing/2014/main" xmlns="" id="{0E90B8F8-CE05-F04A-9F63-01B0E2E4CFF1}"/>
                </a:ext>
              </a:extLst>
            </p:cNvPr>
            <p:cNvSpPr/>
            <p:nvPr/>
          </p:nvSpPr>
          <p:spPr>
            <a:xfrm>
              <a:off x="6421009" y="557905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8" name="Forma libre 147">
              <a:extLst>
                <a:ext uri="{FF2B5EF4-FFF2-40B4-BE49-F238E27FC236}">
                  <a16:creationId xmlns:a16="http://schemas.microsoft.com/office/drawing/2014/main" xmlns="" id="{C356936A-1916-4947-BE72-4D6B79B6A4D5}"/>
                </a:ext>
              </a:extLst>
            </p:cNvPr>
            <p:cNvSpPr/>
            <p:nvPr/>
          </p:nvSpPr>
          <p:spPr>
            <a:xfrm>
              <a:off x="4026202" y="325965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9" name="Forma libre 148">
              <a:extLst>
                <a:ext uri="{FF2B5EF4-FFF2-40B4-BE49-F238E27FC236}">
                  <a16:creationId xmlns:a16="http://schemas.microsoft.com/office/drawing/2014/main" xmlns="" id="{33A6D655-E9B5-9D4D-AA0B-F4F71FF95404}"/>
                </a:ext>
              </a:extLst>
            </p:cNvPr>
            <p:cNvSpPr/>
            <p:nvPr/>
          </p:nvSpPr>
          <p:spPr>
            <a:xfrm>
              <a:off x="4026202" y="4272850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50" name="Forma libre 149">
              <a:extLst>
                <a:ext uri="{FF2B5EF4-FFF2-40B4-BE49-F238E27FC236}">
                  <a16:creationId xmlns:a16="http://schemas.microsoft.com/office/drawing/2014/main" xmlns="" id="{63AE9874-5A8F-7744-9C3F-A36138BD0222}"/>
                </a:ext>
              </a:extLst>
            </p:cNvPr>
            <p:cNvSpPr/>
            <p:nvPr/>
          </p:nvSpPr>
          <p:spPr>
            <a:xfrm>
              <a:off x="4026202" y="2539484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51" name="Forma libre 150">
              <a:extLst>
                <a:ext uri="{FF2B5EF4-FFF2-40B4-BE49-F238E27FC236}">
                  <a16:creationId xmlns:a16="http://schemas.microsoft.com/office/drawing/2014/main" xmlns="" id="{834B87ED-2D16-4B49-9E0D-B39B780197CB}"/>
                </a:ext>
              </a:extLst>
            </p:cNvPr>
            <p:cNvSpPr/>
            <p:nvPr/>
          </p:nvSpPr>
          <p:spPr>
            <a:xfrm>
              <a:off x="4026202" y="2900047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52" name="Forma libre 151">
              <a:extLst>
                <a:ext uri="{FF2B5EF4-FFF2-40B4-BE49-F238E27FC236}">
                  <a16:creationId xmlns:a16="http://schemas.microsoft.com/office/drawing/2014/main" xmlns="" id="{5D5807B5-41FF-114D-9993-5C06DF40AB97}"/>
                </a:ext>
              </a:extLst>
            </p:cNvPr>
            <p:cNvSpPr/>
            <p:nvPr/>
          </p:nvSpPr>
          <p:spPr>
            <a:xfrm>
              <a:off x="4425336" y="325965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53" name="Forma libre 152">
              <a:extLst>
                <a:ext uri="{FF2B5EF4-FFF2-40B4-BE49-F238E27FC236}">
                  <a16:creationId xmlns:a16="http://schemas.microsoft.com/office/drawing/2014/main" xmlns="" id="{13303D92-EE7D-CF44-A5A8-9EE36FFA5CD9}"/>
                </a:ext>
              </a:extLst>
            </p:cNvPr>
            <p:cNvSpPr/>
            <p:nvPr/>
          </p:nvSpPr>
          <p:spPr>
            <a:xfrm>
              <a:off x="5223605" y="4926430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54" name="Forma libre 153">
              <a:extLst>
                <a:ext uri="{FF2B5EF4-FFF2-40B4-BE49-F238E27FC236}">
                  <a16:creationId xmlns:a16="http://schemas.microsoft.com/office/drawing/2014/main" xmlns="" id="{00818A53-38D5-9343-AC56-D0F6A7D266E2}"/>
                </a:ext>
              </a:extLst>
            </p:cNvPr>
            <p:cNvSpPr/>
            <p:nvPr/>
          </p:nvSpPr>
          <p:spPr>
            <a:xfrm>
              <a:off x="5223605" y="557905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55" name="Forma libre 154">
              <a:extLst>
                <a:ext uri="{FF2B5EF4-FFF2-40B4-BE49-F238E27FC236}">
                  <a16:creationId xmlns:a16="http://schemas.microsoft.com/office/drawing/2014/main" xmlns="" id="{7DE641D2-75D6-F945-8F80-2FA4508A7D6D}"/>
                </a:ext>
              </a:extLst>
            </p:cNvPr>
            <p:cNvSpPr/>
            <p:nvPr/>
          </p:nvSpPr>
          <p:spPr>
            <a:xfrm>
              <a:off x="5223605" y="5252745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56" name="Forma libre 155">
              <a:extLst>
                <a:ext uri="{FF2B5EF4-FFF2-40B4-BE49-F238E27FC236}">
                  <a16:creationId xmlns:a16="http://schemas.microsoft.com/office/drawing/2014/main" xmlns="" id="{2D4E5CDA-82BB-7942-A111-D00CADD47287}"/>
                </a:ext>
              </a:extLst>
            </p:cNvPr>
            <p:cNvSpPr/>
            <p:nvPr/>
          </p:nvSpPr>
          <p:spPr>
            <a:xfrm>
              <a:off x="5622740" y="181930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57" name="Forma libre 156">
              <a:extLst>
                <a:ext uri="{FF2B5EF4-FFF2-40B4-BE49-F238E27FC236}">
                  <a16:creationId xmlns:a16="http://schemas.microsoft.com/office/drawing/2014/main" xmlns="" id="{112A46C9-3C1B-8B40-ABB6-9F4EB6D7D84E}"/>
                </a:ext>
              </a:extLst>
            </p:cNvPr>
            <p:cNvSpPr/>
            <p:nvPr/>
          </p:nvSpPr>
          <p:spPr>
            <a:xfrm>
              <a:off x="5622740" y="1099134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58" name="Forma libre 157">
              <a:extLst>
                <a:ext uri="{FF2B5EF4-FFF2-40B4-BE49-F238E27FC236}">
                  <a16:creationId xmlns:a16="http://schemas.microsoft.com/office/drawing/2014/main" xmlns="" id="{FB9A5846-204B-B94D-98F1-3154A1ED7322}"/>
                </a:ext>
              </a:extLst>
            </p:cNvPr>
            <p:cNvSpPr/>
            <p:nvPr/>
          </p:nvSpPr>
          <p:spPr>
            <a:xfrm>
              <a:off x="5622740" y="1459697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59" name="Forma libre 158">
              <a:extLst>
                <a:ext uri="{FF2B5EF4-FFF2-40B4-BE49-F238E27FC236}">
                  <a16:creationId xmlns:a16="http://schemas.microsoft.com/office/drawing/2014/main" xmlns="" id="{84D0AE36-97D8-214F-AAEF-9A7E9F563280}"/>
                </a:ext>
              </a:extLst>
            </p:cNvPr>
            <p:cNvSpPr/>
            <p:nvPr/>
          </p:nvSpPr>
          <p:spPr>
            <a:xfrm>
              <a:off x="5223605" y="362022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60" name="Forma libre 159">
              <a:extLst>
                <a:ext uri="{FF2B5EF4-FFF2-40B4-BE49-F238E27FC236}">
                  <a16:creationId xmlns:a16="http://schemas.microsoft.com/office/drawing/2014/main" xmlns="" id="{8BBF1BB1-2C04-6743-B978-118343E74C72}"/>
                </a:ext>
              </a:extLst>
            </p:cNvPr>
            <p:cNvSpPr/>
            <p:nvPr/>
          </p:nvSpPr>
          <p:spPr>
            <a:xfrm>
              <a:off x="5223605" y="325965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61" name="Forma libre 160">
              <a:extLst>
                <a:ext uri="{FF2B5EF4-FFF2-40B4-BE49-F238E27FC236}">
                  <a16:creationId xmlns:a16="http://schemas.microsoft.com/office/drawing/2014/main" xmlns="" id="{99C80EC9-5980-0847-B86A-ECABDB3EA9E0}"/>
                </a:ext>
              </a:extLst>
            </p:cNvPr>
            <p:cNvSpPr/>
            <p:nvPr/>
          </p:nvSpPr>
          <p:spPr>
            <a:xfrm>
              <a:off x="5223605" y="4600116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62" name="Forma libre 161">
              <a:extLst>
                <a:ext uri="{FF2B5EF4-FFF2-40B4-BE49-F238E27FC236}">
                  <a16:creationId xmlns:a16="http://schemas.microsoft.com/office/drawing/2014/main" xmlns="" id="{1DFC4F75-8004-E54B-A1FC-8DC4BC4E0AF6}"/>
                </a:ext>
              </a:extLst>
            </p:cNvPr>
            <p:cNvSpPr/>
            <p:nvPr/>
          </p:nvSpPr>
          <p:spPr>
            <a:xfrm>
              <a:off x="5223605" y="4272850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63" name="Forma libre 162">
              <a:extLst>
                <a:ext uri="{FF2B5EF4-FFF2-40B4-BE49-F238E27FC236}">
                  <a16:creationId xmlns:a16="http://schemas.microsoft.com/office/drawing/2014/main" xmlns="" id="{BBA858C6-9C2D-AC43-B482-FC90C48CDB75}"/>
                </a:ext>
              </a:extLst>
            </p:cNvPr>
            <p:cNvSpPr/>
            <p:nvPr/>
          </p:nvSpPr>
          <p:spPr>
            <a:xfrm>
              <a:off x="5223605" y="3946536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64" name="Forma libre 163">
              <a:extLst>
                <a:ext uri="{FF2B5EF4-FFF2-40B4-BE49-F238E27FC236}">
                  <a16:creationId xmlns:a16="http://schemas.microsoft.com/office/drawing/2014/main" xmlns="" id="{C7104963-83E0-1B47-A7FA-D51EF80D03E3}"/>
                </a:ext>
              </a:extLst>
            </p:cNvPr>
            <p:cNvSpPr/>
            <p:nvPr/>
          </p:nvSpPr>
          <p:spPr>
            <a:xfrm>
              <a:off x="5622740" y="325965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65" name="Forma libre 164">
              <a:extLst>
                <a:ext uri="{FF2B5EF4-FFF2-40B4-BE49-F238E27FC236}">
                  <a16:creationId xmlns:a16="http://schemas.microsoft.com/office/drawing/2014/main" xmlns="" id="{8354CB2B-D728-024B-8C55-676FC9774DCC}"/>
                </a:ext>
              </a:extLst>
            </p:cNvPr>
            <p:cNvSpPr/>
            <p:nvPr/>
          </p:nvSpPr>
          <p:spPr>
            <a:xfrm>
              <a:off x="5622740" y="4272850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66" name="Forma libre 165">
              <a:extLst>
                <a:ext uri="{FF2B5EF4-FFF2-40B4-BE49-F238E27FC236}">
                  <a16:creationId xmlns:a16="http://schemas.microsoft.com/office/drawing/2014/main" xmlns="" id="{6395DCCF-2C96-C242-AE26-C3B831118035}"/>
                </a:ext>
              </a:extLst>
            </p:cNvPr>
            <p:cNvSpPr/>
            <p:nvPr/>
          </p:nvSpPr>
          <p:spPr>
            <a:xfrm>
              <a:off x="5622740" y="4926430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67" name="Forma libre 166">
              <a:extLst>
                <a:ext uri="{FF2B5EF4-FFF2-40B4-BE49-F238E27FC236}">
                  <a16:creationId xmlns:a16="http://schemas.microsoft.com/office/drawing/2014/main" xmlns="" id="{F45BB8F2-D8DE-F24C-B5EE-D929F7865B46}"/>
                </a:ext>
              </a:extLst>
            </p:cNvPr>
            <p:cNvSpPr/>
            <p:nvPr/>
          </p:nvSpPr>
          <p:spPr>
            <a:xfrm>
              <a:off x="5622740" y="4600116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68" name="Forma libre 167">
              <a:extLst>
                <a:ext uri="{FF2B5EF4-FFF2-40B4-BE49-F238E27FC236}">
                  <a16:creationId xmlns:a16="http://schemas.microsoft.com/office/drawing/2014/main" xmlns="" id="{4F8DD9E2-FFB4-E04D-A21E-0666F6FCC5A9}"/>
                </a:ext>
              </a:extLst>
            </p:cNvPr>
            <p:cNvSpPr/>
            <p:nvPr/>
          </p:nvSpPr>
          <p:spPr>
            <a:xfrm>
              <a:off x="5622740" y="217987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69" name="Forma libre 168">
              <a:extLst>
                <a:ext uri="{FF2B5EF4-FFF2-40B4-BE49-F238E27FC236}">
                  <a16:creationId xmlns:a16="http://schemas.microsoft.com/office/drawing/2014/main" xmlns="" id="{522A2370-5130-F54D-A9BE-8F044C7780CA}"/>
                </a:ext>
              </a:extLst>
            </p:cNvPr>
            <p:cNvSpPr/>
            <p:nvPr/>
          </p:nvSpPr>
          <p:spPr>
            <a:xfrm>
              <a:off x="5622740" y="5906325"/>
              <a:ext cx="152051" cy="152216"/>
            </a:xfrm>
            <a:custGeom>
              <a:avLst/>
              <a:gdLst>
                <a:gd name="connsiteX0" fmla="*/ 152051 w 152051"/>
                <a:gd name="connsiteY0" fmla="*/ 76109 h 152216"/>
                <a:gd name="connsiteX1" fmla="*/ 76026 w 152051"/>
                <a:gd name="connsiteY1" fmla="*/ 152217 h 152216"/>
                <a:gd name="connsiteX2" fmla="*/ 0 w 152051"/>
                <a:gd name="connsiteY2" fmla="*/ 76109 h 152216"/>
                <a:gd name="connsiteX3" fmla="*/ 76026 w 152051"/>
                <a:gd name="connsiteY3" fmla="*/ 0 h 152216"/>
                <a:gd name="connsiteX4" fmla="*/ 152051 w 152051"/>
                <a:gd name="connsiteY4" fmla="*/ 76109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9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9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9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70" name="Forma libre 169">
              <a:extLst>
                <a:ext uri="{FF2B5EF4-FFF2-40B4-BE49-F238E27FC236}">
                  <a16:creationId xmlns:a16="http://schemas.microsoft.com/office/drawing/2014/main" xmlns="" id="{474D9EF5-E907-4943-8579-80AD989D2893}"/>
                </a:ext>
              </a:extLst>
            </p:cNvPr>
            <p:cNvSpPr/>
            <p:nvPr/>
          </p:nvSpPr>
          <p:spPr>
            <a:xfrm>
              <a:off x="5622740" y="5252745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71" name="Forma libre 170">
              <a:extLst>
                <a:ext uri="{FF2B5EF4-FFF2-40B4-BE49-F238E27FC236}">
                  <a16:creationId xmlns:a16="http://schemas.microsoft.com/office/drawing/2014/main" xmlns="" id="{D10EFBBE-3D58-1B47-A310-F7E012ABA1BC}"/>
                </a:ext>
              </a:extLst>
            </p:cNvPr>
            <p:cNvSpPr/>
            <p:nvPr/>
          </p:nvSpPr>
          <p:spPr>
            <a:xfrm>
              <a:off x="5622740" y="2539484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72" name="Forma libre 171">
              <a:extLst>
                <a:ext uri="{FF2B5EF4-FFF2-40B4-BE49-F238E27FC236}">
                  <a16:creationId xmlns:a16="http://schemas.microsoft.com/office/drawing/2014/main" xmlns="" id="{93156829-4E62-D24F-96F6-E37D08FB21D3}"/>
                </a:ext>
              </a:extLst>
            </p:cNvPr>
            <p:cNvSpPr/>
            <p:nvPr/>
          </p:nvSpPr>
          <p:spPr>
            <a:xfrm>
              <a:off x="5622740" y="3946536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73" name="Forma libre 172">
              <a:extLst>
                <a:ext uri="{FF2B5EF4-FFF2-40B4-BE49-F238E27FC236}">
                  <a16:creationId xmlns:a16="http://schemas.microsoft.com/office/drawing/2014/main" xmlns="" id="{1C698682-92A3-4349-A7AF-9C5D6204E6BC}"/>
                </a:ext>
              </a:extLst>
            </p:cNvPr>
            <p:cNvSpPr/>
            <p:nvPr/>
          </p:nvSpPr>
          <p:spPr>
            <a:xfrm>
              <a:off x="5622740" y="2900047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74" name="Forma libre 173">
              <a:extLst>
                <a:ext uri="{FF2B5EF4-FFF2-40B4-BE49-F238E27FC236}">
                  <a16:creationId xmlns:a16="http://schemas.microsoft.com/office/drawing/2014/main" xmlns="" id="{59C1645A-DBAE-F747-A38A-C96211A58442}"/>
                </a:ext>
              </a:extLst>
            </p:cNvPr>
            <p:cNvSpPr/>
            <p:nvPr/>
          </p:nvSpPr>
          <p:spPr>
            <a:xfrm>
              <a:off x="5223605" y="2900047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75" name="Forma libre 174">
              <a:extLst>
                <a:ext uri="{FF2B5EF4-FFF2-40B4-BE49-F238E27FC236}">
                  <a16:creationId xmlns:a16="http://schemas.microsoft.com/office/drawing/2014/main" xmlns="" id="{E0199592-2CE2-7649-A2EB-37ED88D7252E}"/>
                </a:ext>
              </a:extLst>
            </p:cNvPr>
            <p:cNvSpPr/>
            <p:nvPr/>
          </p:nvSpPr>
          <p:spPr>
            <a:xfrm>
              <a:off x="5622740" y="362022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76" name="Forma libre 175">
              <a:extLst>
                <a:ext uri="{FF2B5EF4-FFF2-40B4-BE49-F238E27FC236}">
                  <a16:creationId xmlns:a16="http://schemas.microsoft.com/office/drawing/2014/main" xmlns="" id="{C2F12852-902B-0D41-8B1A-A9BEEF4B53FA}"/>
                </a:ext>
              </a:extLst>
            </p:cNvPr>
            <p:cNvSpPr/>
            <p:nvPr/>
          </p:nvSpPr>
          <p:spPr>
            <a:xfrm>
              <a:off x="6021875" y="181930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77" name="Forma libre 176">
              <a:extLst>
                <a:ext uri="{FF2B5EF4-FFF2-40B4-BE49-F238E27FC236}">
                  <a16:creationId xmlns:a16="http://schemas.microsoft.com/office/drawing/2014/main" xmlns="" id="{23529E13-25A3-2347-9E15-ADDE1D679D90}"/>
                </a:ext>
              </a:extLst>
            </p:cNvPr>
            <p:cNvSpPr/>
            <p:nvPr/>
          </p:nvSpPr>
          <p:spPr>
            <a:xfrm>
              <a:off x="4824471" y="2539484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78" name="Forma libre 177">
              <a:extLst>
                <a:ext uri="{FF2B5EF4-FFF2-40B4-BE49-F238E27FC236}">
                  <a16:creationId xmlns:a16="http://schemas.microsoft.com/office/drawing/2014/main" xmlns="" id="{02D99D96-E96B-0748-9516-7072184A51C3}"/>
                </a:ext>
              </a:extLst>
            </p:cNvPr>
            <p:cNvSpPr/>
            <p:nvPr/>
          </p:nvSpPr>
          <p:spPr>
            <a:xfrm>
              <a:off x="4824471" y="5252745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79" name="Forma libre 178">
              <a:extLst>
                <a:ext uri="{FF2B5EF4-FFF2-40B4-BE49-F238E27FC236}">
                  <a16:creationId xmlns:a16="http://schemas.microsoft.com/office/drawing/2014/main" xmlns="" id="{6B70C5A7-7C31-6343-B3EE-FADC6B10D349}"/>
                </a:ext>
              </a:extLst>
            </p:cNvPr>
            <p:cNvSpPr/>
            <p:nvPr/>
          </p:nvSpPr>
          <p:spPr>
            <a:xfrm>
              <a:off x="4824471" y="181930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80" name="Forma libre 179">
              <a:extLst>
                <a:ext uri="{FF2B5EF4-FFF2-40B4-BE49-F238E27FC236}">
                  <a16:creationId xmlns:a16="http://schemas.microsoft.com/office/drawing/2014/main" xmlns="" id="{36199BE3-FEAA-E945-B95B-0CCC8FCF36DC}"/>
                </a:ext>
              </a:extLst>
            </p:cNvPr>
            <p:cNvSpPr/>
            <p:nvPr/>
          </p:nvSpPr>
          <p:spPr>
            <a:xfrm>
              <a:off x="4824471" y="217987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81" name="Forma libre 180">
              <a:extLst>
                <a:ext uri="{FF2B5EF4-FFF2-40B4-BE49-F238E27FC236}">
                  <a16:creationId xmlns:a16="http://schemas.microsoft.com/office/drawing/2014/main" xmlns="" id="{70D9594B-C3FF-AB49-8551-74B26D6F2F26}"/>
                </a:ext>
              </a:extLst>
            </p:cNvPr>
            <p:cNvSpPr/>
            <p:nvPr/>
          </p:nvSpPr>
          <p:spPr>
            <a:xfrm>
              <a:off x="4824471" y="1459697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82" name="Forma libre 181">
              <a:extLst>
                <a:ext uri="{FF2B5EF4-FFF2-40B4-BE49-F238E27FC236}">
                  <a16:creationId xmlns:a16="http://schemas.microsoft.com/office/drawing/2014/main" xmlns="" id="{5DB3B900-4270-8F45-821A-AA59522641B3}"/>
                </a:ext>
              </a:extLst>
            </p:cNvPr>
            <p:cNvSpPr/>
            <p:nvPr/>
          </p:nvSpPr>
          <p:spPr>
            <a:xfrm>
              <a:off x="6021875" y="217987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83" name="Forma libre 182">
              <a:extLst>
                <a:ext uri="{FF2B5EF4-FFF2-40B4-BE49-F238E27FC236}">
                  <a16:creationId xmlns:a16="http://schemas.microsoft.com/office/drawing/2014/main" xmlns="" id="{064D443C-BEF1-1F4C-A2B0-8DC3E03808C6}"/>
                </a:ext>
              </a:extLst>
            </p:cNvPr>
            <p:cNvSpPr/>
            <p:nvPr/>
          </p:nvSpPr>
          <p:spPr>
            <a:xfrm>
              <a:off x="6021875" y="1459697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84" name="Forma libre 183">
              <a:extLst>
                <a:ext uri="{FF2B5EF4-FFF2-40B4-BE49-F238E27FC236}">
                  <a16:creationId xmlns:a16="http://schemas.microsoft.com/office/drawing/2014/main" xmlns="" id="{3E62A1A0-B0A3-2F4F-9FB7-B0E12DCD91B8}"/>
                </a:ext>
              </a:extLst>
            </p:cNvPr>
            <p:cNvSpPr/>
            <p:nvPr/>
          </p:nvSpPr>
          <p:spPr>
            <a:xfrm>
              <a:off x="6021875" y="79565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85" name="Forma libre 184">
              <a:extLst>
                <a:ext uri="{FF2B5EF4-FFF2-40B4-BE49-F238E27FC236}">
                  <a16:creationId xmlns:a16="http://schemas.microsoft.com/office/drawing/2014/main" xmlns="" id="{BD0509D7-6F86-7D40-9499-50840144B99C}"/>
                </a:ext>
              </a:extLst>
            </p:cNvPr>
            <p:cNvSpPr/>
            <p:nvPr/>
          </p:nvSpPr>
          <p:spPr>
            <a:xfrm>
              <a:off x="6021875" y="1099134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86" name="Forma libre 185">
              <a:extLst>
                <a:ext uri="{FF2B5EF4-FFF2-40B4-BE49-F238E27FC236}">
                  <a16:creationId xmlns:a16="http://schemas.microsoft.com/office/drawing/2014/main" xmlns="" id="{B232BF4A-6F8A-1540-8A03-CBE8158A75B7}"/>
                </a:ext>
              </a:extLst>
            </p:cNvPr>
            <p:cNvSpPr/>
            <p:nvPr/>
          </p:nvSpPr>
          <p:spPr>
            <a:xfrm>
              <a:off x="4824471" y="362022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87" name="Forma libre 186">
              <a:extLst>
                <a:ext uri="{FF2B5EF4-FFF2-40B4-BE49-F238E27FC236}">
                  <a16:creationId xmlns:a16="http://schemas.microsoft.com/office/drawing/2014/main" xmlns="" id="{49F5913F-AE3F-8949-9920-B705DAC49320}"/>
                </a:ext>
              </a:extLst>
            </p:cNvPr>
            <p:cNvSpPr/>
            <p:nvPr/>
          </p:nvSpPr>
          <p:spPr>
            <a:xfrm>
              <a:off x="5223605" y="1459697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88" name="Forma libre 187">
              <a:extLst>
                <a:ext uri="{FF2B5EF4-FFF2-40B4-BE49-F238E27FC236}">
                  <a16:creationId xmlns:a16="http://schemas.microsoft.com/office/drawing/2014/main" xmlns="" id="{0FF43EF3-A2B0-7B4B-AD47-803033576B95}"/>
                </a:ext>
              </a:extLst>
            </p:cNvPr>
            <p:cNvSpPr/>
            <p:nvPr/>
          </p:nvSpPr>
          <p:spPr>
            <a:xfrm>
              <a:off x="5223605" y="1099134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89" name="Forma libre 188">
              <a:extLst>
                <a:ext uri="{FF2B5EF4-FFF2-40B4-BE49-F238E27FC236}">
                  <a16:creationId xmlns:a16="http://schemas.microsoft.com/office/drawing/2014/main" xmlns="" id="{9C97D6B9-8409-FA4D-B87A-DB68BBE9F66D}"/>
                </a:ext>
              </a:extLst>
            </p:cNvPr>
            <p:cNvSpPr/>
            <p:nvPr/>
          </p:nvSpPr>
          <p:spPr>
            <a:xfrm>
              <a:off x="5223605" y="217987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90" name="Forma libre 189">
              <a:extLst>
                <a:ext uri="{FF2B5EF4-FFF2-40B4-BE49-F238E27FC236}">
                  <a16:creationId xmlns:a16="http://schemas.microsoft.com/office/drawing/2014/main" xmlns="" id="{AD9D6664-2FA0-5643-94E0-D1DDB3E55153}"/>
                </a:ext>
              </a:extLst>
            </p:cNvPr>
            <p:cNvSpPr/>
            <p:nvPr/>
          </p:nvSpPr>
          <p:spPr>
            <a:xfrm>
              <a:off x="4824471" y="4600116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91" name="Forma libre 190">
              <a:extLst>
                <a:ext uri="{FF2B5EF4-FFF2-40B4-BE49-F238E27FC236}">
                  <a16:creationId xmlns:a16="http://schemas.microsoft.com/office/drawing/2014/main" xmlns="" id="{D1C57C2E-6593-7A47-9D86-97147095375F}"/>
                </a:ext>
              </a:extLst>
            </p:cNvPr>
            <p:cNvSpPr/>
            <p:nvPr/>
          </p:nvSpPr>
          <p:spPr>
            <a:xfrm>
              <a:off x="5223605" y="181930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92" name="Forma libre 191">
              <a:extLst>
                <a:ext uri="{FF2B5EF4-FFF2-40B4-BE49-F238E27FC236}">
                  <a16:creationId xmlns:a16="http://schemas.microsoft.com/office/drawing/2014/main" xmlns="" id="{E2515DDB-B745-5E49-BE7A-20F2619ADF03}"/>
                </a:ext>
              </a:extLst>
            </p:cNvPr>
            <p:cNvSpPr/>
            <p:nvPr/>
          </p:nvSpPr>
          <p:spPr>
            <a:xfrm>
              <a:off x="4824471" y="2900047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93" name="Forma libre 192">
              <a:extLst>
                <a:ext uri="{FF2B5EF4-FFF2-40B4-BE49-F238E27FC236}">
                  <a16:creationId xmlns:a16="http://schemas.microsoft.com/office/drawing/2014/main" xmlns="" id="{06113E72-1358-AB42-9775-FBD12C654E05}"/>
                </a:ext>
              </a:extLst>
            </p:cNvPr>
            <p:cNvSpPr/>
            <p:nvPr/>
          </p:nvSpPr>
          <p:spPr>
            <a:xfrm>
              <a:off x="5223605" y="2539484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94" name="Forma libre 193">
              <a:extLst>
                <a:ext uri="{FF2B5EF4-FFF2-40B4-BE49-F238E27FC236}">
                  <a16:creationId xmlns:a16="http://schemas.microsoft.com/office/drawing/2014/main" xmlns="" id="{00004E59-EA10-584C-A275-7D9006CBFA27}"/>
                </a:ext>
              </a:extLst>
            </p:cNvPr>
            <p:cNvSpPr/>
            <p:nvPr/>
          </p:nvSpPr>
          <p:spPr>
            <a:xfrm>
              <a:off x="4824471" y="4926430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95" name="Forma libre 194">
              <a:extLst>
                <a:ext uri="{FF2B5EF4-FFF2-40B4-BE49-F238E27FC236}">
                  <a16:creationId xmlns:a16="http://schemas.microsoft.com/office/drawing/2014/main" xmlns="" id="{132C5DA7-D0C2-BD42-8716-7D13428C6EA7}"/>
                </a:ext>
              </a:extLst>
            </p:cNvPr>
            <p:cNvSpPr/>
            <p:nvPr/>
          </p:nvSpPr>
          <p:spPr>
            <a:xfrm>
              <a:off x="4824471" y="325965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96" name="Forma libre 195">
              <a:extLst>
                <a:ext uri="{FF2B5EF4-FFF2-40B4-BE49-F238E27FC236}">
                  <a16:creationId xmlns:a16="http://schemas.microsoft.com/office/drawing/2014/main" xmlns="" id="{E25B4C80-3CF1-0740-BABC-BAAEE1FBAAA4}"/>
                </a:ext>
              </a:extLst>
            </p:cNvPr>
            <p:cNvSpPr/>
            <p:nvPr/>
          </p:nvSpPr>
          <p:spPr>
            <a:xfrm>
              <a:off x="4824471" y="4272850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97" name="Forma libre 196">
              <a:extLst>
                <a:ext uri="{FF2B5EF4-FFF2-40B4-BE49-F238E27FC236}">
                  <a16:creationId xmlns:a16="http://schemas.microsoft.com/office/drawing/2014/main" xmlns="" id="{D43E08A7-53A6-4840-8C33-01C0DF3F98C1}"/>
                </a:ext>
              </a:extLst>
            </p:cNvPr>
            <p:cNvSpPr/>
            <p:nvPr/>
          </p:nvSpPr>
          <p:spPr>
            <a:xfrm>
              <a:off x="4824471" y="3946536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sp>
        <p:nvSpPr>
          <p:cNvPr id="24" name="Gráfico 22">
            <a:extLst>
              <a:ext uri="{FF2B5EF4-FFF2-40B4-BE49-F238E27FC236}">
                <a16:creationId xmlns:a16="http://schemas.microsoft.com/office/drawing/2014/main" xmlns="" id="{926343B6-1493-F440-A12B-12E2C70BF2C7}"/>
              </a:ext>
            </a:extLst>
          </p:cNvPr>
          <p:cNvSpPr/>
          <p:nvPr/>
        </p:nvSpPr>
        <p:spPr>
          <a:xfrm>
            <a:off x="0" y="1"/>
            <a:ext cx="2730328" cy="1574603"/>
          </a:xfrm>
          <a:custGeom>
            <a:avLst/>
            <a:gdLst>
              <a:gd name="connsiteX0" fmla="*/ 0 w 6468550"/>
              <a:gd name="connsiteY0" fmla="*/ 0 h 3730468"/>
              <a:gd name="connsiteX1" fmla="*/ 6468551 w 6468550"/>
              <a:gd name="connsiteY1" fmla="*/ 0 h 3730468"/>
              <a:gd name="connsiteX2" fmla="*/ 4449909 w 6468550"/>
              <a:gd name="connsiteY2" fmla="*/ 1681258 h 3730468"/>
              <a:gd name="connsiteX3" fmla="*/ 1689692 w 6468550"/>
              <a:gd name="connsiteY3" fmla="*/ 3555773 h 3730468"/>
              <a:gd name="connsiteX4" fmla="*/ 0 w 6468550"/>
              <a:gd name="connsiteY4" fmla="*/ 3555773 h 3730468"/>
              <a:gd name="connsiteX5" fmla="*/ 0 w 6468550"/>
              <a:gd name="connsiteY5" fmla="*/ 0 h 3730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8550" h="3730468">
                <a:moveTo>
                  <a:pt x="0" y="0"/>
                </a:moveTo>
                <a:lnTo>
                  <a:pt x="6468551" y="0"/>
                </a:lnTo>
                <a:cubicBezTo>
                  <a:pt x="6231461" y="989891"/>
                  <a:pt x="5558580" y="1550310"/>
                  <a:pt x="4449909" y="1681258"/>
                </a:cubicBezTo>
                <a:cubicBezTo>
                  <a:pt x="2786903" y="1877679"/>
                  <a:pt x="2530661" y="3206383"/>
                  <a:pt x="1689692" y="3555773"/>
                </a:cubicBezTo>
                <a:cubicBezTo>
                  <a:pt x="1129045" y="3788700"/>
                  <a:pt x="565815" y="3788700"/>
                  <a:pt x="0" y="355577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lIns="68580" tIns="34290" rIns="68580" bIns="34290" rtlCol="0" anchor="ctr"/>
          <a:lstStyle/>
          <a:p>
            <a:endParaRPr lang="es-ES"/>
          </a:p>
        </p:txBody>
      </p:sp>
      <p:sp>
        <p:nvSpPr>
          <p:cNvPr id="25" name="Gráfico 22">
            <a:extLst>
              <a:ext uri="{FF2B5EF4-FFF2-40B4-BE49-F238E27FC236}">
                <a16:creationId xmlns:a16="http://schemas.microsoft.com/office/drawing/2014/main" xmlns="" id="{D7E70380-688F-DD48-8896-8EFC02F4D02E}"/>
              </a:ext>
            </a:extLst>
          </p:cNvPr>
          <p:cNvSpPr/>
          <p:nvPr/>
        </p:nvSpPr>
        <p:spPr>
          <a:xfrm flipH="1">
            <a:off x="7074130" y="-6234"/>
            <a:ext cx="2069870" cy="788504"/>
          </a:xfrm>
          <a:custGeom>
            <a:avLst/>
            <a:gdLst>
              <a:gd name="connsiteX0" fmla="*/ 0 w 6468550"/>
              <a:gd name="connsiteY0" fmla="*/ 0 h 3730468"/>
              <a:gd name="connsiteX1" fmla="*/ 6468551 w 6468550"/>
              <a:gd name="connsiteY1" fmla="*/ 0 h 3730468"/>
              <a:gd name="connsiteX2" fmla="*/ 4449909 w 6468550"/>
              <a:gd name="connsiteY2" fmla="*/ 1681258 h 3730468"/>
              <a:gd name="connsiteX3" fmla="*/ 1689692 w 6468550"/>
              <a:gd name="connsiteY3" fmla="*/ 3555773 h 3730468"/>
              <a:gd name="connsiteX4" fmla="*/ 0 w 6468550"/>
              <a:gd name="connsiteY4" fmla="*/ 3555773 h 3730468"/>
              <a:gd name="connsiteX5" fmla="*/ 0 w 6468550"/>
              <a:gd name="connsiteY5" fmla="*/ 0 h 3730468"/>
              <a:gd name="connsiteX0" fmla="*/ 0 w 6468550"/>
              <a:gd name="connsiteY0" fmla="*/ 0 h 3730468"/>
              <a:gd name="connsiteX1" fmla="*/ 6468551 w 6468550"/>
              <a:gd name="connsiteY1" fmla="*/ 0 h 3730468"/>
              <a:gd name="connsiteX2" fmla="*/ 4449909 w 6468550"/>
              <a:gd name="connsiteY2" fmla="*/ 1681258 h 3730468"/>
              <a:gd name="connsiteX3" fmla="*/ 1689692 w 6468550"/>
              <a:gd name="connsiteY3" fmla="*/ 3555773 h 3730468"/>
              <a:gd name="connsiteX4" fmla="*/ 0 w 6468550"/>
              <a:gd name="connsiteY4" fmla="*/ 3555773 h 3730468"/>
              <a:gd name="connsiteX5" fmla="*/ 0 w 6468550"/>
              <a:gd name="connsiteY5" fmla="*/ 0 h 3730468"/>
              <a:gd name="connsiteX0" fmla="*/ 17145 w 6485695"/>
              <a:gd name="connsiteY0" fmla="*/ 0 h 5937758"/>
              <a:gd name="connsiteX1" fmla="*/ 6485696 w 6485695"/>
              <a:gd name="connsiteY1" fmla="*/ 0 h 5937758"/>
              <a:gd name="connsiteX2" fmla="*/ 4467054 w 6485695"/>
              <a:gd name="connsiteY2" fmla="*/ 1681258 h 5937758"/>
              <a:gd name="connsiteX3" fmla="*/ 1706837 w 6485695"/>
              <a:gd name="connsiteY3" fmla="*/ 3555773 h 5937758"/>
              <a:gd name="connsiteX4" fmla="*/ 0 w 6485695"/>
              <a:gd name="connsiteY4" fmla="*/ 5921647 h 5937758"/>
              <a:gd name="connsiteX5" fmla="*/ 17145 w 6485695"/>
              <a:gd name="connsiteY5" fmla="*/ 0 h 5937758"/>
              <a:gd name="connsiteX0" fmla="*/ 17145 w 6613919"/>
              <a:gd name="connsiteY0" fmla="*/ 0 h 5937758"/>
              <a:gd name="connsiteX1" fmla="*/ 6485696 w 6613919"/>
              <a:gd name="connsiteY1" fmla="*/ 0 h 5937758"/>
              <a:gd name="connsiteX2" fmla="*/ 6550209 w 6613919"/>
              <a:gd name="connsiteY2" fmla="*/ 1764584 h 5937758"/>
              <a:gd name="connsiteX3" fmla="*/ 1706837 w 6613919"/>
              <a:gd name="connsiteY3" fmla="*/ 3555773 h 5937758"/>
              <a:gd name="connsiteX4" fmla="*/ 0 w 6613919"/>
              <a:gd name="connsiteY4" fmla="*/ 5921647 h 5937758"/>
              <a:gd name="connsiteX5" fmla="*/ 17145 w 6613919"/>
              <a:gd name="connsiteY5" fmla="*/ 0 h 5937758"/>
              <a:gd name="connsiteX0" fmla="*/ 17145 w 9381283"/>
              <a:gd name="connsiteY0" fmla="*/ 41662 h 5979420"/>
              <a:gd name="connsiteX1" fmla="*/ 9381283 w 9381283"/>
              <a:gd name="connsiteY1" fmla="*/ 0 h 5979420"/>
              <a:gd name="connsiteX2" fmla="*/ 6550209 w 9381283"/>
              <a:gd name="connsiteY2" fmla="*/ 1806246 h 5979420"/>
              <a:gd name="connsiteX3" fmla="*/ 1706837 w 9381283"/>
              <a:gd name="connsiteY3" fmla="*/ 3597435 h 5979420"/>
              <a:gd name="connsiteX4" fmla="*/ 0 w 9381283"/>
              <a:gd name="connsiteY4" fmla="*/ 5963309 h 5979420"/>
              <a:gd name="connsiteX5" fmla="*/ 17145 w 9381283"/>
              <a:gd name="connsiteY5" fmla="*/ 41662 h 5979420"/>
              <a:gd name="connsiteX0" fmla="*/ 17145 w 9381283"/>
              <a:gd name="connsiteY0" fmla="*/ 41662 h 5979420"/>
              <a:gd name="connsiteX1" fmla="*/ 9381283 w 9381283"/>
              <a:gd name="connsiteY1" fmla="*/ 0 h 5979420"/>
              <a:gd name="connsiteX2" fmla="*/ 6550209 w 9381283"/>
              <a:gd name="connsiteY2" fmla="*/ 1806246 h 5979420"/>
              <a:gd name="connsiteX3" fmla="*/ 1706837 w 9381283"/>
              <a:gd name="connsiteY3" fmla="*/ 3597435 h 5979420"/>
              <a:gd name="connsiteX4" fmla="*/ 0 w 9381283"/>
              <a:gd name="connsiteY4" fmla="*/ 5963309 h 5979420"/>
              <a:gd name="connsiteX5" fmla="*/ 17145 w 9381283"/>
              <a:gd name="connsiteY5" fmla="*/ 41662 h 5979420"/>
              <a:gd name="connsiteX0" fmla="*/ 17145 w 9381283"/>
              <a:gd name="connsiteY0" fmla="*/ 41662 h 5979420"/>
              <a:gd name="connsiteX1" fmla="*/ 9381283 w 9381283"/>
              <a:gd name="connsiteY1" fmla="*/ 0 h 5979420"/>
              <a:gd name="connsiteX2" fmla="*/ 6550209 w 9381283"/>
              <a:gd name="connsiteY2" fmla="*/ 1806246 h 5979420"/>
              <a:gd name="connsiteX3" fmla="*/ 1706837 w 9381283"/>
              <a:gd name="connsiteY3" fmla="*/ 3597435 h 5979420"/>
              <a:gd name="connsiteX4" fmla="*/ 0 w 9381283"/>
              <a:gd name="connsiteY4" fmla="*/ 5963309 h 5979420"/>
              <a:gd name="connsiteX5" fmla="*/ 17145 w 9381283"/>
              <a:gd name="connsiteY5" fmla="*/ 41662 h 5979420"/>
              <a:gd name="connsiteX0" fmla="*/ 17145 w 9381283"/>
              <a:gd name="connsiteY0" fmla="*/ 41662 h 3619341"/>
              <a:gd name="connsiteX1" fmla="*/ 9381283 w 9381283"/>
              <a:gd name="connsiteY1" fmla="*/ 0 h 3619341"/>
              <a:gd name="connsiteX2" fmla="*/ 6550209 w 9381283"/>
              <a:gd name="connsiteY2" fmla="*/ 1806246 h 3619341"/>
              <a:gd name="connsiteX3" fmla="*/ 1706837 w 9381283"/>
              <a:gd name="connsiteY3" fmla="*/ 3597435 h 3619341"/>
              <a:gd name="connsiteX4" fmla="*/ 0 w 9381283"/>
              <a:gd name="connsiteY4" fmla="*/ 1901153 h 3619341"/>
              <a:gd name="connsiteX5" fmla="*/ 17145 w 9381283"/>
              <a:gd name="connsiteY5" fmla="*/ 41662 h 3619341"/>
              <a:gd name="connsiteX0" fmla="*/ 17145 w 9381283"/>
              <a:gd name="connsiteY0" fmla="*/ 41662 h 3599574"/>
              <a:gd name="connsiteX1" fmla="*/ 9381283 w 9381283"/>
              <a:gd name="connsiteY1" fmla="*/ 0 h 3599574"/>
              <a:gd name="connsiteX2" fmla="*/ 6550209 w 9381283"/>
              <a:gd name="connsiteY2" fmla="*/ 1806246 h 3599574"/>
              <a:gd name="connsiteX3" fmla="*/ 1706837 w 9381283"/>
              <a:gd name="connsiteY3" fmla="*/ 3597435 h 3599574"/>
              <a:gd name="connsiteX4" fmla="*/ 0 w 9381283"/>
              <a:gd name="connsiteY4" fmla="*/ 1901153 h 3599574"/>
              <a:gd name="connsiteX5" fmla="*/ 17145 w 9381283"/>
              <a:gd name="connsiteY5" fmla="*/ 41662 h 3599574"/>
              <a:gd name="connsiteX0" fmla="*/ 17145 w 9381283"/>
              <a:gd name="connsiteY0" fmla="*/ 41662 h 3599574"/>
              <a:gd name="connsiteX1" fmla="*/ 9381283 w 9381283"/>
              <a:gd name="connsiteY1" fmla="*/ 0 h 3599574"/>
              <a:gd name="connsiteX2" fmla="*/ 6550209 w 9381283"/>
              <a:gd name="connsiteY2" fmla="*/ 1806246 h 3599574"/>
              <a:gd name="connsiteX3" fmla="*/ 1706837 w 9381283"/>
              <a:gd name="connsiteY3" fmla="*/ 3597435 h 3599574"/>
              <a:gd name="connsiteX4" fmla="*/ 0 w 9381283"/>
              <a:gd name="connsiteY4" fmla="*/ 1901153 h 3599574"/>
              <a:gd name="connsiteX5" fmla="*/ 17145 w 9381283"/>
              <a:gd name="connsiteY5" fmla="*/ 41662 h 3599574"/>
              <a:gd name="connsiteX0" fmla="*/ 17145 w 9381283"/>
              <a:gd name="connsiteY0" fmla="*/ 41662 h 2961308"/>
              <a:gd name="connsiteX1" fmla="*/ 9381283 w 9381283"/>
              <a:gd name="connsiteY1" fmla="*/ 0 h 2961308"/>
              <a:gd name="connsiteX2" fmla="*/ 6550209 w 9381283"/>
              <a:gd name="connsiteY2" fmla="*/ 1806246 h 2961308"/>
              <a:gd name="connsiteX3" fmla="*/ 2370251 w 9381283"/>
              <a:gd name="connsiteY3" fmla="*/ 2957713 h 2961308"/>
              <a:gd name="connsiteX4" fmla="*/ 0 w 9381283"/>
              <a:gd name="connsiteY4" fmla="*/ 1901153 h 2961308"/>
              <a:gd name="connsiteX5" fmla="*/ 17145 w 9381283"/>
              <a:gd name="connsiteY5" fmla="*/ 41662 h 2961308"/>
              <a:gd name="connsiteX0" fmla="*/ 17145 w 9381283"/>
              <a:gd name="connsiteY0" fmla="*/ 41662 h 2957714"/>
              <a:gd name="connsiteX1" fmla="*/ 9381283 w 9381283"/>
              <a:gd name="connsiteY1" fmla="*/ 0 h 2957714"/>
              <a:gd name="connsiteX2" fmla="*/ 6550209 w 9381283"/>
              <a:gd name="connsiteY2" fmla="*/ 1806246 h 2957714"/>
              <a:gd name="connsiteX3" fmla="*/ 2370251 w 9381283"/>
              <a:gd name="connsiteY3" fmla="*/ 2957713 h 2957714"/>
              <a:gd name="connsiteX4" fmla="*/ 0 w 9381283"/>
              <a:gd name="connsiteY4" fmla="*/ 1901153 h 2957714"/>
              <a:gd name="connsiteX5" fmla="*/ 17145 w 9381283"/>
              <a:gd name="connsiteY5" fmla="*/ 41662 h 2957714"/>
              <a:gd name="connsiteX0" fmla="*/ 17145 w 9381283"/>
              <a:gd name="connsiteY0" fmla="*/ 41662 h 3573743"/>
              <a:gd name="connsiteX1" fmla="*/ 9381283 w 9381283"/>
              <a:gd name="connsiteY1" fmla="*/ 0 h 3573743"/>
              <a:gd name="connsiteX2" fmla="*/ 6550209 w 9381283"/>
              <a:gd name="connsiteY2" fmla="*/ 1806246 h 3573743"/>
              <a:gd name="connsiteX3" fmla="*/ 2441330 w 9381283"/>
              <a:gd name="connsiteY3" fmla="*/ 3573743 h 3573743"/>
              <a:gd name="connsiteX4" fmla="*/ 0 w 9381283"/>
              <a:gd name="connsiteY4" fmla="*/ 1901153 h 3573743"/>
              <a:gd name="connsiteX5" fmla="*/ 17145 w 9381283"/>
              <a:gd name="connsiteY5" fmla="*/ 41662 h 3573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381283" h="3573743">
                <a:moveTo>
                  <a:pt x="17145" y="41662"/>
                </a:moveTo>
                <a:lnTo>
                  <a:pt x="9381283" y="0"/>
                </a:lnTo>
                <a:cubicBezTo>
                  <a:pt x="9144193" y="989891"/>
                  <a:pt x="7706868" y="1210622"/>
                  <a:pt x="6550209" y="1806246"/>
                </a:cubicBezTo>
                <a:cubicBezTo>
                  <a:pt x="5393550" y="2401870"/>
                  <a:pt x="4538049" y="3390208"/>
                  <a:pt x="2441330" y="3573743"/>
                </a:cubicBezTo>
                <a:cubicBezTo>
                  <a:pt x="222148" y="3309109"/>
                  <a:pt x="565815" y="2134080"/>
                  <a:pt x="0" y="1901153"/>
                </a:cubicBezTo>
                <a:lnTo>
                  <a:pt x="17145" y="41662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9525" cap="flat">
            <a:noFill/>
            <a:prstDash val="solid"/>
            <a:miter/>
          </a:ln>
        </p:spPr>
        <p:txBody>
          <a:bodyPr lIns="68580" tIns="34290" rIns="68580" bIns="34290" rtlCol="0" anchor="ctr"/>
          <a:lstStyle/>
          <a:p>
            <a:endParaRPr lang="es-ES"/>
          </a:p>
        </p:txBody>
      </p:sp>
      <p:sp>
        <p:nvSpPr>
          <p:cNvPr id="44" name="Gráfico 42">
            <a:extLst>
              <a:ext uri="{FF2B5EF4-FFF2-40B4-BE49-F238E27FC236}">
                <a16:creationId xmlns:a16="http://schemas.microsoft.com/office/drawing/2014/main" xmlns="" id="{268B9EE5-C874-1C41-942A-FD708633FE0E}"/>
              </a:ext>
            </a:extLst>
          </p:cNvPr>
          <p:cNvSpPr/>
          <p:nvPr/>
        </p:nvSpPr>
        <p:spPr>
          <a:xfrm>
            <a:off x="788727" y="2927058"/>
            <a:ext cx="1089227" cy="73058"/>
          </a:xfrm>
          <a:custGeom>
            <a:avLst/>
            <a:gdLst>
              <a:gd name="connsiteX0" fmla="*/ 4673557 w 4974116"/>
              <a:gd name="connsiteY0" fmla="*/ 0 h 333632"/>
              <a:gd name="connsiteX1" fmla="*/ 4397508 w 4974116"/>
              <a:gd name="connsiteY1" fmla="*/ 111211 h 333632"/>
              <a:gd name="connsiteX2" fmla="*/ 4074816 w 4974116"/>
              <a:gd name="connsiteY2" fmla="*/ 111211 h 333632"/>
              <a:gd name="connsiteX3" fmla="*/ 3522718 w 4974116"/>
              <a:gd name="connsiteY3" fmla="*/ 111211 h 333632"/>
              <a:gd name="connsiteX4" fmla="*/ 3200026 w 4974116"/>
              <a:gd name="connsiteY4" fmla="*/ 111211 h 333632"/>
              <a:gd name="connsiteX5" fmla="*/ 2923977 w 4974116"/>
              <a:gd name="connsiteY5" fmla="*/ 0 h 333632"/>
              <a:gd name="connsiteX6" fmla="*/ 2647928 w 4974116"/>
              <a:gd name="connsiteY6" fmla="*/ 111211 h 333632"/>
              <a:gd name="connsiteX7" fmla="*/ 2325237 w 4974116"/>
              <a:gd name="connsiteY7" fmla="*/ 111211 h 333632"/>
              <a:gd name="connsiteX8" fmla="*/ 1773139 w 4974116"/>
              <a:gd name="connsiteY8" fmla="*/ 111211 h 333632"/>
              <a:gd name="connsiteX9" fmla="*/ 1450447 w 4974116"/>
              <a:gd name="connsiteY9" fmla="*/ 111211 h 333632"/>
              <a:gd name="connsiteX10" fmla="*/ 898349 w 4974116"/>
              <a:gd name="connsiteY10" fmla="*/ 111211 h 333632"/>
              <a:gd name="connsiteX11" fmla="*/ 575657 w 4974116"/>
              <a:gd name="connsiteY11" fmla="*/ 111211 h 333632"/>
              <a:gd name="connsiteX12" fmla="*/ 299608 w 4974116"/>
              <a:gd name="connsiteY12" fmla="*/ 0 h 333632"/>
              <a:gd name="connsiteX13" fmla="*/ 23559 w 4974116"/>
              <a:gd name="connsiteY13" fmla="*/ 111211 h 333632"/>
              <a:gd name="connsiteX14" fmla="*/ 23559 w 4974116"/>
              <a:gd name="connsiteY14" fmla="*/ 222422 h 333632"/>
              <a:gd name="connsiteX15" fmla="*/ 137787 w 4974116"/>
              <a:gd name="connsiteY15" fmla="*/ 222422 h 333632"/>
              <a:gd name="connsiteX16" fmla="*/ 460478 w 4974116"/>
              <a:gd name="connsiteY16" fmla="*/ 222422 h 333632"/>
              <a:gd name="connsiteX17" fmla="*/ 1012576 w 4974116"/>
              <a:gd name="connsiteY17" fmla="*/ 222422 h 333632"/>
              <a:gd name="connsiteX18" fmla="*/ 1335268 w 4974116"/>
              <a:gd name="connsiteY18" fmla="*/ 222422 h 333632"/>
              <a:gd name="connsiteX19" fmla="*/ 1887366 w 4974116"/>
              <a:gd name="connsiteY19" fmla="*/ 222422 h 333632"/>
              <a:gd name="connsiteX20" fmla="*/ 2049187 w 4974116"/>
              <a:gd name="connsiteY20" fmla="*/ 157549 h 333632"/>
              <a:gd name="connsiteX21" fmla="*/ 2211009 w 4974116"/>
              <a:gd name="connsiteY21" fmla="*/ 222422 h 333632"/>
              <a:gd name="connsiteX22" fmla="*/ 2763107 w 4974116"/>
              <a:gd name="connsiteY22" fmla="*/ 222422 h 333632"/>
              <a:gd name="connsiteX23" fmla="*/ 2924929 w 4974116"/>
              <a:gd name="connsiteY23" fmla="*/ 157549 h 333632"/>
              <a:gd name="connsiteX24" fmla="*/ 3086751 w 4974116"/>
              <a:gd name="connsiteY24" fmla="*/ 222422 h 333632"/>
              <a:gd name="connsiteX25" fmla="*/ 3362800 w 4974116"/>
              <a:gd name="connsiteY25" fmla="*/ 333632 h 333632"/>
              <a:gd name="connsiteX26" fmla="*/ 3638849 w 4974116"/>
              <a:gd name="connsiteY26" fmla="*/ 222422 h 333632"/>
              <a:gd name="connsiteX27" fmla="*/ 3961540 w 4974116"/>
              <a:gd name="connsiteY27" fmla="*/ 222422 h 333632"/>
              <a:gd name="connsiteX28" fmla="*/ 4513638 w 4974116"/>
              <a:gd name="connsiteY28" fmla="*/ 222422 h 333632"/>
              <a:gd name="connsiteX29" fmla="*/ 4836330 w 4974116"/>
              <a:gd name="connsiteY29" fmla="*/ 222422 h 333632"/>
              <a:gd name="connsiteX30" fmla="*/ 4950557 w 4974116"/>
              <a:gd name="connsiteY30" fmla="*/ 222422 h 333632"/>
              <a:gd name="connsiteX31" fmla="*/ 4950557 w 4974116"/>
              <a:gd name="connsiteY31" fmla="*/ 111211 h 333632"/>
              <a:gd name="connsiteX32" fmla="*/ 4673557 w 4974116"/>
              <a:gd name="connsiteY32" fmla="*/ 0 h 333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4974116" h="333632">
                <a:moveTo>
                  <a:pt x="4673557" y="0"/>
                </a:moveTo>
                <a:cubicBezTo>
                  <a:pt x="4568848" y="0"/>
                  <a:pt x="4471755" y="39851"/>
                  <a:pt x="4397508" y="111211"/>
                </a:cubicBezTo>
                <a:cubicBezTo>
                  <a:pt x="4308030" y="198326"/>
                  <a:pt x="4163342" y="198326"/>
                  <a:pt x="4074816" y="111211"/>
                </a:cubicBezTo>
                <a:cubicBezTo>
                  <a:pt x="3922513" y="-37070"/>
                  <a:pt x="3675021" y="-37070"/>
                  <a:pt x="3522718" y="111211"/>
                </a:cubicBezTo>
                <a:cubicBezTo>
                  <a:pt x="3433240" y="198326"/>
                  <a:pt x="3288552" y="198326"/>
                  <a:pt x="3200026" y="111211"/>
                </a:cubicBezTo>
                <a:cubicBezTo>
                  <a:pt x="3126730" y="39851"/>
                  <a:pt x="3028685" y="0"/>
                  <a:pt x="2923977" y="0"/>
                </a:cubicBezTo>
                <a:cubicBezTo>
                  <a:pt x="2819269" y="0"/>
                  <a:pt x="2722176" y="39851"/>
                  <a:pt x="2647928" y="111211"/>
                </a:cubicBezTo>
                <a:cubicBezTo>
                  <a:pt x="2558450" y="198326"/>
                  <a:pt x="2413763" y="198326"/>
                  <a:pt x="2325237" y="111211"/>
                </a:cubicBezTo>
                <a:cubicBezTo>
                  <a:pt x="2172934" y="-37070"/>
                  <a:pt x="1925441" y="-37070"/>
                  <a:pt x="1773139" y="111211"/>
                </a:cubicBezTo>
                <a:cubicBezTo>
                  <a:pt x="1683661" y="198326"/>
                  <a:pt x="1538973" y="198326"/>
                  <a:pt x="1450447" y="111211"/>
                </a:cubicBezTo>
                <a:cubicBezTo>
                  <a:pt x="1298144" y="-37070"/>
                  <a:pt x="1050652" y="-37070"/>
                  <a:pt x="898349" y="111211"/>
                </a:cubicBezTo>
                <a:cubicBezTo>
                  <a:pt x="808871" y="198326"/>
                  <a:pt x="664183" y="198326"/>
                  <a:pt x="575657" y="111211"/>
                </a:cubicBezTo>
                <a:cubicBezTo>
                  <a:pt x="502362" y="39851"/>
                  <a:pt x="404317" y="0"/>
                  <a:pt x="299608" y="0"/>
                </a:cubicBezTo>
                <a:cubicBezTo>
                  <a:pt x="194900" y="0"/>
                  <a:pt x="97807" y="39851"/>
                  <a:pt x="23559" y="111211"/>
                </a:cubicBezTo>
                <a:cubicBezTo>
                  <a:pt x="-7853" y="141794"/>
                  <a:pt x="-7853" y="191839"/>
                  <a:pt x="23559" y="222422"/>
                </a:cubicBezTo>
                <a:cubicBezTo>
                  <a:pt x="54972" y="253005"/>
                  <a:pt x="106374" y="253005"/>
                  <a:pt x="137787" y="222422"/>
                </a:cubicBezTo>
                <a:cubicBezTo>
                  <a:pt x="227264" y="135306"/>
                  <a:pt x="371952" y="135306"/>
                  <a:pt x="460478" y="222422"/>
                </a:cubicBezTo>
                <a:cubicBezTo>
                  <a:pt x="612781" y="370703"/>
                  <a:pt x="860273" y="370703"/>
                  <a:pt x="1012576" y="222422"/>
                </a:cubicBezTo>
                <a:cubicBezTo>
                  <a:pt x="1102054" y="135306"/>
                  <a:pt x="1246742" y="135306"/>
                  <a:pt x="1335268" y="222422"/>
                </a:cubicBezTo>
                <a:cubicBezTo>
                  <a:pt x="1487571" y="370703"/>
                  <a:pt x="1735063" y="370703"/>
                  <a:pt x="1887366" y="222422"/>
                </a:cubicBezTo>
                <a:cubicBezTo>
                  <a:pt x="1930201" y="180718"/>
                  <a:pt x="1988266" y="157549"/>
                  <a:pt x="2049187" y="157549"/>
                </a:cubicBezTo>
                <a:cubicBezTo>
                  <a:pt x="2110109" y="157549"/>
                  <a:pt x="2167222" y="180718"/>
                  <a:pt x="2211009" y="222422"/>
                </a:cubicBezTo>
                <a:cubicBezTo>
                  <a:pt x="2363312" y="370703"/>
                  <a:pt x="2610804" y="370703"/>
                  <a:pt x="2763107" y="222422"/>
                </a:cubicBezTo>
                <a:cubicBezTo>
                  <a:pt x="2805942" y="180718"/>
                  <a:pt x="2864008" y="157549"/>
                  <a:pt x="2924929" y="157549"/>
                </a:cubicBezTo>
                <a:cubicBezTo>
                  <a:pt x="2985850" y="157549"/>
                  <a:pt x="3042964" y="180718"/>
                  <a:pt x="3086751" y="222422"/>
                </a:cubicBezTo>
                <a:cubicBezTo>
                  <a:pt x="3160047" y="293782"/>
                  <a:pt x="3258092" y="333632"/>
                  <a:pt x="3362800" y="333632"/>
                </a:cubicBezTo>
                <a:cubicBezTo>
                  <a:pt x="3467508" y="333632"/>
                  <a:pt x="3564601" y="293782"/>
                  <a:pt x="3638849" y="222422"/>
                </a:cubicBezTo>
                <a:cubicBezTo>
                  <a:pt x="3728327" y="135306"/>
                  <a:pt x="3873014" y="135306"/>
                  <a:pt x="3961540" y="222422"/>
                </a:cubicBezTo>
                <a:cubicBezTo>
                  <a:pt x="4113843" y="370703"/>
                  <a:pt x="4361336" y="370703"/>
                  <a:pt x="4513638" y="222422"/>
                </a:cubicBezTo>
                <a:cubicBezTo>
                  <a:pt x="4603117" y="135306"/>
                  <a:pt x="4747804" y="135306"/>
                  <a:pt x="4836330" y="222422"/>
                </a:cubicBezTo>
                <a:cubicBezTo>
                  <a:pt x="4867743" y="253005"/>
                  <a:pt x="4919145" y="253005"/>
                  <a:pt x="4950557" y="222422"/>
                </a:cubicBezTo>
                <a:cubicBezTo>
                  <a:pt x="4981970" y="191839"/>
                  <a:pt x="4981970" y="141794"/>
                  <a:pt x="4950557" y="111211"/>
                </a:cubicBezTo>
                <a:cubicBezTo>
                  <a:pt x="4876310" y="39851"/>
                  <a:pt x="4778265" y="0"/>
                  <a:pt x="4673557" y="0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endParaRPr lang="es-E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98" name="Elipse 197">
            <a:extLst>
              <a:ext uri="{FF2B5EF4-FFF2-40B4-BE49-F238E27FC236}">
                <a16:creationId xmlns:a16="http://schemas.microsoft.com/office/drawing/2014/main" xmlns="" id="{F92AC7B4-C02B-F14F-91AC-A6A669E1E76B}"/>
              </a:ext>
            </a:extLst>
          </p:cNvPr>
          <p:cNvSpPr/>
          <p:nvPr/>
        </p:nvSpPr>
        <p:spPr>
          <a:xfrm>
            <a:off x="5833243" y="3552405"/>
            <a:ext cx="451022" cy="451022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s-ES"/>
          </a:p>
        </p:txBody>
      </p:sp>
      <p:sp>
        <p:nvSpPr>
          <p:cNvPr id="199" name="Elipse 198">
            <a:extLst>
              <a:ext uri="{FF2B5EF4-FFF2-40B4-BE49-F238E27FC236}">
                <a16:creationId xmlns:a16="http://schemas.microsoft.com/office/drawing/2014/main" xmlns="" id="{B6D3537B-5E67-0E44-AEAA-15CCD2B0CB55}"/>
              </a:ext>
            </a:extLst>
          </p:cNvPr>
          <p:cNvSpPr/>
          <p:nvPr/>
        </p:nvSpPr>
        <p:spPr>
          <a:xfrm>
            <a:off x="4863561" y="4063067"/>
            <a:ext cx="860668" cy="823379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s-ES"/>
          </a:p>
        </p:txBody>
      </p:sp>
      <p:sp>
        <p:nvSpPr>
          <p:cNvPr id="200" name="Овал 199"/>
          <p:cNvSpPr/>
          <p:nvPr/>
        </p:nvSpPr>
        <p:spPr>
          <a:xfrm>
            <a:off x="3046897" y="1861834"/>
            <a:ext cx="3071834" cy="2928958"/>
          </a:xfrm>
          <a:prstGeom prst="ellipse">
            <a:avLst/>
          </a:prstGeom>
          <a:gradFill>
            <a:gsLst>
              <a:gs pos="0">
                <a:schemeClr val="accent1">
                  <a:lumMod val="110000"/>
                  <a:satMod val="105000"/>
                  <a:tint val="67000"/>
                </a:schemeClr>
              </a:gs>
              <a:gs pos="50000">
                <a:schemeClr val="accent1">
                  <a:lumMod val="105000"/>
                  <a:satMod val="103000"/>
                  <a:tint val="73000"/>
                </a:schemeClr>
              </a:gs>
              <a:gs pos="100000">
                <a:schemeClr val="accent1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6" name="Elipse 197">
            <a:extLst>
              <a:ext uri="{FF2B5EF4-FFF2-40B4-BE49-F238E27FC236}">
                <a16:creationId xmlns:a16="http://schemas.microsoft.com/office/drawing/2014/main" xmlns="" id="{F92AC7B4-C02B-F14F-91AC-A6A669E1E76B}"/>
              </a:ext>
            </a:extLst>
          </p:cNvPr>
          <p:cNvSpPr/>
          <p:nvPr/>
        </p:nvSpPr>
        <p:spPr>
          <a:xfrm>
            <a:off x="-119924" y="-53821"/>
            <a:ext cx="405644" cy="393354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s-ES"/>
          </a:p>
        </p:txBody>
      </p:sp>
      <p:sp>
        <p:nvSpPr>
          <p:cNvPr id="207" name="Gráfico 22">
            <a:extLst>
              <a:ext uri="{FF2B5EF4-FFF2-40B4-BE49-F238E27FC236}">
                <a16:creationId xmlns:a16="http://schemas.microsoft.com/office/drawing/2014/main" xmlns="" id="{D7E70380-688F-DD48-8896-8EFC02F4D02E}"/>
              </a:ext>
            </a:extLst>
          </p:cNvPr>
          <p:cNvSpPr/>
          <p:nvPr/>
        </p:nvSpPr>
        <p:spPr>
          <a:xfrm rot="10800000">
            <a:off x="5839326" y="3777916"/>
            <a:ext cx="3304674" cy="1373605"/>
          </a:xfrm>
          <a:custGeom>
            <a:avLst/>
            <a:gdLst>
              <a:gd name="connsiteX0" fmla="*/ 0 w 6468550"/>
              <a:gd name="connsiteY0" fmla="*/ 0 h 3730468"/>
              <a:gd name="connsiteX1" fmla="*/ 6468551 w 6468550"/>
              <a:gd name="connsiteY1" fmla="*/ 0 h 3730468"/>
              <a:gd name="connsiteX2" fmla="*/ 4449909 w 6468550"/>
              <a:gd name="connsiteY2" fmla="*/ 1681258 h 3730468"/>
              <a:gd name="connsiteX3" fmla="*/ 1689692 w 6468550"/>
              <a:gd name="connsiteY3" fmla="*/ 3555773 h 3730468"/>
              <a:gd name="connsiteX4" fmla="*/ 0 w 6468550"/>
              <a:gd name="connsiteY4" fmla="*/ 3555773 h 3730468"/>
              <a:gd name="connsiteX5" fmla="*/ 0 w 6468550"/>
              <a:gd name="connsiteY5" fmla="*/ 0 h 3730468"/>
              <a:gd name="connsiteX0" fmla="*/ 0 w 6468550"/>
              <a:gd name="connsiteY0" fmla="*/ 0 h 3730468"/>
              <a:gd name="connsiteX1" fmla="*/ 6468551 w 6468550"/>
              <a:gd name="connsiteY1" fmla="*/ 0 h 3730468"/>
              <a:gd name="connsiteX2" fmla="*/ 4449909 w 6468550"/>
              <a:gd name="connsiteY2" fmla="*/ 1681258 h 3730468"/>
              <a:gd name="connsiteX3" fmla="*/ 1689692 w 6468550"/>
              <a:gd name="connsiteY3" fmla="*/ 3555773 h 3730468"/>
              <a:gd name="connsiteX4" fmla="*/ 0 w 6468550"/>
              <a:gd name="connsiteY4" fmla="*/ 3555773 h 3730468"/>
              <a:gd name="connsiteX5" fmla="*/ 0 w 6468550"/>
              <a:gd name="connsiteY5" fmla="*/ 0 h 3730468"/>
              <a:gd name="connsiteX0" fmla="*/ 17145 w 6485695"/>
              <a:gd name="connsiteY0" fmla="*/ 0 h 5937758"/>
              <a:gd name="connsiteX1" fmla="*/ 6485696 w 6485695"/>
              <a:gd name="connsiteY1" fmla="*/ 0 h 5937758"/>
              <a:gd name="connsiteX2" fmla="*/ 4467054 w 6485695"/>
              <a:gd name="connsiteY2" fmla="*/ 1681258 h 5937758"/>
              <a:gd name="connsiteX3" fmla="*/ 1706837 w 6485695"/>
              <a:gd name="connsiteY3" fmla="*/ 3555773 h 5937758"/>
              <a:gd name="connsiteX4" fmla="*/ 0 w 6485695"/>
              <a:gd name="connsiteY4" fmla="*/ 5921647 h 5937758"/>
              <a:gd name="connsiteX5" fmla="*/ 17145 w 6485695"/>
              <a:gd name="connsiteY5" fmla="*/ 0 h 5937758"/>
              <a:gd name="connsiteX0" fmla="*/ 17145 w 6613919"/>
              <a:gd name="connsiteY0" fmla="*/ 0 h 5937758"/>
              <a:gd name="connsiteX1" fmla="*/ 6485696 w 6613919"/>
              <a:gd name="connsiteY1" fmla="*/ 0 h 5937758"/>
              <a:gd name="connsiteX2" fmla="*/ 6550209 w 6613919"/>
              <a:gd name="connsiteY2" fmla="*/ 1764584 h 5937758"/>
              <a:gd name="connsiteX3" fmla="*/ 1706837 w 6613919"/>
              <a:gd name="connsiteY3" fmla="*/ 3555773 h 5937758"/>
              <a:gd name="connsiteX4" fmla="*/ 0 w 6613919"/>
              <a:gd name="connsiteY4" fmla="*/ 5921647 h 5937758"/>
              <a:gd name="connsiteX5" fmla="*/ 17145 w 6613919"/>
              <a:gd name="connsiteY5" fmla="*/ 0 h 5937758"/>
              <a:gd name="connsiteX0" fmla="*/ 17145 w 9381283"/>
              <a:gd name="connsiteY0" fmla="*/ 41662 h 5979420"/>
              <a:gd name="connsiteX1" fmla="*/ 9381283 w 9381283"/>
              <a:gd name="connsiteY1" fmla="*/ 0 h 5979420"/>
              <a:gd name="connsiteX2" fmla="*/ 6550209 w 9381283"/>
              <a:gd name="connsiteY2" fmla="*/ 1806246 h 5979420"/>
              <a:gd name="connsiteX3" fmla="*/ 1706837 w 9381283"/>
              <a:gd name="connsiteY3" fmla="*/ 3597435 h 5979420"/>
              <a:gd name="connsiteX4" fmla="*/ 0 w 9381283"/>
              <a:gd name="connsiteY4" fmla="*/ 5963309 h 5979420"/>
              <a:gd name="connsiteX5" fmla="*/ 17145 w 9381283"/>
              <a:gd name="connsiteY5" fmla="*/ 41662 h 5979420"/>
              <a:gd name="connsiteX0" fmla="*/ 17145 w 9381283"/>
              <a:gd name="connsiteY0" fmla="*/ 41662 h 5979420"/>
              <a:gd name="connsiteX1" fmla="*/ 9381283 w 9381283"/>
              <a:gd name="connsiteY1" fmla="*/ 0 h 5979420"/>
              <a:gd name="connsiteX2" fmla="*/ 6550209 w 9381283"/>
              <a:gd name="connsiteY2" fmla="*/ 1806246 h 5979420"/>
              <a:gd name="connsiteX3" fmla="*/ 1706837 w 9381283"/>
              <a:gd name="connsiteY3" fmla="*/ 3597435 h 5979420"/>
              <a:gd name="connsiteX4" fmla="*/ 0 w 9381283"/>
              <a:gd name="connsiteY4" fmla="*/ 5963309 h 5979420"/>
              <a:gd name="connsiteX5" fmla="*/ 17145 w 9381283"/>
              <a:gd name="connsiteY5" fmla="*/ 41662 h 5979420"/>
              <a:gd name="connsiteX0" fmla="*/ 17145 w 9381283"/>
              <a:gd name="connsiteY0" fmla="*/ 41662 h 5979420"/>
              <a:gd name="connsiteX1" fmla="*/ 9381283 w 9381283"/>
              <a:gd name="connsiteY1" fmla="*/ 0 h 5979420"/>
              <a:gd name="connsiteX2" fmla="*/ 6550209 w 9381283"/>
              <a:gd name="connsiteY2" fmla="*/ 1806246 h 5979420"/>
              <a:gd name="connsiteX3" fmla="*/ 1706837 w 9381283"/>
              <a:gd name="connsiteY3" fmla="*/ 3597435 h 5979420"/>
              <a:gd name="connsiteX4" fmla="*/ 0 w 9381283"/>
              <a:gd name="connsiteY4" fmla="*/ 5963309 h 5979420"/>
              <a:gd name="connsiteX5" fmla="*/ 17145 w 9381283"/>
              <a:gd name="connsiteY5" fmla="*/ 41662 h 5979420"/>
              <a:gd name="connsiteX0" fmla="*/ 17145 w 9381283"/>
              <a:gd name="connsiteY0" fmla="*/ 41662 h 3619341"/>
              <a:gd name="connsiteX1" fmla="*/ 9381283 w 9381283"/>
              <a:gd name="connsiteY1" fmla="*/ 0 h 3619341"/>
              <a:gd name="connsiteX2" fmla="*/ 6550209 w 9381283"/>
              <a:gd name="connsiteY2" fmla="*/ 1806246 h 3619341"/>
              <a:gd name="connsiteX3" fmla="*/ 1706837 w 9381283"/>
              <a:gd name="connsiteY3" fmla="*/ 3597435 h 3619341"/>
              <a:gd name="connsiteX4" fmla="*/ 0 w 9381283"/>
              <a:gd name="connsiteY4" fmla="*/ 1901153 h 3619341"/>
              <a:gd name="connsiteX5" fmla="*/ 17145 w 9381283"/>
              <a:gd name="connsiteY5" fmla="*/ 41662 h 3619341"/>
              <a:gd name="connsiteX0" fmla="*/ 17145 w 9381283"/>
              <a:gd name="connsiteY0" fmla="*/ 41662 h 3599574"/>
              <a:gd name="connsiteX1" fmla="*/ 9381283 w 9381283"/>
              <a:gd name="connsiteY1" fmla="*/ 0 h 3599574"/>
              <a:gd name="connsiteX2" fmla="*/ 6550209 w 9381283"/>
              <a:gd name="connsiteY2" fmla="*/ 1806246 h 3599574"/>
              <a:gd name="connsiteX3" fmla="*/ 1706837 w 9381283"/>
              <a:gd name="connsiteY3" fmla="*/ 3597435 h 3599574"/>
              <a:gd name="connsiteX4" fmla="*/ 0 w 9381283"/>
              <a:gd name="connsiteY4" fmla="*/ 1901153 h 3599574"/>
              <a:gd name="connsiteX5" fmla="*/ 17145 w 9381283"/>
              <a:gd name="connsiteY5" fmla="*/ 41662 h 3599574"/>
              <a:gd name="connsiteX0" fmla="*/ 17145 w 9381283"/>
              <a:gd name="connsiteY0" fmla="*/ 41662 h 3599574"/>
              <a:gd name="connsiteX1" fmla="*/ 9381283 w 9381283"/>
              <a:gd name="connsiteY1" fmla="*/ 0 h 3599574"/>
              <a:gd name="connsiteX2" fmla="*/ 6550209 w 9381283"/>
              <a:gd name="connsiteY2" fmla="*/ 1806246 h 3599574"/>
              <a:gd name="connsiteX3" fmla="*/ 1706837 w 9381283"/>
              <a:gd name="connsiteY3" fmla="*/ 3597435 h 3599574"/>
              <a:gd name="connsiteX4" fmla="*/ 0 w 9381283"/>
              <a:gd name="connsiteY4" fmla="*/ 1901153 h 3599574"/>
              <a:gd name="connsiteX5" fmla="*/ 17145 w 9381283"/>
              <a:gd name="connsiteY5" fmla="*/ 41662 h 3599574"/>
              <a:gd name="connsiteX0" fmla="*/ 17145 w 9381283"/>
              <a:gd name="connsiteY0" fmla="*/ 41662 h 2961308"/>
              <a:gd name="connsiteX1" fmla="*/ 9381283 w 9381283"/>
              <a:gd name="connsiteY1" fmla="*/ 0 h 2961308"/>
              <a:gd name="connsiteX2" fmla="*/ 6550209 w 9381283"/>
              <a:gd name="connsiteY2" fmla="*/ 1806246 h 2961308"/>
              <a:gd name="connsiteX3" fmla="*/ 2370251 w 9381283"/>
              <a:gd name="connsiteY3" fmla="*/ 2957713 h 2961308"/>
              <a:gd name="connsiteX4" fmla="*/ 0 w 9381283"/>
              <a:gd name="connsiteY4" fmla="*/ 1901153 h 2961308"/>
              <a:gd name="connsiteX5" fmla="*/ 17145 w 9381283"/>
              <a:gd name="connsiteY5" fmla="*/ 41662 h 2961308"/>
              <a:gd name="connsiteX0" fmla="*/ 17145 w 9381283"/>
              <a:gd name="connsiteY0" fmla="*/ 41662 h 2957714"/>
              <a:gd name="connsiteX1" fmla="*/ 9381283 w 9381283"/>
              <a:gd name="connsiteY1" fmla="*/ 0 h 2957714"/>
              <a:gd name="connsiteX2" fmla="*/ 6550209 w 9381283"/>
              <a:gd name="connsiteY2" fmla="*/ 1806246 h 2957714"/>
              <a:gd name="connsiteX3" fmla="*/ 2370251 w 9381283"/>
              <a:gd name="connsiteY3" fmla="*/ 2957713 h 2957714"/>
              <a:gd name="connsiteX4" fmla="*/ 0 w 9381283"/>
              <a:gd name="connsiteY4" fmla="*/ 1901153 h 2957714"/>
              <a:gd name="connsiteX5" fmla="*/ 17145 w 9381283"/>
              <a:gd name="connsiteY5" fmla="*/ 41662 h 2957714"/>
              <a:gd name="connsiteX0" fmla="*/ 17145 w 9381283"/>
              <a:gd name="connsiteY0" fmla="*/ 41662 h 3573743"/>
              <a:gd name="connsiteX1" fmla="*/ 9381283 w 9381283"/>
              <a:gd name="connsiteY1" fmla="*/ 0 h 3573743"/>
              <a:gd name="connsiteX2" fmla="*/ 6550209 w 9381283"/>
              <a:gd name="connsiteY2" fmla="*/ 1806246 h 3573743"/>
              <a:gd name="connsiteX3" fmla="*/ 2441330 w 9381283"/>
              <a:gd name="connsiteY3" fmla="*/ 3573743 h 3573743"/>
              <a:gd name="connsiteX4" fmla="*/ 0 w 9381283"/>
              <a:gd name="connsiteY4" fmla="*/ 1901153 h 3573743"/>
              <a:gd name="connsiteX5" fmla="*/ 17145 w 9381283"/>
              <a:gd name="connsiteY5" fmla="*/ 41662 h 3573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381283" h="3573743">
                <a:moveTo>
                  <a:pt x="17145" y="41662"/>
                </a:moveTo>
                <a:lnTo>
                  <a:pt x="9381283" y="0"/>
                </a:lnTo>
                <a:cubicBezTo>
                  <a:pt x="9144193" y="989891"/>
                  <a:pt x="7706868" y="1210622"/>
                  <a:pt x="6550209" y="1806246"/>
                </a:cubicBezTo>
                <a:cubicBezTo>
                  <a:pt x="5393550" y="2401870"/>
                  <a:pt x="4538049" y="3390208"/>
                  <a:pt x="2441330" y="3573743"/>
                </a:cubicBezTo>
                <a:cubicBezTo>
                  <a:pt x="222148" y="3309109"/>
                  <a:pt x="565815" y="2134080"/>
                  <a:pt x="0" y="1901153"/>
                </a:cubicBezTo>
                <a:lnTo>
                  <a:pt x="17145" y="41662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9525" cap="flat">
            <a:noFill/>
            <a:prstDash val="solid"/>
            <a:miter/>
          </a:ln>
        </p:spPr>
        <p:txBody>
          <a:bodyPr lIns="68580" tIns="34290" rIns="68580" bIns="34290" rtlCol="0" anchor="ctr"/>
          <a:lstStyle/>
          <a:p>
            <a:endParaRPr lang="es-ES"/>
          </a:p>
        </p:txBody>
      </p:sp>
      <p:graphicFrame>
        <p:nvGraphicFramePr>
          <p:cNvPr id="213" name="Диаграмма 212"/>
          <p:cNvGraphicFramePr/>
          <p:nvPr/>
        </p:nvGraphicFramePr>
        <p:xfrm>
          <a:off x="168276" y="533977"/>
          <a:ext cx="2009408" cy="22952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14" name="Заголовок 1"/>
          <p:cNvSpPr txBox="1">
            <a:spLocks/>
          </p:cNvSpPr>
          <p:nvPr/>
        </p:nvSpPr>
        <p:spPr>
          <a:xfrm>
            <a:off x="277699" y="94730"/>
            <a:ext cx="1846744" cy="70212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В</a:t>
            </a:r>
            <a:r>
              <a:rPr kumimoji="0" lang="ru-RU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ожатые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в пришкольных</a:t>
            </a:r>
          </a:p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лагерях (чел.)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215" name="Диаграмма 214"/>
          <p:cNvGraphicFramePr/>
          <p:nvPr/>
        </p:nvGraphicFramePr>
        <p:xfrm>
          <a:off x="151042" y="3625354"/>
          <a:ext cx="2414337" cy="1526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16" name="Заголовок 1"/>
          <p:cNvSpPr txBox="1">
            <a:spLocks/>
          </p:cNvSpPr>
          <p:nvPr/>
        </p:nvSpPr>
        <p:spPr>
          <a:xfrm>
            <a:off x="57443" y="3144252"/>
            <a:ext cx="2607328" cy="713119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effectLst/>
                <a:latin typeface="+mj-lt"/>
                <a:ea typeface="+mj-ea"/>
                <a:cs typeface="+mj-cs"/>
              </a:rPr>
              <a:t>В</a:t>
            </a:r>
            <a:r>
              <a:rPr kumimoji="0" lang="ru-RU" i="0" u="none" strike="noStrike" kern="1200" spc="0" normalizeH="0" baseline="0" noProof="0" dirty="0" err="1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ожатые-стажеры</a:t>
            </a:r>
            <a:r>
              <a:rPr kumimoji="0" lang="ru-RU" i="0" u="none" strike="noStrike" kern="1200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в оздоровительных лагерях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effectLst/>
                <a:latin typeface="+mj-lt"/>
                <a:ea typeface="+mj-ea"/>
                <a:cs typeface="+mj-cs"/>
              </a:rPr>
              <a:t>(чел.)</a:t>
            </a:r>
            <a:endParaRPr kumimoji="0" lang="ru-RU" i="0" u="none" strike="noStrike" kern="1200" spc="0" normalizeH="0" baseline="0" noProof="0" dirty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17" name="Рисунок 216" descr="hWr0R-eUHRg.jpg"/>
          <p:cNvPicPr>
            <a:picLocks noChangeAspect="1"/>
          </p:cNvPicPr>
          <p:nvPr/>
        </p:nvPicPr>
        <p:blipFill>
          <a:blip r:embed="rId5" cstate="print"/>
          <a:srcRect l="6875" t="26250" r="6875"/>
          <a:stretch>
            <a:fillRect/>
          </a:stretch>
        </p:blipFill>
        <p:spPr>
          <a:xfrm>
            <a:off x="3032887" y="2350468"/>
            <a:ext cx="3025867" cy="19404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gradFill>
              <a:gsLst>
                <a:gs pos="0">
                  <a:schemeClr val="accent1">
                    <a:lumMod val="75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5400000" scaled="0"/>
            </a:gra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21" name="Заголовок 1"/>
          <p:cNvSpPr txBox="1">
            <a:spLocks/>
          </p:cNvSpPr>
          <p:nvPr/>
        </p:nvSpPr>
        <p:spPr>
          <a:xfrm>
            <a:off x="2852692" y="0"/>
            <a:ext cx="2847474" cy="582888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+mj-ea"/>
                <a:cs typeface="+mj-cs"/>
              </a:rPr>
              <a:t>У</a:t>
            </a:r>
            <a:r>
              <a:rPr kumimoji="0" lang="ru-RU" b="0" i="0" u="none" strike="noStrike" kern="1200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частники Всероссийского проекта</a:t>
            </a:r>
            <a:r>
              <a:rPr kumimoji="0" lang="ru-RU" b="0" i="0" u="none" strike="noStrike" kern="1200" spc="0" normalizeH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«Лига вожатых» (чел.)</a:t>
            </a:r>
            <a:endParaRPr kumimoji="0" lang="ru-RU" b="0" i="0" u="none" strike="noStrike" kern="1200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222" name="Диаграмма 221"/>
          <p:cNvGraphicFramePr/>
          <p:nvPr/>
        </p:nvGraphicFramePr>
        <p:xfrm>
          <a:off x="6536373" y="3242538"/>
          <a:ext cx="2369971" cy="15929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23" name="Заголовок 1"/>
          <p:cNvSpPr txBox="1">
            <a:spLocks/>
          </p:cNvSpPr>
          <p:nvPr/>
        </p:nvSpPr>
        <p:spPr>
          <a:xfrm>
            <a:off x="6345909" y="2695444"/>
            <a:ext cx="2653711" cy="609343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effectLst/>
                <a:latin typeface="+mj-lt"/>
                <a:ea typeface="+mj-ea"/>
                <a:cs typeface="+mj-cs"/>
              </a:rPr>
              <a:t>С</a:t>
            </a:r>
            <a:r>
              <a:rPr kumimoji="0" lang="ru-RU" b="0" i="0" u="none" strike="noStrike" kern="1200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туденты</a:t>
            </a:r>
            <a:r>
              <a:rPr kumimoji="0" lang="ru-RU" b="0" i="0" u="none" strike="noStrike" kern="1200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педагогических профессий и факультетов</a:t>
            </a:r>
            <a:endParaRPr kumimoji="0" lang="ru-RU" b="0" i="0" u="none" strike="noStrike" kern="1200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201" name="Диаграмма 200"/>
          <p:cNvGraphicFramePr/>
          <p:nvPr/>
        </p:nvGraphicFramePr>
        <p:xfrm>
          <a:off x="6536373" y="684449"/>
          <a:ext cx="2231185" cy="14860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02" name="Заголовок 1"/>
          <p:cNvSpPr txBox="1">
            <a:spLocks/>
          </p:cNvSpPr>
          <p:nvPr/>
        </p:nvSpPr>
        <p:spPr>
          <a:xfrm>
            <a:off x="6345909" y="466493"/>
            <a:ext cx="2421649" cy="435911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effectLst/>
                <a:latin typeface="+mj-lt"/>
                <a:ea typeface="+mj-ea"/>
                <a:cs typeface="+mj-cs"/>
              </a:rPr>
              <a:t>А</a:t>
            </a:r>
            <a:r>
              <a:rPr kumimoji="0" lang="ru-RU" b="0" i="0" u="none" strike="noStrike" kern="1200" spc="0" normalizeH="0" baseline="0" noProof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ктивные</a:t>
            </a:r>
            <a:r>
              <a:rPr kumimoji="0" lang="ru-RU" b="0" i="0" u="none" strike="noStrike" kern="1200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члены ДОО</a:t>
            </a:r>
            <a:endParaRPr kumimoji="0" lang="ru-RU" b="0" i="0" u="none" strike="noStrike" kern="1200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58724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6" name="Gráfico 45">
            <a:extLst>
              <a:ext uri="{FF2B5EF4-FFF2-40B4-BE49-F238E27FC236}">
                <a16:creationId xmlns:a16="http://schemas.microsoft.com/office/drawing/2014/main" xmlns="" id="{88138CCC-5DC5-7D46-85C5-7BDF5DC800A3}"/>
              </a:ext>
            </a:extLst>
          </p:cNvPr>
          <p:cNvGrpSpPr/>
          <p:nvPr/>
        </p:nvGrpSpPr>
        <p:grpSpPr>
          <a:xfrm rot="5400000">
            <a:off x="2459218" y="898300"/>
            <a:ext cx="1076174" cy="1366943"/>
            <a:chOff x="4026202" y="795652"/>
            <a:chExt cx="4143396" cy="5262889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237" name="Forma libre 53">
              <a:extLst>
                <a:ext uri="{FF2B5EF4-FFF2-40B4-BE49-F238E27FC236}">
                  <a16:creationId xmlns:a16="http://schemas.microsoft.com/office/drawing/2014/main" xmlns="" id="{D85388F1-9D7A-A841-B275-20282DF0408D}"/>
                </a:ext>
              </a:extLst>
            </p:cNvPr>
            <p:cNvSpPr/>
            <p:nvPr/>
          </p:nvSpPr>
          <p:spPr>
            <a:xfrm>
              <a:off x="6820144" y="79565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38" name="Forma libre 47">
              <a:extLst>
                <a:ext uri="{FF2B5EF4-FFF2-40B4-BE49-F238E27FC236}">
                  <a16:creationId xmlns:a16="http://schemas.microsoft.com/office/drawing/2014/main" xmlns="" id="{DC42611D-3A30-054A-AD7D-D140AF6639B2}"/>
                </a:ext>
              </a:extLst>
            </p:cNvPr>
            <p:cNvSpPr/>
            <p:nvPr/>
          </p:nvSpPr>
          <p:spPr>
            <a:xfrm>
              <a:off x="6820144" y="1459697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39" name="Forma libre 48">
              <a:extLst>
                <a:ext uri="{FF2B5EF4-FFF2-40B4-BE49-F238E27FC236}">
                  <a16:creationId xmlns:a16="http://schemas.microsoft.com/office/drawing/2014/main" xmlns="" id="{66356F41-6FFD-A045-8593-EB9B5DE3B80E}"/>
                </a:ext>
              </a:extLst>
            </p:cNvPr>
            <p:cNvSpPr/>
            <p:nvPr/>
          </p:nvSpPr>
          <p:spPr>
            <a:xfrm>
              <a:off x="6820144" y="181930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40" name="Forma libre 49">
              <a:extLst>
                <a:ext uri="{FF2B5EF4-FFF2-40B4-BE49-F238E27FC236}">
                  <a16:creationId xmlns:a16="http://schemas.microsoft.com/office/drawing/2014/main" xmlns="" id="{5F1C8667-B9DA-5946-BD90-24B565411502}"/>
                </a:ext>
              </a:extLst>
            </p:cNvPr>
            <p:cNvSpPr/>
            <p:nvPr/>
          </p:nvSpPr>
          <p:spPr>
            <a:xfrm>
              <a:off x="6820144" y="1099134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41" name="Forma libre 50">
              <a:extLst>
                <a:ext uri="{FF2B5EF4-FFF2-40B4-BE49-F238E27FC236}">
                  <a16:creationId xmlns:a16="http://schemas.microsoft.com/office/drawing/2014/main" xmlns="" id="{975F9447-F7D8-5F43-8D6D-981DF8966043}"/>
                </a:ext>
              </a:extLst>
            </p:cNvPr>
            <p:cNvSpPr/>
            <p:nvPr/>
          </p:nvSpPr>
          <p:spPr>
            <a:xfrm>
              <a:off x="6820144" y="2539484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42" name="Forma libre 51">
              <a:extLst>
                <a:ext uri="{FF2B5EF4-FFF2-40B4-BE49-F238E27FC236}">
                  <a16:creationId xmlns:a16="http://schemas.microsoft.com/office/drawing/2014/main" xmlns="" id="{4EEE7C49-7C7E-EF4B-8A2E-8351943ED6DB}"/>
                </a:ext>
              </a:extLst>
            </p:cNvPr>
            <p:cNvSpPr/>
            <p:nvPr/>
          </p:nvSpPr>
          <p:spPr>
            <a:xfrm>
              <a:off x="6820144" y="217987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43" name="Forma libre 52">
              <a:extLst>
                <a:ext uri="{FF2B5EF4-FFF2-40B4-BE49-F238E27FC236}">
                  <a16:creationId xmlns:a16="http://schemas.microsoft.com/office/drawing/2014/main" xmlns="" id="{EFD41F2C-5C28-DB45-AEC0-66BEBD1DA093}"/>
                </a:ext>
              </a:extLst>
            </p:cNvPr>
            <p:cNvSpPr/>
            <p:nvPr/>
          </p:nvSpPr>
          <p:spPr>
            <a:xfrm>
              <a:off x="8017547" y="1099134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44" name="Forma libre 54">
              <a:extLst>
                <a:ext uri="{FF2B5EF4-FFF2-40B4-BE49-F238E27FC236}">
                  <a16:creationId xmlns:a16="http://schemas.microsoft.com/office/drawing/2014/main" xmlns="" id="{62F30FC9-19D9-C645-A53A-94E570683EB2}"/>
                </a:ext>
              </a:extLst>
            </p:cNvPr>
            <p:cNvSpPr/>
            <p:nvPr/>
          </p:nvSpPr>
          <p:spPr>
            <a:xfrm>
              <a:off x="6820144" y="2900047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45" name="Forma libre 55">
              <a:extLst>
                <a:ext uri="{FF2B5EF4-FFF2-40B4-BE49-F238E27FC236}">
                  <a16:creationId xmlns:a16="http://schemas.microsoft.com/office/drawing/2014/main" xmlns="" id="{EF2401A6-E128-AB40-9196-EA2D6931E29F}"/>
                </a:ext>
              </a:extLst>
            </p:cNvPr>
            <p:cNvSpPr/>
            <p:nvPr/>
          </p:nvSpPr>
          <p:spPr>
            <a:xfrm>
              <a:off x="7219278" y="181930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46" name="Forma libre 56">
              <a:extLst>
                <a:ext uri="{FF2B5EF4-FFF2-40B4-BE49-F238E27FC236}">
                  <a16:creationId xmlns:a16="http://schemas.microsoft.com/office/drawing/2014/main" xmlns="" id="{65362A6C-7E29-F34A-9209-5AFF91683D7E}"/>
                </a:ext>
              </a:extLst>
            </p:cNvPr>
            <p:cNvSpPr/>
            <p:nvPr/>
          </p:nvSpPr>
          <p:spPr>
            <a:xfrm>
              <a:off x="8017547" y="217987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47" name="Forma libre 57">
              <a:extLst>
                <a:ext uri="{FF2B5EF4-FFF2-40B4-BE49-F238E27FC236}">
                  <a16:creationId xmlns:a16="http://schemas.microsoft.com/office/drawing/2014/main" xmlns="" id="{0A8DED11-831B-BA46-A9F0-F2F4D1A8B636}"/>
                </a:ext>
              </a:extLst>
            </p:cNvPr>
            <p:cNvSpPr/>
            <p:nvPr/>
          </p:nvSpPr>
          <p:spPr>
            <a:xfrm>
              <a:off x="8017547" y="181930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48" name="Forma libre 58">
              <a:extLst>
                <a:ext uri="{FF2B5EF4-FFF2-40B4-BE49-F238E27FC236}">
                  <a16:creationId xmlns:a16="http://schemas.microsoft.com/office/drawing/2014/main" xmlns="" id="{B771C2F7-2CEE-6D4F-B8F0-316FB7E583A3}"/>
                </a:ext>
              </a:extLst>
            </p:cNvPr>
            <p:cNvSpPr/>
            <p:nvPr/>
          </p:nvSpPr>
          <p:spPr>
            <a:xfrm>
              <a:off x="6820144" y="557905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49" name="Forma libre 59">
              <a:extLst>
                <a:ext uri="{FF2B5EF4-FFF2-40B4-BE49-F238E27FC236}">
                  <a16:creationId xmlns:a16="http://schemas.microsoft.com/office/drawing/2014/main" xmlns="" id="{2C1936B4-FCD6-3048-B20B-6BD0A67140A3}"/>
                </a:ext>
              </a:extLst>
            </p:cNvPr>
            <p:cNvSpPr/>
            <p:nvPr/>
          </p:nvSpPr>
          <p:spPr>
            <a:xfrm>
              <a:off x="6820144" y="5252745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50" name="Forma libre 60">
              <a:extLst>
                <a:ext uri="{FF2B5EF4-FFF2-40B4-BE49-F238E27FC236}">
                  <a16:creationId xmlns:a16="http://schemas.microsoft.com/office/drawing/2014/main" xmlns="" id="{558D9BEB-DAB1-2942-8E68-CBF44BDD4602}"/>
                </a:ext>
              </a:extLst>
            </p:cNvPr>
            <p:cNvSpPr/>
            <p:nvPr/>
          </p:nvSpPr>
          <p:spPr>
            <a:xfrm>
              <a:off x="7219278" y="79565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51" name="Forma libre 61">
              <a:extLst>
                <a:ext uri="{FF2B5EF4-FFF2-40B4-BE49-F238E27FC236}">
                  <a16:creationId xmlns:a16="http://schemas.microsoft.com/office/drawing/2014/main" xmlns="" id="{867F8E2D-0323-C14C-A9CE-995A44595B42}"/>
                </a:ext>
              </a:extLst>
            </p:cNvPr>
            <p:cNvSpPr/>
            <p:nvPr/>
          </p:nvSpPr>
          <p:spPr>
            <a:xfrm>
              <a:off x="6820144" y="325965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52" name="Forma libre 62">
              <a:extLst>
                <a:ext uri="{FF2B5EF4-FFF2-40B4-BE49-F238E27FC236}">
                  <a16:creationId xmlns:a16="http://schemas.microsoft.com/office/drawing/2014/main" xmlns="" id="{2807C784-13FB-F84D-A42D-94F0951486AA}"/>
                </a:ext>
              </a:extLst>
            </p:cNvPr>
            <p:cNvSpPr/>
            <p:nvPr/>
          </p:nvSpPr>
          <p:spPr>
            <a:xfrm>
              <a:off x="7219278" y="1099134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53" name="Forma libre 63">
              <a:extLst>
                <a:ext uri="{FF2B5EF4-FFF2-40B4-BE49-F238E27FC236}">
                  <a16:creationId xmlns:a16="http://schemas.microsoft.com/office/drawing/2014/main" xmlns="" id="{F4D05653-0688-5748-B70E-F41B21F14D9F}"/>
                </a:ext>
              </a:extLst>
            </p:cNvPr>
            <p:cNvSpPr/>
            <p:nvPr/>
          </p:nvSpPr>
          <p:spPr>
            <a:xfrm>
              <a:off x="6820144" y="4926430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54" name="Forma libre 64">
              <a:extLst>
                <a:ext uri="{FF2B5EF4-FFF2-40B4-BE49-F238E27FC236}">
                  <a16:creationId xmlns:a16="http://schemas.microsoft.com/office/drawing/2014/main" xmlns="" id="{84C5C0B0-98FE-6947-AFB5-1201799210A9}"/>
                </a:ext>
              </a:extLst>
            </p:cNvPr>
            <p:cNvSpPr/>
            <p:nvPr/>
          </p:nvSpPr>
          <p:spPr>
            <a:xfrm>
              <a:off x="6820144" y="362022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55" name="Forma libre 65">
              <a:extLst>
                <a:ext uri="{FF2B5EF4-FFF2-40B4-BE49-F238E27FC236}">
                  <a16:creationId xmlns:a16="http://schemas.microsoft.com/office/drawing/2014/main" xmlns="" id="{AF691588-DDB0-3D4B-B29E-1D6EC0FBB934}"/>
                </a:ext>
              </a:extLst>
            </p:cNvPr>
            <p:cNvSpPr/>
            <p:nvPr/>
          </p:nvSpPr>
          <p:spPr>
            <a:xfrm>
              <a:off x="6820144" y="3946536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56" name="Forma libre 66">
              <a:extLst>
                <a:ext uri="{FF2B5EF4-FFF2-40B4-BE49-F238E27FC236}">
                  <a16:creationId xmlns:a16="http://schemas.microsoft.com/office/drawing/2014/main" xmlns="" id="{CFC96695-A12C-4948-9441-84245189EE75}"/>
                </a:ext>
              </a:extLst>
            </p:cNvPr>
            <p:cNvSpPr/>
            <p:nvPr/>
          </p:nvSpPr>
          <p:spPr>
            <a:xfrm>
              <a:off x="6820144" y="4600116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57" name="Forma libre 67">
              <a:extLst>
                <a:ext uri="{FF2B5EF4-FFF2-40B4-BE49-F238E27FC236}">
                  <a16:creationId xmlns:a16="http://schemas.microsoft.com/office/drawing/2014/main" xmlns="" id="{5B7205C0-5BCB-CF47-A919-1EFD792F22C2}"/>
                </a:ext>
              </a:extLst>
            </p:cNvPr>
            <p:cNvSpPr/>
            <p:nvPr/>
          </p:nvSpPr>
          <p:spPr>
            <a:xfrm>
              <a:off x="6820144" y="4272850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58" name="Forma libre 68">
              <a:extLst>
                <a:ext uri="{FF2B5EF4-FFF2-40B4-BE49-F238E27FC236}">
                  <a16:creationId xmlns:a16="http://schemas.microsoft.com/office/drawing/2014/main" xmlns="" id="{E50061BD-E229-E842-B849-98E4E5F3F0CB}"/>
                </a:ext>
              </a:extLst>
            </p:cNvPr>
            <p:cNvSpPr/>
            <p:nvPr/>
          </p:nvSpPr>
          <p:spPr>
            <a:xfrm>
              <a:off x="7219278" y="1459697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59" name="Forma libre 69">
              <a:extLst>
                <a:ext uri="{FF2B5EF4-FFF2-40B4-BE49-F238E27FC236}">
                  <a16:creationId xmlns:a16="http://schemas.microsoft.com/office/drawing/2014/main" xmlns="" id="{07E5DFF1-C0D5-184B-AFDB-F034E48119ED}"/>
                </a:ext>
              </a:extLst>
            </p:cNvPr>
            <p:cNvSpPr/>
            <p:nvPr/>
          </p:nvSpPr>
          <p:spPr>
            <a:xfrm>
              <a:off x="8017547" y="2539484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60" name="Forma libre 70">
              <a:extLst>
                <a:ext uri="{FF2B5EF4-FFF2-40B4-BE49-F238E27FC236}">
                  <a16:creationId xmlns:a16="http://schemas.microsoft.com/office/drawing/2014/main" xmlns="" id="{A3BDF80A-CD90-064F-99F2-4052B4069762}"/>
                </a:ext>
              </a:extLst>
            </p:cNvPr>
            <p:cNvSpPr/>
            <p:nvPr/>
          </p:nvSpPr>
          <p:spPr>
            <a:xfrm>
              <a:off x="8017547" y="3946536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61" name="Forma libre 71">
              <a:extLst>
                <a:ext uri="{FF2B5EF4-FFF2-40B4-BE49-F238E27FC236}">
                  <a16:creationId xmlns:a16="http://schemas.microsoft.com/office/drawing/2014/main" xmlns="" id="{D0913677-6BB5-EE49-872C-7F2F426235DD}"/>
                </a:ext>
              </a:extLst>
            </p:cNvPr>
            <p:cNvSpPr/>
            <p:nvPr/>
          </p:nvSpPr>
          <p:spPr>
            <a:xfrm>
              <a:off x="8017547" y="362022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62" name="Forma libre 72">
              <a:extLst>
                <a:ext uri="{FF2B5EF4-FFF2-40B4-BE49-F238E27FC236}">
                  <a16:creationId xmlns:a16="http://schemas.microsoft.com/office/drawing/2014/main" xmlns="" id="{36F9261C-F89C-8240-9CF0-309B605C9482}"/>
                </a:ext>
              </a:extLst>
            </p:cNvPr>
            <p:cNvSpPr/>
            <p:nvPr/>
          </p:nvSpPr>
          <p:spPr>
            <a:xfrm>
              <a:off x="8017547" y="325965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63" name="Forma libre 73">
              <a:extLst>
                <a:ext uri="{FF2B5EF4-FFF2-40B4-BE49-F238E27FC236}">
                  <a16:creationId xmlns:a16="http://schemas.microsoft.com/office/drawing/2014/main" xmlns="" id="{337D6E97-E3F9-BA4C-95FC-2441767C3BF2}"/>
                </a:ext>
              </a:extLst>
            </p:cNvPr>
            <p:cNvSpPr/>
            <p:nvPr/>
          </p:nvSpPr>
          <p:spPr>
            <a:xfrm>
              <a:off x="8017547" y="4272850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64" name="Forma libre 74">
              <a:extLst>
                <a:ext uri="{FF2B5EF4-FFF2-40B4-BE49-F238E27FC236}">
                  <a16:creationId xmlns:a16="http://schemas.microsoft.com/office/drawing/2014/main" xmlns="" id="{EFC87C96-4417-B447-A01C-1FC3E16D1145}"/>
                </a:ext>
              </a:extLst>
            </p:cNvPr>
            <p:cNvSpPr/>
            <p:nvPr/>
          </p:nvSpPr>
          <p:spPr>
            <a:xfrm>
              <a:off x="8017547" y="2900047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65" name="Forma libre 75">
              <a:extLst>
                <a:ext uri="{FF2B5EF4-FFF2-40B4-BE49-F238E27FC236}">
                  <a16:creationId xmlns:a16="http://schemas.microsoft.com/office/drawing/2014/main" xmlns="" id="{26AF93DA-0C68-454C-82D6-95B6FDE0A2C0}"/>
                </a:ext>
              </a:extLst>
            </p:cNvPr>
            <p:cNvSpPr/>
            <p:nvPr/>
          </p:nvSpPr>
          <p:spPr>
            <a:xfrm>
              <a:off x="8017547" y="4600116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66" name="Forma libre 76">
              <a:extLst>
                <a:ext uri="{FF2B5EF4-FFF2-40B4-BE49-F238E27FC236}">
                  <a16:creationId xmlns:a16="http://schemas.microsoft.com/office/drawing/2014/main" xmlns="" id="{45B4D061-BD8B-BF44-9AB6-3487C1FBDA8D}"/>
                </a:ext>
              </a:extLst>
            </p:cNvPr>
            <p:cNvSpPr/>
            <p:nvPr/>
          </p:nvSpPr>
          <p:spPr>
            <a:xfrm>
              <a:off x="8017547" y="557905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67" name="Forma libre 77">
              <a:extLst>
                <a:ext uri="{FF2B5EF4-FFF2-40B4-BE49-F238E27FC236}">
                  <a16:creationId xmlns:a16="http://schemas.microsoft.com/office/drawing/2014/main" xmlns="" id="{EEDD852F-6467-4C48-B0D0-66B8C27EF84A}"/>
                </a:ext>
              </a:extLst>
            </p:cNvPr>
            <p:cNvSpPr/>
            <p:nvPr/>
          </p:nvSpPr>
          <p:spPr>
            <a:xfrm>
              <a:off x="8017547" y="4926430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68" name="Forma libre 78">
              <a:extLst>
                <a:ext uri="{FF2B5EF4-FFF2-40B4-BE49-F238E27FC236}">
                  <a16:creationId xmlns:a16="http://schemas.microsoft.com/office/drawing/2014/main" xmlns="" id="{E6873EB7-AA6E-9E41-943C-A3F5D91FD434}"/>
                </a:ext>
              </a:extLst>
            </p:cNvPr>
            <p:cNvSpPr/>
            <p:nvPr/>
          </p:nvSpPr>
          <p:spPr>
            <a:xfrm>
              <a:off x="8017547" y="5252745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69" name="Forma libre 79">
              <a:extLst>
                <a:ext uri="{FF2B5EF4-FFF2-40B4-BE49-F238E27FC236}">
                  <a16:creationId xmlns:a16="http://schemas.microsoft.com/office/drawing/2014/main" xmlns="" id="{4E5726CA-F5AF-B745-BEF0-99BCCA3C01B5}"/>
                </a:ext>
              </a:extLst>
            </p:cNvPr>
            <p:cNvSpPr/>
            <p:nvPr/>
          </p:nvSpPr>
          <p:spPr>
            <a:xfrm>
              <a:off x="6820144" y="5906325"/>
              <a:ext cx="152051" cy="152216"/>
            </a:xfrm>
            <a:custGeom>
              <a:avLst/>
              <a:gdLst>
                <a:gd name="connsiteX0" fmla="*/ 152051 w 152051"/>
                <a:gd name="connsiteY0" fmla="*/ 76109 h 152216"/>
                <a:gd name="connsiteX1" fmla="*/ 76026 w 152051"/>
                <a:gd name="connsiteY1" fmla="*/ 152217 h 152216"/>
                <a:gd name="connsiteX2" fmla="*/ 0 w 152051"/>
                <a:gd name="connsiteY2" fmla="*/ 76109 h 152216"/>
                <a:gd name="connsiteX3" fmla="*/ 76026 w 152051"/>
                <a:gd name="connsiteY3" fmla="*/ 0 h 152216"/>
                <a:gd name="connsiteX4" fmla="*/ 152051 w 152051"/>
                <a:gd name="connsiteY4" fmla="*/ 76109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9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9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9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70" name="Forma libre 80">
              <a:extLst>
                <a:ext uri="{FF2B5EF4-FFF2-40B4-BE49-F238E27FC236}">
                  <a16:creationId xmlns:a16="http://schemas.microsoft.com/office/drawing/2014/main" xmlns="" id="{50422B87-F767-5340-AA1B-08A3BDB6790A}"/>
                </a:ext>
              </a:extLst>
            </p:cNvPr>
            <p:cNvSpPr/>
            <p:nvPr/>
          </p:nvSpPr>
          <p:spPr>
            <a:xfrm>
              <a:off x="7618413" y="5906325"/>
              <a:ext cx="152051" cy="152216"/>
            </a:xfrm>
            <a:custGeom>
              <a:avLst/>
              <a:gdLst>
                <a:gd name="connsiteX0" fmla="*/ 152051 w 152051"/>
                <a:gd name="connsiteY0" fmla="*/ 76109 h 152216"/>
                <a:gd name="connsiteX1" fmla="*/ 76026 w 152051"/>
                <a:gd name="connsiteY1" fmla="*/ 152217 h 152216"/>
                <a:gd name="connsiteX2" fmla="*/ 0 w 152051"/>
                <a:gd name="connsiteY2" fmla="*/ 76109 h 152216"/>
                <a:gd name="connsiteX3" fmla="*/ 76026 w 152051"/>
                <a:gd name="connsiteY3" fmla="*/ 0 h 152216"/>
                <a:gd name="connsiteX4" fmla="*/ 152051 w 152051"/>
                <a:gd name="connsiteY4" fmla="*/ 76109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9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9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9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71" name="Forma libre 81">
              <a:extLst>
                <a:ext uri="{FF2B5EF4-FFF2-40B4-BE49-F238E27FC236}">
                  <a16:creationId xmlns:a16="http://schemas.microsoft.com/office/drawing/2014/main" xmlns="" id="{11CEF51D-9A56-3442-B4A7-E19F4609AEA9}"/>
                </a:ext>
              </a:extLst>
            </p:cNvPr>
            <p:cNvSpPr/>
            <p:nvPr/>
          </p:nvSpPr>
          <p:spPr>
            <a:xfrm>
              <a:off x="7618413" y="557905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72" name="Forma libre 82">
              <a:extLst>
                <a:ext uri="{FF2B5EF4-FFF2-40B4-BE49-F238E27FC236}">
                  <a16:creationId xmlns:a16="http://schemas.microsoft.com/office/drawing/2014/main" xmlns="" id="{25877E9D-D2C6-5D4D-ADC7-9C92DEA9969E}"/>
                </a:ext>
              </a:extLst>
            </p:cNvPr>
            <p:cNvSpPr/>
            <p:nvPr/>
          </p:nvSpPr>
          <p:spPr>
            <a:xfrm>
              <a:off x="7618413" y="5252745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73" name="Forma libre 83">
              <a:extLst>
                <a:ext uri="{FF2B5EF4-FFF2-40B4-BE49-F238E27FC236}">
                  <a16:creationId xmlns:a16="http://schemas.microsoft.com/office/drawing/2014/main" xmlns="" id="{F8FA9C45-4245-DF42-B869-0C333865811E}"/>
                </a:ext>
              </a:extLst>
            </p:cNvPr>
            <p:cNvSpPr/>
            <p:nvPr/>
          </p:nvSpPr>
          <p:spPr>
            <a:xfrm>
              <a:off x="7219278" y="217987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74" name="Forma libre 84">
              <a:extLst>
                <a:ext uri="{FF2B5EF4-FFF2-40B4-BE49-F238E27FC236}">
                  <a16:creationId xmlns:a16="http://schemas.microsoft.com/office/drawing/2014/main" xmlns="" id="{DD0A3653-332F-6F46-BD60-5BA299A0E633}"/>
                </a:ext>
              </a:extLst>
            </p:cNvPr>
            <p:cNvSpPr/>
            <p:nvPr/>
          </p:nvSpPr>
          <p:spPr>
            <a:xfrm>
              <a:off x="7219278" y="557905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75" name="Forma libre 85">
              <a:extLst>
                <a:ext uri="{FF2B5EF4-FFF2-40B4-BE49-F238E27FC236}">
                  <a16:creationId xmlns:a16="http://schemas.microsoft.com/office/drawing/2014/main" xmlns="" id="{455F1D6B-A89E-D54C-8BD1-12B19A85E0B4}"/>
                </a:ext>
              </a:extLst>
            </p:cNvPr>
            <p:cNvSpPr/>
            <p:nvPr/>
          </p:nvSpPr>
          <p:spPr>
            <a:xfrm>
              <a:off x="7219278" y="4926430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76" name="Forma libre 86">
              <a:extLst>
                <a:ext uri="{FF2B5EF4-FFF2-40B4-BE49-F238E27FC236}">
                  <a16:creationId xmlns:a16="http://schemas.microsoft.com/office/drawing/2014/main" xmlns="" id="{F53B1C48-6B19-ED45-BFFC-7147A888B7CF}"/>
                </a:ext>
              </a:extLst>
            </p:cNvPr>
            <p:cNvSpPr/>
            <p:nvPr/>
          </p:nvSpPr>
          <p:spPr>
            <a:xfrm>
              <a:off x="7219278" y="5906325"/>
              <a:ext cx="152051" cy="152216"/>
            </a:xfrm>
            <a:custGeom>
              <a:avLst/>
              <a:gdLst>
                <a:gd name="connsiteX0" fmla="*/ 152051 w 152051"/>
                <a:gd name="connsiteY0" fmla="*/ 76109 h 152216"/>
                <a:gd name="connsiteX1" fmla="*/ 76026 w 152051"/>
                <a:gd name="connsiteY1" fmla="*/ 152217 h 152216"/>
                <a:gd name="connsiteX2" fmla="*/ 0 w 152051"/>
                <a:gd name="connsiteY2" fmla="*/ 76109 h 152216"/>
                <a:gd name="connsiteX3" fmla="*/ 76026 w 152051"/>
                <a:gd name="connsiteY3" fmla="*/ 0 h 152216"/>
                <a:gd name="connsiteX4" fmla="*/ 152051 w 152051"/>
                <a:gd name="connsiteY4" fmla="*/ 76109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9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9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9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77" name="Forma libre 87">
              <a:extLst>
                <a:ext uri="{FF2B5EF4-FFF2-40B4-BE49-F238E27FC236}">
                  <a16:creationId xmlns:a16="http://schemas.microsoft.com/office/drawing/2014/main" xmlns="" id="{CAD47237-7E25-CB49-A046-8FF4453100B9}"/>
                </a:ext>
              </a:extLst>
            </p:cNvPr>
            <p:cNvSpPr/>
            <p:nvPr/>
          </p:nvSpPr>
          <p:spPr>
            <a:xfrm>
              <a:off x="7219278" y="5252745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78" name="Forma libre 88">
              <a:extLst>
                <a:ext uri="{FF2B5EF4-FFF2-40B4-BE49-F238E27FC236}">
                  <a16:creationId xmlns:a16="http://schemas.microsoft.com/office/drawing/2014/main" xmlns="" id="{D8D9A142-E314-9E4B-B587-FFABFD1064CE}"/>
                </a:ext>
              </a:extLst>
            </p:cNvPr>
            <p:cNvSpPr/>
            <p:nvPr/>
          </p:nvSpPr>
          <p:spPr>
            <a:xfrm>
              <a:off x="7219278" y="4272850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79" name="Forma libre 89">
              <a:extLst>
                <a:ext uri="{FF2B5EF4-FFF2-40B4-BE49-F238E27FC236}">
                  <a16:creationId xmlns:a16="http://schemas.microsoft.com/office/drawing/2014/main" xmlns="" id="{E5120396-CE0E-5C4B-B6E5-C80602EBFA2E}"/>
                </a:ext>
              </a:extLst>
            </p:cNvPr>
            <p:cNvSpPr/>
            <p:nvPr/>
          </p:nvSpPr>
          <p:spPr>
            <a:xfrm>
              <a:off x="7219278" y="4600116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80" name="Forma libre 90">
              <a:extLst>
                <a:ext uri="{FF2B5EF4-FFF2-40B4-BE49-F238E27FC236}">
                  <a16:creationId xmlns:a16="http://schemas.microsoft.com/office/drawing/2014/main" xmlns="" id="{7FA83D62-84CC-5048-97A1-343D76B83A4D}"/>
                </a:ext>
              </a:extLst>
            </p:cNvPr>
            <p:cNvSpPr/>
            <p:nvPr/>
          </p:nvSpPr>
          <p:spPr>
            <a:xfrm>
              <a:off x="7219278" y="2539484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81" name="Forma libre 91">
              <a:extLst>
                <a:ext uri="{FF2B5EF4-FFF2-40B4-BE49-F238E27FC236}">
                  <a16:creationId xmlns:a16="http://schemas.microsoft.com/office/drawing/2014/main" xmlns="" id="{C709272B-F5D2-034F-9B04-6C57D4E2FE52}"/>
                </a:ext>
              </a:extLst>
            </p:cNvPr>
            <p:cNvSpPr/>
            <p:nvPr/>
          </p:nvSpPr>
          <p:spPr>
            <a:xfrm>
              <a:off x="7219278" y="3946536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82" name="Forma libre 92">
              <a:extLst>
                <a:ext uri="{FF2B5EF4-FFF2-40B4-BE49-F238E27FC236}">
                  <a16:creationId xmlns:a16="http://schemas.microsoft.com/office/drawing/2014/main" xmlns="" id="{F3D189D5-999E-464B-9153-31099A8B650B}"/>
                </a:ext>
              </a:extLst>
            </p:cNvPr>
            <p:cNvSpPr/>
            <p:nvPr/>
          </p:nvSpPr>
          <p:spPr>
            <a:xfrm>
              <a:off x="7219278" y="2900047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83" name="Forma libre 93">
              <a:extLst>
                <a:ext uri="{FF2B5EF4-FFF2-40B4-BE49-F238E27FC236}">
                  <a16:creationId xmlns:a16="http://schemas.microsoft.com/office/drawing/2014/main" xmlns="" id="{1513750C-E6F8-D448-808C-5A4EEDD888DC}"/>
                </a:ext>
              </a:extLst>
            </p:cNvPr>
            <p:cNvSpPr/>
            <p:nvPr/>
          </p:nvSpPr>
          <p:spPr>
            <a:xfrm>
              <a:off x="7219278" y="325965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84" name="Forma libre 94">
              <a:extLst>
                <a:ext uri="{FF2B5EF4-FFF2-40B4-BE49-F238E27FC236}">
                  <a16:creationId xmlns:a16="http://schemas.microsoft.com/office/drawing/2014/main" xmlns="" id="{B8270560-C055-304A-A064-55A24B2B021B}"/>
                </a:ext>
              </a:extLst>
            </p:cNvPr>
            <p:cNvSpPr/>
            <p:nvPr/>
          </p:nvSpPr>
          <p:spPr>
            <a:xfrm>
              <a:off x="7219278" y="362022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85" name="Forma libre 95">
              <a:extLst>
                <a:ext uri="{FF2B5EF4-FFF2-40B4-BE49-F238E27FC236}">
                  <a16:creationId xmlns:a16="http://schemas.microsoft.com/office/drawing/2014/main" xmlns="" id="{C197CCE0-CBDA-A248-923E-02591E432BEF}"/>
                </a:ext>
              </a:extLst>
            </p:cNvPr>
            <p:cNvSpPr/>
            <p:nvPr/>
          </p:nvSpPr>
          <p:spPr>
            <a:xfrm>
              <a:off x="7618413" y="2539484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86" name="Forma libre 96">
              <a:extLst>
                <a:ext uri="{FF2B5EF4-FFF2-40B4-BE49-F238E27FC236}">
                  <a16:creationId xmlns:a16="http://schemas.microsoft.com/office/drawing/2014/main" xmlns="" id="{C38C2D25-A05F-784F-A20F-17996BB084D6}"/>
                </a:ext>
              </a:extLst>
            </p:cNvPr>
            <p:cNvSpPr/>
            <p:nvPr/>
          </p:nvSpPr>
          <p:spPr>
            <a:xfrm>
              <a:off x="7618413" y="362022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87" name="Forma libre 97">
              <a:extLst>
                <a:ext uri="{FF2B5EF4-FFF2-40B4-BE49-F238E27FC236}">
                  <a16:creationId xmlns:a16="http://schemas.microsoft.com/office/drawing/2014/main" xmlns="" id="{39624096-F795-BE40-A03C-6D9765DEDF0B}"/>
                </a:ext>
              </a:extLst>
            </p:cNvPr>
            <p:cNvSpPr/>
            <p:nvPr/>
          </p:nvSpPr>
          <p:spPr>
            <a:xfrm>
              <a:off x="7618413" y="3946536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88" name="Forma libre 98">
              <a:extLst>
                <a:ext uri="{FF2B5EF4-FFF2-40B4-BE49-F238E27FC236}">
                  <a16:creationId xmlns:a16="http://schemas.microsoft.com/office/drawing/2014/main" xmlns="" id="{3BA91AF3-B377-BA48-A238-4425EE6D5270}"/>
                </a:ext>
              </a:extLst>
            </p:cNvPr>
            <p:cNvSpPr/>
            <p:nvPr/>
          </p:nvSpPr>
          <p:spPr>
            <a:xfrm>
              <a:off x="7618413" y="1099134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89" name="Forma libre 99">
              <a:extLst>
                <a:ext uri="{FF2B5EF4-FFF2-40B4-BE49-F238E27FC236}">
                  <a16:creationId xmlns:a16="http://schemas.microsoft.com/office/drawing/2014/main" xmlns="" id="{1A62FCC6-9B6A-F14F-9F67-62B829CFB20E}"/>
                </a:ext>
              </a:extLst>
            </p:cNvPr>
            <p:cNvSpPr/>
            <p:nvPr/>
          </p:nvSpPr>
          <p:spPr>
            <a:xfrm>
              <a:off x="7618413" y="325965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90" name="Forma libre 100">
              <a:extLst>
                <a:ext uri="{FF2B5EF4-FFF2-40B4-BE49-F238E27FC236}">
                  <a16:creationId xmlns:a16="http://schemas.microsoft.com/office/drawing/2014/main" xmlns="" id="{544AF8AB-FC49-174E-A2AD-B60B420A7129}"/>
                </a:ext>
              </a:extLst>
            </p:cNvPr>
            <p:cNvSpPr/>
            <p:nvPr/>
          </p:nvSpPr>
          <p:spPr>
            <a:xfrm>
              <a:off x="7618413" y="4600116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91" name="Forma libre 101">
              <a:extLst>
                <a:ext uri="{FF2B5EF4-FFF2-40B4-BE49-F238E27FC236}">
                  <a16:creationId xmlns:a16="http://schemas.microsoft.com/office/drawing/2014/main" xmlns="" id="{4A2837B6-3FD9-8C41-BF87-D4E274ED1D0A}"/>
                </a:ext>
              </a:extLst>
            </p:cNvPr>
            <p:cNvSpPr/>
            <p:nvPr/>
          </p:nvSpPr>
          <p:spPr>
            <a:xfrm>
              <a:off x="7618413" y="4272850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92" name="Forma libre 102">
              <a:extLst>
                <a:ext uri="{FF2B5EF4-FFF2-40B4-BE49-F238E27FC236}">
                  <a16:creationId xmlns:a16="http://schemas.microsoft.com/office/drawing/2014/main" xmlns="" id="{1A903A81-0079-1545-99A4-7FC49A13279F}"/>
                </a:ext>
              </a:extLst>
            </p:cNvPr>
            <p:cNvSpPr/>
            <p:nvPr/>
          </p:nvSpPr>
          <p:spPr>
            <a:xfrm>
              <a:off x="7618413" y="181930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93" name="Forma libre 103">
              <a:extLst>
                <a:ext uri="{FF2B5EF4-FFF2-40B4-BE49-F238E27FC236}">
                  <a16:creationId xmlns:a16="http://schemas.microsoft.com/office/drawing/2014/main" xmlns="" id="{66E297DF-0B39-A346-B891-377E9C2B6FD9}"/>
                </a:ext>
              </a:extLst>
            </p:cNvPr>
            <p:cNvSpPr/>
            <p:nvPr/>
          </p:nvSpPr>
          <p:spPr>
            <a:xfrm>
              <a:off x="7618413" y="1459697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94" name="Forma libre 104">
              <a:extLst>
                <a:ext uri="{FF2B5EF4-FFF2-40B4-BE49-F238E27FC236}">
                  <a16:creationId xmlns:a16="http://schemas.microsoft.com/office/drawing/2014/main" xmlns="" id="{4CD01F4D-B15D-C542-A743-27C337EDA538}"/>
                </a:ext>
              </a:extLst>
            </p:cNvPr>
            <p:cNvSpPr/>
            <p:nvPr/>
          </p:nvSpPr>
          <p:spPr>
            <a:xfrm>
              <a:off x="7618413" y="4926430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95" name="Forma libre 105">
              <a:extLst>
                <a:ext uri="{FF2B5EF4-FFF2-40B4-BE49-F238E27FC236}">
                  <a16:creationId xmlns:a16="http://schemas.microsoft.com/office/drawing/2014/main" xmlns="" id="{547007AF-B19F-164E-8D16-82F4D5BFD707}"/>
                </a:ext>
              </a:extLst>
            </p:cNvPr>
            <p:cNvSpPr/>
            <p:nvPr/>
          </p:nvSpPr>
          <p:spPr>
            <a:xfrm>
              <a:off x="7618413" y="2900047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96" name="Forma libre 106">
              <a:extLst>
                <a:ext uri="{FF2B5EF4-FFF2-40B4-BE49-F238E27FC236}">
                  <a16:creationId xmlns:a16="http://schemas.microsoft.com/office/drawing/2014/main" xmlns="" id="{99B036F0-4E32-5D4C-AA03-E090908DBE2F}"/>
                </a:ext>
              </a:extLst>
            </p:cNvPr>
            <p:cNvSpPr/>
            <p:nvPr/>
          </p:nvSpPr>
          <p:spPr>
            <a:xfrm>
              <a:off x="7618413" y="217987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97" name="Forma libre 107">
              <a:extLst>
                <a:ext uri="{FF2B5EF4-FFF2-40B4-BE49-F238E27FC236}">
                  <a16:creationId xmlns:a16="http://schemas.microsoft.com/office/drawing/2014/main" xmlns="" id="{966D7046-004F-514E-AD7C-23339A861260}"/>
                </a:ext>
              </a:extLst>
            </p:cNvPr>
            <p:cNvSpPr/>
            <p:nvPr/>
          </p:nvSpPr>
          <p:spPr>
            <a:xfrm>
              <a:off x="8017547" y="1459697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98" name="Forma libre 108">
              <a:extLst>
                <a:ext uri="{FF2B5EF4-FFF2-40B4-BE49-F238E27FC236}">
                  <a16:creationId xmlns:a16="http://schemas.microsoft.com/office/drawing/2014/main" xmlns="" id="{154742F6-1275-BD47-A4D0-204AFEBC1B3B}"/>
                </a:ext>
              </a:extLst>
            </p:cNvPr>
            <p:cNvSpPr/>
            <p:nvPr/>
          </p:nvSpPr>
          <p:spPr>
            <a:xfrm>
              <a:off x="6421009" y="2900047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99" name="Forma libre 109">
              <a:extLst>
                <a:ext uri="{FF2B5EF4-FFF2-40B4-BE49-F238E27FC236}">
                  <a16:creationId xmlns:a16="http://schemas.microsoft.com/office/drawing/2014/main" xmlns="" id="{F243DDD2-B5C6-5447-850A-4D029FBFC030}"/>
                </a:ext>
              </a:extLst>
            </p:cNvPr>
            <p:cNvSpPr/>
            <p:nvPr/>
          </p:nvSpPr>
          <p:spPr>
            <a:xfrm>
              <a:off x="6421009" y="5252745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00" name="Forma libre 110">
              <a:extLst>
                <a:ext uri="{FF2B5EF4-FFF2-40B4-BE49-F238E27FC236}">
                  <a16:creationId xmlns:a16="http://schemas.microsoft.com/office/drawing/2014/main" xmlns="" id="{31BECA51-29DF-5144-A3E7-6CBB5696DC0F}"/>
                </a:ext>
              </a:extLst>
            </p:cNvPr>
            <p:cNvSpPr/>
            <p:nvPr/>
          </p:nvSpPr>
          <p:spPr>
            <a:xfrm>
              <a:off x="6421009" y="181930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01" name="Forma libre 111">
              <a:extLst>
                <a:ext uri="{FF2B5EF4-FFF2-40B4-BE49-F238E27FC236}">
                  <a16:creationId xmlns:a16="http://schemas.microsoft.com/office/drawing/2014/main" xmlns="" id="{6E0F9119-8F05-D244-82DE-8FAC6BD78FDE}"/>
                </a:ext>
              </a:extLst>
            </p:cNvPr>
            <p:cNvSpPr/>
            <p:nvPr/>
          </p:nvSpPr>
          <p:spPr>
            <a:xfrm>
              <a:off x="6421009" y="217987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02" name="Forma libre 112">
              <a:extLst>
                <a:ext uri="{FF2B5EF4-FFF2-40B4-BE49-F238E27FC236}">
                  <a16:creationId xmlns:a16="http://schemas.microsoft.com/office/drawing/2014/main" xmlns="" id="{A885FDF8-24F3-5449-90B1-7E90A4DCC0B8}"/>
                </a:ext>
              </a:extLst>
            </p:cNvPr>
            <p:cNvSpPr/>
            <p:nvPr/>
          </p:nvSpPr>
          <p:spPr>
            <a:xfrm>
              <a:off x="6421009" y="325965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03" name="Forma libre 113">
              <a:extLst>
                <a:ext uri="{FF2B5EF4-FFF2-40B4-BE49-F238E27FC236}">
                  <a16:creationId xmlns:a16="http://schemas.microsoft.com/office/drawing/2014/main" xmlns="" id="{D7ADB49E-F801-8A4F-BD28-402DDA0BEF5D}"/>
                </a:ext>
              </a:extLst>
            </p:cNvPr>
            <p:cNvSpPr/>
            <p:nvPr/>
          </p:nvSpPr>
          <p:spPr>
            <a:xfrm>
              <a:off x="6421009" y="3946536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04" name="Forma libre 114">
              <a:extLst>
                <a:ext uri="{FF2B5EF4-FFF2-40B4-BE49-F238E27FC236}">
                  <a16:creationId xmlns:a16="http://schemas.microsoft.com/office/drawing/2014/main" xmlns="" id="{80975162-683C-BF4D-AF1E-FAFF301F6AB8}"/>
                </a:ext>
              </a:extLst>
            </p:cNvPr>
            <p:cNvSpPr/>
            <p:nvPr/>
          </p:nvSpPr>
          <p:spPr>
            <a:xfrm>
              <a:off x="6421009" y="4926430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05" name="Forma libre 115">
              <a:extLst>
                <a:ext uri="{FF2B5EF4-FFF2-40B4-BE49-F238E27FC236}">
                  <a16:creationId xmlns:a16="http://schemas.microsoft.com/office/drawing/2014/main" xmlns="" id="{679CEEF7-3954-7D4E-82C2-3210CAA45EA7}"/>
                </a:ext>
              </a:extLst>
            </p:cNvPr>
            <p:cNvSpPr/>
            <p:nvPr/>
          </p:nvSpPr>
          <p:spPr>
            <a:xfrm>
              <a:off x="6421009" y="4600116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06" name="Forma libre 116">
              <a:extLst>
                <a:ext uri="{FF2B5EF4-FFF2-40B4-BE49-F238E27FC236}">
                  <a16:creationId xmlns:a16="http://schemas.microsoft.com/office/drawing/2014/main" xmlns="" id="{2B147561-435C-1E48-B524-31D89271B8D3}"/>
                </a:ext>
              </a:extLst>
            </p:cNvPr>
            <p:cNvSpPr/>
            <p:nvPr/>
          </p:nvSpPr>
          <p:spPr>
            <a:xfrm>
              <a:off x="6421009" y="4272850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07" name="Forma libre 117">
              <a:extLst>
                <a:ext uri="{FF2B5EF4-FFF2-40B4-BE49-F238E27FC236}">
                  <a16:creationId xmlns:a16="http://schemas.microsoft.com/office/drawing/2014/main" xmlns="" id="{D0F33D9D-C942-774A-909A-98CA0D7D827B}"/>
                </a:ext>
              </a:extLst>
            </p:cNvPr>
            <p:cNvSpPr/>
            <p:nvPr/>
          </p:nvSpPr>
          <p:spPr>
            <a:xfrm>
              <a:off x="6421009" y="1099134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08" name="Forma libre 118">
              <a:extLst>
                <a:ext uri="{FF2B5EF4-FFF2-40B4-BE49-F238E27FC236}">
                  <a16:creationId xmlns:a16="http://schemas.microsoft.com/office/drawing/2014/main" xmlns="" id="{817B2896-1321-764D-BE7B-1A031E4FFF2A}"/>
                </a:ext>
              </a:extLst>
            </p:cNvPr>
            <p:cNvSpPr/>
            <p:nvPr/>
          </p:nvSpPr>
          <p:spPr>
            <a:xfrm>
              <a:off x="6421009" y="362022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09" name="Forma libre 119">
              <a:extLst>
                <a:ext uri="{FF2B5EF4-FFF2-40B4-BE49-F238E27FC236}">
                  <a16:creationId xmlns:a16="http://schemas.microsoft.com/office/drawing/2014/main" xmlns="" id="{947104F2-FE52-0949-B697-E9BB247665D9}"/>
                </a:ext>
              </a:extLst>
            </p:cNvPr>
            <p:cNvSpPr/>
            <p:nvPr/>
          </p:nvSpPr>
          <p:spPr>
            <a:xfrm>
              <a:off x="6421009" y="2539484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10" name="Forma libre 120">
              <a:extLst>
                <a:ext uri="{FF2B5EF4-FFF2-40B4-BE49-F238E27FC236}">
                  <a16:creationId xmlns:a16="http://schemas.microsoft.com/office/drawing/2014/main" xmlns="" id="{287DC5C6-C89D-DA4F-ACDA-0DDAA91046CB}"/>
                </a:ext>
              </a:extLst>
            </p:cNvPr>
            <p:cNvSpPr/>
            <p:nvPr/>
          </p:nvSpPr>
          <p:spPr>
            <a:xfrm>
              <a:off x="6021875" y="362022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11" name="Forma libre 121">
              <a:extLst>
                <a:ext uri="{FF2B5EF4-FFF2-40B4-BE49-F238E27FC236}">
                  <a16:creationId xmlns:a16="http://schemas.microsoft.com/office/drawing/2014/main" xmlns="" id="{FA60C2CF-60EB-384E-8F9C-CAAB9AC858A9}"/>
                </a:ext>
              </a:extLst>
            </p:cNvPr>
            <p:cNvSpPr/>
            <p:nvPr/>
          </p:nvSpPr>
          <p:spPr>
            <a:xfrm>
              <a:off x="6021875" y="4272850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12" name="Forma libre 122">
              <a:extLst>
                <a:ext uri="{FF2B5EF4-FFF2-40B4-BE49-F238E27FC236}">
                  <a16:creationId xmlns:a16="http://schemas.microsoft.com/office/drawing/2014/main" xmlns="" id="{193651D1-FAA3-7741-931D-34FA2EAD4BE0}"/>
                </a:ext>
              </a:extLst>
            </p:cNvPr>
            <p:cNvSpPr/>
            <p:nvPr/>
          </p:nvSpPr>
          <p:spPr>
            <a:xfrm>
              <a:off x="6021875" y="3946536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13" name="Forma libre 123">
              <a:extLst>
                <a:ext uri="{FF2B5EF4-FFF2-40B4-BE49-F238E27FC236}">
                  <a16:creationId xmlns:a16="http://schemas.microsoft.com/office/drawing/2014/main" xmlns="" id="{4FC9530B-14BA-5240-8B37-65B32B21A9C3}"/>
                </a:ext>
              </a:extLst>
            </p:cNvPr>
            <p:cNvSpPr/>
            <p:nvPr/>
          </p:nvSpPr>
          <p:spPr>
            <a:xfrm>
              <a:off x="6021875" y="325965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14" name="Forma libre 124">
              <a:extLst>
                <a:ext uri="{FF2B5EF4-FFF2-40B4-BE49-F238E27FC236}">
                  <a16:creationId xmlns:a16="http://schemas.microsoft.com/office/drawing/2014/main" xmlns="" id="{3127EAAF-E9A2-2243-A725-715519C36DC9}"/>
                </a:ext>
              </a:extLst>
            </p:cNvPr>
            <p:cNvSpPr/>
            <p:nvPr/>
          </p:nvSpPr>
          <p:spPr>
            <a:xfrm>
              <a:off x="6021875" y="2900047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15" name="Forma libre 125">
              <a:extLst>
                <a:ext uri="{FF2B5EF4-FFF2-40B4-BE49-F238E27FC236}">
                  <a16:creationId xmlns:a16="http://schemas.microsoft.com/office/drawing/2014/main" xmlns="" id="{786C542A-8555-B844-8B6C-50C1C293168E}"/>
                </a:ext>
              </a:extLst>
            </p:cNvPr>
            <p:cNvSpPr/>
            <p:nvPr/>
          </p:nvSpPr>
          <p:spPr>
            <a:xfrm>
              <a:off x="6021875" y="5252745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16" name="Forma libre 126">
              <a:extLst>
                <a:ext uri="{FF2B5EF4-FFF2-40B4-BE49-F238E27FC236}">
                  <a16:creationId xmlns:a16="http://schemas.microsoft.com/office/drawing/2014/main" xmlns="" id="{E2307C58-15E6-E546-B5B6-588966A16E35}"/>
                </a:ext>
              </a:extLst>
            </p:cNvPr>
            <p:cNvSpPr/>
            <p:nvPr/>
          </p:nvSpPr>
          <p:spPr>
            <a:xfrm>
              <a:off x="6021875" y="5906325"/>
              <a:ext cx="152051" cy="152216"/>
            </a:xfrm>
            <a:custGeom>
              <a:avLst/>
              <a:gdLst>
                <a:gd name="connsiteX0" fmla="*/ 152051 w 152051"/>
                <a:gd name="connsiteY0" fmla="*/ 76109 h 152216"/>
                <a:gd name="connsiteX1" fmla="*/ 76026 w 152051"/>
                <a:gd name="connsiteY1" fmla="*/ 152217 h 152216"/>
                <a:gd name="connsiteX2" fmla="*/ 0 w 152051"/>
                <a:gd name="connsiteY2" fmla="*/ 76109 h 152216"/>
                <a:gd name="connsiteX3" fmla="*/ 76026 w 152051"/>
                <a:gd name="connsiteY3" fmla="*/ 0 h 152216"/>
                <a:gd name="connsiteX4" fmla="*/ 152051 w 152051"/>
                <a:gd name="connsiteY4" fmla="*/ 76109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9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9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9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17" name="Forma libre 127">
              <a:extLst>
                <a:ext uri="{FF2B5EF4-FFF2-40B4-BE49-F238E27FC236}">
                  <a16:creationId xmlns:a16="http://schemas.microsoft.com/office/drawing/2014/main" xmlns="" id="{631B0DF0-932B-5643-A673-150913E41A36}"/>
                </a:ext>
              </a:extLst>
            </p:cNvPr>
            <p:cNvSpPr/>
            <p:nvPr/>
          </p:nvSpPr>
          <p:spPr>
            <a:xfrm>
              <a:off x="6021875" y="557905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18" name="Forma libre 128">
              <a:extLst>
                <a:ext uri="{FF2B5EF4-FFF2-40B4-BE49-F238E27FC236}">
                  <a16:creationId xmlns:a16="http://schemas.microsoft.com/office/drawing/2014/main" xmlns="" id="{92659F12-8255-9B4D-9AFA-56DAF91766D7}"/>
                </a:ext>
              </a:extLst>
            </p:cNvPr>
            <p:cNvSpPr/>
            <p:nvPr/>
          </p:nvSpPr>
          <p:spPr>
            <a:xfrm>
              <a:off x="6021875" y="4600116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19" name="Forma libre 129">
              <a:extLst>
                <a:ext uri="{FF2B5EF4-FFF2-40B4-BE49-F238E27FC236}">
                  <a16:creationId xmlns:a16="http://schemas.microsoft.com/office/drawing/2014/main" xmlns="" id="{928A3400-89E4-AA42-817B-3F6E4009534E}"/>
                </a:ext>
              </a:extLst>
            </p:cNvPr>
            <p:cNvSpPr/>
            <p:nvPr/>
          </p:nvSpPr>
          <p:spPr>
            <a:xfrm>
              <a:off x="6021875" y="2539484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20" name="Forma libre 130">
              <a:extLst>
                <a:ext uri="{FF2B5EF4-FFF2-40B4-BE49-F238E27FC236}">
                  <a16:creationId xmlns:a16="http://schemas.microsoft.com/office/drawing/2014/main" xmlns="" id="{806F1126-5C23-1F48-848A-13200BE16EDF}"/>
                </a:ext>
              </a:extLst>
            </p:cNvPr>
            <p:cNvSpPr/>
            <p:nvPr/>
          </p:nvSpPr>
          <p:spPr>
            <a:xfrm>
              <a:off x="6021875" y="4926430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21" name="Forma libre 131">
              <a:extLst>
                <a:ext uri="{FF2B5EF4-FFF2-40B4-BE49-F238E27FC236}">
                  <a16:creationId xmlns:a16="http://schemas.microsoft.com/office/drawing/2014/main" xmlns="" id="{1ADE2C17-862F-9E43-8DF6-94917095CFB8}"/>
                </a:ext>
              </a:extLst>
            </p:cNvPr>
            <p:cNvSpPr/>
            <p:nvPr/>
          </p:nvSpPr>
          <p:spPr>
            <a:xfrm>
              <a:off x="6421009" y="1459697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22" name="Forma libre 132">
              <a:extLst>
                <a:ext uri="{FF2B5EF4-FFF2-40B4-BE49-F238E27FC236}">
                  <a16:creationId xmlns:a16="http://schemas.microsoft.com/office/drawing/2014/main" xmlns="" id="{08B957E2-D40F-7C47-B6A6-F31765B4039F}"/>
                </a:ext>
              </a:extLst>
            </p:cNvPr>
            <p:cNvSpPr/>
            <p:nvPr/>
          </p:nvSpPr>
          <p:spPr>
            <a:xfrm>
              <a:off x="4425336" y="3946536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23" name="Forma libre 133">
              <a:extLst>
                <a:ext uri="{FF2B5EF4-FFF2-40B4-BE49-F238E27FC236}">
                  <a16:creationId xmlns:a16="http://schemas.microsoft.com/office/drawing/2014/main" xmlns="" id="{550C9F40-4AB9-4942-8C4A-B017AF917740}"/>
                </a:ext>
              </a:extLst>
            </p:cNvPr>
            <p:cNvSpPr/>
            <p:nvPr/>
          </p:nvSpPr>
          <p:spPr>
            <a:xfrm>
              <a:off x="4425336" y="217987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24" name="Forma libre 134">
              <a:extLst>
                <a:ext uri="{FF2B5EF4-FFF2-40B4-BE49-F238E27FC236}">
                  <a16:creationId xmlns:a16="http://schemas.microsoft.com/office/drawing/2014/main" xmlns="" id="{DAFADDF5-74BE-8646-9D78-C64277965538}"/>
                </a:ext>
              </a:extLst>
            </p:cNvPr>
            <p:cNvSpPr/>
            <p:nvPr/>
          </p:nvSpPr>
          <p:spPr>
            <a:xfrm>
              <a:off x="4425336" y="2900047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25" name="Forma libre 135">
              <a:extLst>
                <a:ext uri="{FF2B5EF4-FFF2-40B4-BE49-F238E27FC236}">
                  <a16:creationId xmlns:a16="http://schemas.microsoft.com/office/drawing/2014/main" xmlns="" id="{AF176564-9E66-0645-8224-A203C8D22B72}"/>
                </a:ext>
              </a:extLst>
            </p:cNvPr>
            <p:cNvSpPr/>
            <p:nvPr/>
          </p:nvSpPr>
          <p:spPr>
            <a:xfrm>
              <a:off x="5622740" y="557905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26" name="Forma libre 136">
              <a:extLst>
                <a:ext uri="{FF2B5EF4-FFF2-40B4-BE49-F238E27FC236}">
                  <a16:creationId xmlns:a16="http://schemas.microsoft.com/office/drawing/2014/main" xmlns="" id="{BF62F159-6C4B-0942-B583-7C845199175A}"/>
                </a:ext>
              </a:extLst>
            </p:cNvPr>
            <p:cNvSpPr/>
            <p:nvPr/>
          </p:nvSpPr>
          <p:spPr>
            <a:xfrm>
              <a:off x="4425336" y="4272850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27" name="Forma libre 137">
              <a:extLst>
                <a:ext uri="{FF2B5EF4-FFF2-40B4-BE49-F238E27FC236}">
                  <a16:creationId xmlns:a16="http://schemas.microsoft.com/office/drawing/2014/main" xmlns="" id="{F3511D1B-8974-B844-AD2F-266379CB7E78}"/>
                </a:ext>
              </a:extLst>
            </p:cNvPr>
            <p:cNvSpPr/>
            <p:nvPr/>
          </p:nvSpPr>
          <p:spPr>
            <a:xfrm>
              <a:off x="4425336" y="362022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28" name="Forma libre 138">
              <a:extLst>
                <a:ext uri="{FF2B5EF4-FFF2-40B4-BE49-F238E27FC236}">
                  <a16:creationId xmlns:a16="http://schemas.microsoft.com/office/drawing/2014/main" xmlns="" id="{3BAFF9B4-AA50-EA43-A4F8-B83568AD995A}"/>
                </a:ext>
              </a:extLst>
            </p:cNvPr>
            <p:cNvSpPr/>
            <p:nvPr/>
          </p:nvSpPr>
          <p:spPr>
            <a:xfrm>
              <a:off x="4425336" y="181930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29" name="Forma libre 139">
              <a:extLst>
                <a:ext uri="{FF2B5EF4-FFF2-40B4-BE49-F238E27FC236}">
                  <a16:creationId xmlns:a16="http://schemas.microsoft.com/office/drawing/2014/main" xmlns="" id="{8DAEA85B-2B06-3748-A5CA-984BB5776AE3}"/>
                </a:ext>
              </a:extLst>
            </p:cNvPr>
            <p:cNvSpPr/>
            <p:nvPr/>
          </p:nvSpPr>
          <p:spPr>
            <a:xfrm>
              <a:off x="4425336" y="4600116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30" name="Forma libre 140">
              <a:extLst>
                <a:ext uri="{FF2B5EF4-FFF2-40B4-BE49-F238E27FC236}">
                  <a16:creationId xmlns:a16="http://schemas.microsoft.com/office/drawing/2014/main" xmlns="" id="{E9337A61-120B-AE4A-B38E-9AA1DF8852E1}"/>
                </a:ext>
              </a:extLst>
            </p:cNvPr>
            <p:cNvSpPr/>
            <p:nvPr/>
          </p:nvSpPr>
          <p:spPr>
            <a:xfrm>
              <a:off x="4425336" y="4926430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31" name="Forma libre 141">
              <a:extLst>
                <a:ext uri="{FF2B5EF4-FFF2-40B4-BE49-F238E27FC236}">
                  <a16:creationId xmlns:a16="http://schemas.microsoft.com/office/drawing/2014/main" xmlns="" id="{3ADD866B-BE3F-4449-88A1-6552C39556EC}"/>
                </a:ext>
              </a:extLst>
            </p:cNvPr>
            <p:cNvSpPr/>
            <p:nvPr/>
          </p:nvSpPr>
          <p:spPr>
            <a:xfrm>
              <a:off x="4425336" y="2539484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32" name="Forma libre 142">
              <a:extLst>
                <a:ext uri="{FF2B5EF4-FFF2-40B4-BE49-F238E27FC236}">
                  <a16:creationId xmlns:a16="http://schemas.microsoft.com/office/drawing/2014/main" xmlns="" id="{288CB22A-0235-7E4D-B95C-26D4ED4CA0F4}"/>
                </a:ext>
              </a:extLst>
            </p:cNvPr>
            <p:cNvSpPr/>
            <p:nvPr/>
          </p:nvSpPr>
          <p:spPr>
            <a:xfrm>
              <a:off x="4026202" y="362022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33" name="Forma libre 143">
              <a:extLst>
                <a:ext uri="{FF2B5EF4-FFF2-40B4-BE49-F238E27FC236}">
                  <a16:creationId xmlns:a16="http://schemas.microsoft.com/office/drawing/2014/main" xmlns="" id="{13EB34D8-D180-0742-ADE0-9182A3C58C47}"/>
                </a:ext>
              </a:extLst>
            </p:cNvPr>
            <p:cNvSpPr/>
            <p:nvPr/>
          </p:nvSpPr>
          <p:spPr>
            <a:xfrm>
              <a:off x="6421009" y="79565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34" name="Forma libre 144">
              <a:extLst>
                <a:ext uri="{FF2B5EF4-FFF2-40B4-BE49-F238E27FC236}">
                  <a16:creationId xmlns:a16="http://schemas.microsoft.com/office/drawing/2014/main" xmlns="" id="{1C885EFD-CDE9-3E42-83E0-FB1202DA8483}"/>
                </a:ext>
              </a:extLst>
            </p:cNvPr>
            <p:cNvSpPr/>
            <p:nvPr/>
          </p:nvSpPr>
          <p:spPr>
            <a:xfrm>
              <a:off x="6421009" y="5906325"/>
              <a:ext cx="152051" cy="152216"/>
            </a:xfrm>
            <a:custGeom>
              <a:avLst/>
              <a:gdLst>
                <a:gd name="connsiteX0" fmla="*/ 152051 w 152051"/>
                <a:gd name="connsiteY0" fmla="*/ 76109 h 152216"/>
                <a:gd name="connsiteX1" fmla="*/ 76026 w 152051"/>
                <a:gd name="connsiteY1" fmla="*/ 152217 h 152216"/>
                <a:gd name="connsiteX2" fmla="*/ 0 w 152051"/>
                <a:gd name="connsiteY2" fmla="*/ 76109 h 152216"/>
                <a:gd name="connsiteX3" fmla="*/ 76026 w 152051"/>
                <a:gd name="connsiteY3" fmla="*/ 0 h 152216"/>
                <a:gd name="connsiteX4" fmla="*/ 152051 w 152051"/>
                <a:gd name="connsiteY4" fmla="*/ 76109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9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9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9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35" name="Forma libre 145">
              <a:extLst>
                <a:ext uri="{FF2B5EF4-FFF2-40B4-BE49-F238E27FC236}">
                  <a16:creationId xmlns:a16="http://schemas.microsoft.com/office/drawing/2014/main" xmlns="" id="{7107A05D-0FFC-C14E-B1E3-859FF14C95E0}"/>
                </a:ext>
              </a:extLst>
            </p:cNvPr>
            <p:cNvSpPr/>
            <p:nvPr/>
          </p:nvSpPr>
          <p:spPr>
            <a:xfrm>
              <a:off x="4026202" y="3946536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36" name="Forma libre 146">
              <a:extLst>
                <a:ext uri="{FF2B5EF4-FFF2-40B4-BE49-F238E27FC236}">
                  <a16:creationId xmlns:a16="http://schemas.microsoft.com/office/drawing/2014/main" xmlns="" id="{0E90B8F8-CE05-F04A-9F63-01B0E2E4CFF1}"/>
                </a:ext>
              </a:extLst>
            </p:cNvPr>
            <p:cNvSpPr/>
            <p:nvPr/>
          </p:nvSpPr>
          <p:spPr>
            <a:xfrm>
              <a:off x="6421009" y="557905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37" name="Forma libre 147">
              <a:extLst>
                <a:ext uri="{FF2B5EF4-FFF2-40B4-BE49-F238E27FC236}">
                  <a16:creationId xmlns:a16="http://schemas.microsoft.com/office/drawing/2014/main" xmlns="" id="{C356936A-1916-4947-BE72-4D6B79B6A4D5}"/>
                </a:ext>
              </a:extLst>
            </p:cNvPr>
            <p:cNvSpPr/>
            <p:nvPr/>
          </p:nvSpPr>
          <p:spPr>
            <a:xfrm>
              <a:off x="4026202" y="325965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38" name="Forma libre 148">
              <a:extLst>
                <a:ext uri="{FF2B5EF4-FFF2-40B4-BE49-F238E27FC236}">
                  <a16:creationId xmlns:a16="http://schemas.microsoft.com/office/drawing/2014/main" xmlns="" id="{33A6D655-E9B5-9D4D-AA0B-F4F71FF95404}"/>
                </a:ext>
              </a:extLst>
            </p:cNvPr>
            <p:cNvSpPr/>
            <p:nvPr/>
          </p:nvSpPr>
          <p:spPr>
            <a:xfrm>
              <a:off x="4026202" y="4272850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39" name="Forma libre 149">
              <a:extLst>
                <a:ext uri="{FF2B5EF4-FFF2-40B4-BE49-F238E27FC236}">
                  <a16:creationId xmlns:a16="http://schemas.microsoft.com/office/drawing/2014/main" xmlns="" id="{63AE9874-5A8F-7744-9C3F-A36138BD0222}"/>
                </a:ext>
              </a:extLst>
            </p:cNvPr>
            <p:cNvSpPr/>
            <p:nvPr/>
          </p:nvSpPr>
          <p:spPr>
            <a:xfrm>
              <a:off x="4026202" y="2539484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40" name="Forma libre 150">
              <a:extLst>
                <a:ext uri="{FF2B5EF4-FFF2-40B4-BE49-F238E27FC236}">
                  <a16:creationId xmlns:a16="http://schemas.microsoft.com/office/drawing/2014/main" xmlns="" id="{834B87ED-2D16-4B49-9E0D-B39B780197CB}"/>
                </a:ext>
              </a:extLst>
            </p:cNvPr>
            <p:cNvSpPr/>
            <p:nvPr/>
          </p:nvSpPr>
          <p:spPr>
            <a:xfrm>
              <a:off x="4026202" y="2900047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41" name="Forma libre 151">
              <a:extLst>
                <a:ext uri="{FF2B5EF4-FFF2-40B4-BE49-F238E27FC236}">
                  <a16:creationId xmlns:a16="http://schemas.microsoft.com/office/drawing/2014/main" xmlns="" id="{5D5807B5-41FF-114D-9993-5C06DF40AB97}"/>
                </a:ext>
              </a:extLst>
            </p:cNvPr>
            <p:cNvSpPr/>
            <p:nvPr/>
          </p:nvSpPr>
          <p:spPr>
            <a:xfrm>
              <a:off x="4425336" y="325965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42" name="Forma libre 152">
              <a:extLst>
                <a:ext uri="{FF2B5EF4-FFF2-40B4-BE49-F238E27FC236}">
                  <a16:creationId xmlns:a16="http://schemas.microsoft.com/office/drawing/2014/main" xmlns="" id="{13303D92-EE7D-CF44-A5A8-9EE36FFA5CD9}"/>
                </a:ext>
              </a:extLst>
            </p:cNvPr>
            <p:cNvSpPr/>
            <p:nvPr/>
          </p:nvSpPr>
          <p:spPr>
            <a:xfrm>
              <a:off x="5223605" y="4926430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43" name="Forma libre 153">
              <a:extLst>
                <a:ext uri="{FF2B5EF4-FFF2-40B4-BE49-F238E27FC236}">
                  <a16:creationId xmlns:a16="http://schemas.microsoft.com/office/drawing/2014/main" xmlns="" id="{00818A53-38D5-9343-AC56-D0F6A7D266E2}"/>
                </a:ext>
              </a:extLst>
            </p:cNvPr>
            <p:cNvSpPr/>
            <p:nvPr/>
          </p:nvSpPr>
          <p:spPr>
            <a:xfrm>
              <a:off x="5223605" y="557905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44" name="Forma libre 154">
              <a:extLst>
                <a:ext uri="{FF2B5EF4-FFF2-40B4-BE49-F238E27FC236}">
                  <a16:creationId xmlns:a16="http://schemas.microsoft.com/office/drawing/2014/main" xmlns="" id="{7DE641D2-75D6-F945-8F80-2FA4508A7D6D}"/>
                </a:ext>
              </a:extLst>
            </p:cNvPr>
            <p:cNvSpPr/>
            <p:nvPr/>
          </p:nvSpPr>
          <p:spPr>
            <a:xfrm>
              <a:off x="5223605" y="5252745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45" name="Forma libre 155">
              <a:extLst>
                <a:ext uri="{FF2B5EF4-FFF2-40B4-BE49-F238E27FC236}">
                  <a16:creationId xmlns:a16="http://schemas.microsoft.com/office/drawing/2014/main" xmlns="" id="{2D4E5CDA-82BB-7942-A111-D00CADD47287}"/>
                </a:ext>
              </a:extLst>
            </p:cNvPr>
            <p:cNvSpPr/>
            <p:nvPr/>
          </p:nvSpPr>
          <p:spPr>
            <a:xfrm>
              <a:off x="5622740" y="181930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46" name="Forma libre 156">
              <a:extLst>
                <a:ext uri="{FF2B5EF4-FFF2-40B4-BE49-F238E27FC236}">
                  <a16:creationId xmlns:a16="http://schemas.microsoft.com/office/drawing/2014/main" xmlns="" id="{112A46C9-3C1B-8B40-ABB6-9F4EB6D7D84E}"/>
                </a:ext>
              </a:extLst>
            </p:cNvPr>
            <p:cNvSpPr/>
            <p:nvPr/>
          </p:nvSpPr>
          <p:spPr>
            <a:xfrm>
              <a:off x="5622740" y="1099134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47" name="Forma libre 157">
              <a:extLst>
                <a:ext uri="{FF2B5EF4-FFF2-40B4-BE49-F238E27FC236}">
                  <a16:creationId xmlns:a16="http://schemas.microsoft.com/office/drawing/2014/main" xmlns="" id="{FB9A5846-204B-B94D-98F1-3154A1ED7322}"/>
                </a:ext>
              </a:extLst>
            </p:cNvPr>
            <p:cNvSpPr/>
            <p:nvPr/>
          </p:nvSpPr>
          <p:spPr>
            <a:xfrm>
              <a:off x="5622740" y="1459697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48" name="Forma libre 158">
              <a:extLst>
                <a:ext uri="{FF2B5EF4-FFF2-40B4-BE49-F238E27FC236}">
                  <a16:creationId xmlns:a16="http://schemas.microsoft.com/office/drawing/2014/main" xmlns="" id="{84D0AE36-97D8-214F-AAEF-9A7E9F563280}"/>
                </a:ext>
              </a:extLst>
            </p:cNvPr>
            <p:cNvSpPr/>
            <p:nvPr/>
          </p:nvSpPr>
          <p:spPr>
            <a:xfrm>
              <a:off x="5223605" y="362022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49" name="Forma libre 159">
              <a:extLst>
                <a:ext uri="{FF2B5EF4-FFF2-40B4-BE49-F238E27FC236}">
                  <a16:creationId xmlns:a16="http://schemas.microsoft.com/office/drawing/2014/main" xmlns="" id="{8BBF1BB1-2C04-6743-B978-118343E74C72}"/>
                </a:ext>
              </a:extLst>
            </p:cNvPr>
            <p:cNvSpPr/>
            <p:nvPr/>
          </p:nvSpPr>
          <p:spPr>
            <a:xfrm>
              <a:off x="5223605" y="325965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50" name="Forma libre 160">
              <a:extLst>
                <a:ext uri="{FF2B5EF4-FFF2-40B4-BE49-F238E27FC236}">
                  <a16:creationId xmlns:a16="http://schemas.microsoft.com/office/drawing/2014/main" xmlns="" id="{99C80EC9-5980-0847-B86A-ECABDB3EA9E0}"/>
                </a:ext>
              </a:extLst>
            </p:cNvPr>
            <p:cNvSpPr/>
            <p:nvPr/>
          </p:nvSpPr>
          <p:spPr>
            <a:xfrm>
              <a:off x="5223605" y="4600116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51" name="Forma libre 161">
              <a:extLst>
                <a:ext uri="{FF2B5EF4-FFF2-40B4-BE49-F238E27FC236}">
                  <a16:creationId xmlns:a16="http://schemas.microsoft.com/office/drawing/2014/main" xmlns="" id="{1DFC4F75-8004-E54B-A1FC-8DC4BC4E0AF6}"/>
                </a:ext>
              </a:extLst>
            </p:cNvPr>
            <p:cNvSpPr/>
            <p:nvPr/>
          </p:nvSpPr>
          <p:spPr>
            <a:xfrm>
              <a:off x="5223605" y="4272850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52" name="Forma libre 162">
              <a:extLst>
                <a:ext uri="{FF2B5EF4-FFF2-40B4-BE49-F238E27FC236}">
                  <a16:creationId xmlns:a16="http://schemas.microsoft.com/office/drawing/2014/main" xmlns="" id="{BBA858C6-9C2D-AC43-B482-FC90C48CDB75}"/>
                </a:ext>
              </a:extLst>
            </p:cNvPr>
            <p:cNvSpPr/>
            <p:nvPr/>
          </p:nvSpPr>
          <p:spPr>
            <a:xfrm>
              <a:off x="5223605" y="3946536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53" name="Forma libre 163">
              <a:extLst>
                <a:ext uri="{FF2B5EF4-FFF2-40B4-BE49-F238E27FC236}">
                  <a16:creationId xmlns:a16="http://schemas.microsoft.com/office/drawing/2014/main" xmlns="" id="{C7104963-83E0-1B47-A7FA-D51EF80D03E3}"/>
                </a:ext>
              </a:extLst>
            </p:cNvPr>
            <p:cNvSpPr/>
            <p:nvPr/>
          </p:nvSpPr>
          <p:spPr>
            <a:xfrm>
              <a:off x="5622740" y="325965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54" name="Forma libre 164">
              <a:extLst>
                <a:ext uri="{FF2B5EF4-FFF2-40B4-BE49-F238E27FC236}">
                  <a16:creationId xmlns:a16="http://schemas.microsoft.com/office/drawing/2014/main" xmlns="" id="{8354CB2B-D728-024B-8C55-676FC9774DCC}"/>
                </a:ext>
              </a:extLst>
            </p:cNvPr>
            <p:cNvSpPr/>
            <p:nvPr/>
          </p:nvSpPr>
          <p:spPr>
            <a:xfrm>
              <a:off x="5622740" y="4272850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55" name="Forma libre 165">
              <a:extLst>
                <a:ext uri="{FF2B5EF4-FFF2-40B4-BE49-F238E27FC236}">
                  <a16:creationId xmlns:a16="http://schemas.microsoft.com/office/drawing/2014/main" xmlns="" id="{6395DCCF-2C96-C242-AE26-C3B831118035}"/>
                </a:ext>
              </a:extLst>
            </p:cNvPr>
            <p:cNvSpPr/>
            <p:nvPr/>
          </p:nvSpPr>
          <p:spPr>
            <a:xfrm>
              <a:off x="5622740" y="4926430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56" name="Forma libre 166">
              <a:extLst>
                <a:ext uri="{FF2B5EF4-FFF2-40B4-BE49-F238E27FC236}">
                  <a16:creationId xmlns:a16="http://schemas.microsoft.com/office/drawing/2014/main" xmlns="" id="{F45BB8F2-D8DE-F24C-B5EE-D929F7865B46}"/>
                </a:ext>
              </a:extLst>
            </p:cNvPr>
            <p:cNvSpPr/>
            <p:nvPr/>
          </p:nvSpPr>
          <p:spPr>
            <a:xfrm>
              <a:off x="5622740" y="4600116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57" name="Forma libre 167">
              <a:extLst>
                <a:ext uri="{FF2B5EF4-FFF2-40B4-BE49-F238E27FC236}">
                  <a16:creationId xmlns:a16="http://schemas.microsoft.com/office/drawing/2014/main" xmlns="" id="{4F8DD9E2-FFB4-E04D-A21E-0666F6FCC5A9}"/>
                </a:ext>
              </a:extLst>
            </p:cNvPr>
            <p:cNvSpPr/>
            <p:nvPr/>
          </p:nvSpPr>
          <p:spPr>
            <a:xfrm>
              <a:off x="5622740" y="217987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58" name="Forma libre 168">
              <a:extLst>
                <a:ext uri="{FF2B5EF4-FFF2-40B4-BE49-F238E27FC236}">
                  <a16:creationId xmlns:a16="http://schemas.microsoft.com/office/drawing/2014/main" xmlns="" id="{522A2370-5130-F54D-A9BE-8F044C7780CA}"/>
                </a:ext>
              </a:extLst>
            </p:cNvPr>
            <p:cNvSpPr/>
            <p:nvPr/>
          </p:nvSpPr>
          <p:spPr>
            <a:xfrm>
              <a:off x="5622740" y="5906325"/>
              <a:ext cx="152051" cy="152216"/>
            </a:xfrm>
            <a:custGeom>
              <a:avLst/>
              <a:gdLst>
                <a:gd name="connsiteX0" fmla="*/ 152051 w 152051"/>
                <a:gd name="connsiteY0" fmla="*/ 76109 h 152216"/>
                <a:gd name="connsiteX1" fmla="*/ 76026 w 152051"/>
                <a:gd name="connsiteY1" fmla="*/ 152217 h 152216"/>
                <a:gd name="connsiteX2" fmla="*/ 0 w 152051"/>
                <a:gd name="connsiteY2" fmla="*/ 76109 h 152216"/>
                <a:gd name="connsiteX3" fmla="*/ 76026 w 152051"/>
                <a:gd name="connsiteY3" fmla="*/ 0 h 152216"/>
                <a:gd name="connsiteX4" fmla="*/ 152051 w 152051"/>
                <a:gd name="connsiteY4" fmla="*/ 76109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9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9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9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59" name="Forma libre 169">
              <a:extLst>
                <a:ext uri="{FF2B5EF4-FFF2-40B4-BE49-F238E27FC236}">
                  <a16:creationId xmlns:a16="http://schemas.microsoft.com/office/drawing/2014/main" xmlns="" id="{474D9EF5-E907-4943-8579-80AD989D2893}"/>
                </a:ext>
              </a:extLst>
            </p:cNvPr>
            <p:cNvSpPr/>
            <p:nvPr/>
          </p:nvSpPr>
          <p:spPr>
            <a:xfrm>
              <a:off x="5622740" y="5252745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60" name="Forma libre 170">
              <a:extLst>
                <a:ext uri="{FF2B5EF4-FFF2-40B4-BE49-F238E27FC236}">
                  <a16:creationId xmlns:a16="http://schemas.microsoft.com/office/drawing/2014/main" xmlns="" id="{D10EFBBE-3D58-1B47-A310-F7E012ABA1BC}"/>
                </a:ext>
              </a:extLst>
            </p:cNvPr>
            <p:cNvSpPr/>
            <p:nvPr/>
          </p:nvSpPr>
          <p:spPr>
            <a:xfrm>
              <a:off x="5622740" y="2539484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61" name="Forma libre 171">
              <a:extLst>
                <a:ext uri="{FF2B5EF4-FFF2-40B4-BE49-F238E27FC236}">
                  <a16:creationId xmlns:a16="http://schemas.microsoft.com/office/drawing/2014/main" xmlns="" id="{93156829-4E62-D24F-96F6-E37D08FB21D3}"/>
                </a:ext>
              </a:extLst>
            </p:cNvPr>
            <p:cNvSpPr/>
            <p:nvPr/>
          </p:nvSpPr>
          <p:spPr>
            <a:xfrm>
              <a:off x="5622740" y="3946536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62" name="Forma libre 172">
              <a:extLst>
                <a:ext uri="{FF2B5EF4-FFF2-40B4-BE49-F238E27FC236}">
                  <a16:creationId xmlns:a16="http://schemas.microsoft.com/office/drawing/2014/main" xmlns="" id="{1C698682-92A3-4349-A7AF-9C5D6204E6BC}"/>
                </a:ext>
              </a:extLst>
            </p:cNvPr>
            <p:cNvSpPr/>
            <p:nvPr/>
          </p:nvSpPr>
          <p:spPr>
            <a:xfrm>
              <a:off x="5622740" y="2900047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63" name="Forma libre 173">
              <a:extLst>
                <a:ext uri="{FF2B5EF4-FFF2-40B4-BE49-F238E27FC236}">
                  <a16:creationId xmlns:a16="http://schemas.microsoft.com/office/drawing/2014/main" xmlns="" id="{59C1645A-DBAE-F747-A38A-C96211A58442}"/>
                </a:ext>
              </a:extLst>
            </p:cNvPr>
            <p:cNvSpPr/>
            <p:nvPr/>
          </p:nvSpPr>
          <p:spPr>
            <a:xfrm>
              <a:off x="5223605" y="2900047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64" name="Forma libre 174">
              <a:extLst>
                <a:ext uri="{FF2B5EF4-FFF2-40B4-BE49-F238E27FC236}">
                  <a16:creationId xmlns:a16="http://schemas.microsoft.com/office/drawing/2014/main" xmlns="" id="{E0199592-2CE2-7649-A2EB-37ED88D7252E}"/>
                </a:ext>
              </a:extLst>
            </p:cNvPr>
            <p:cNvSpPr/>
            <p:nvPr/>
          </p:nvSpPr>
          <p:spPr>
            <a:xfrm>
              <a:off x="5622740" y="362022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65" name="Forma libre 175">
              <a:extLst>
                <a:ext uri="{FF2B5EF4-FFF2-40B4-BE49-F238E27FC236}">
                  <a16:creationId xmlns:a16="http://schemas.microsoft.com/office/drawing/2014/main" xmlns="" id="{C2F12852-902B-0D41-8B1A-A9BEEF4B53FA}"/>
                </a:ext>
              </a:extLst>
            </p:cNvPr>
            <p:cNvSpPr/>
            <p:nvPr/>
          </p:nvSpPr>
          <p:spPr>
            <a:xfrm>
              <a:off x="6021875" y="181930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66" name="Forma libre 176">
              <a:extLst>
                <a:ext uri="{FF2B5EF4-FFF2-40B4-BE49-F238E27FC236}">
                  <a16:creationId xmlns:a16="http://schemas.microsoft.com/office/drawing/2014/main" xmlns="" id="{23529E13-25A3-2347-9E15-ADDE1D679D90}"/>
                </a:ext>
              </a:extLst>
            </p:cNvPr>
            <p:cNvSpPr/>
            <p:nvPr/>
          </p:nvSpPr>
          <p:spPr>
            <a:xfrm>
              <a:off x="4824471" y="2539484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67" name="Forma libre 177">
              <a:extLst>
                <a:ext uri="{FF2B5EF4-FFF2-40B4-BE49-F238E27FC236}">
                  <a16:creationId xmlns:a16="http://schemas.microsoft.com/office/drawing/2014/main" xmlns="" id="{02D99D96-E96B-0748-9516-7072184A51C3}"/>
                </a:ext>
              </a:extLst>
            </p:cNvPr>
            <p:cNvSpPr/>
            <p:nvPr/>
          </p:nvSpPr>
          <p:spPr>
            <a:xfrm>
              <a:off x="4824471" y="5252745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68" name="Forma libre 178">
              <a:extLst>
                <a:ext uri="{FF2B5EF4-FFF2-40B4-BE49-F238E27FC236}">
                  <a16:creationId xmlns:a16="http://schemas.microsoft.com/office/drawing/2014/main" xmlns="" id="{6B70C5A7-7C31-6343-B3EE-FADC6B10D349}"/>
                </a:ext>
              </a:extLst>
            </p:cNvPr>
            <p:cNvSpPr/>
            <p:nvPr/>
          </p:nvSpPr>
          <p:spPr>
            <a:xfrm>
              <a:off x="4824471" y="181930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69" name="Forma libre 179">
              <a:extLst>
                <a:ext uri="{FF2B5EF4-FFF2-40B4-BE49-F238E27FC236}">
                  <a16:creationId xmlns:a16="http://schemas.microsoft.com/office/drawing/2014/main" xmlns="" id="{36199BE3-FEAA-E945-B95B-0CCC8FCF36DC}"/>
                </a:ext>
              </a:extLst>
            </p:cNvPr>
            <p:cNvSpPr/>
            <p:nvPr/>
          </p:nvSpPr>
          <p:spPr>
            <a:xfrm>
              <a:off x="4824471" y="217987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70" name="Forma libre 180">
              <a:extLst>
                <a:ext uri="{FF2B5EF4-FFF2-40B4-BE49-F238E27FC236}">
                  <a16:creationId xmlns:a16="http://schemas.microsoft.com/office/drawing/2014/main" xmlns="" id="{70D9594B-C3FF-AB49-8551-74B26D6F2F26}"/>
                </a:ext>
              </a:extLst>
            </p:cNvPr>
            <p:cNvSpPr/>
            <p:nvPr/>
          </p:nvSpPr>
          <p:spPr>
            <a:xfrm>
              <a:off x="4824471" y="1459697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71" name="Forma libre 181">
              <a:extLst>
                <a:ext uri="{FF2B5EF4-FFF2-40B4-BE49-F238E27FC236}">
                  <a16:creationId xmlns:a16="http://schemas.microsoft.com/office/drawing/2014/main" xmlns="" id="{5DB3B900-4270-8F45-821A-AA59522641B3}"/>
                </a:ext>
              </a:extLst>
            </p:cNvPr>
            <p:cNvSpPr/>
            <p:nvPr/>
          </p:nvSpPr>
          <p:spPr>
            <a:xfrm>
              <a:off x="6021875" y="217987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72" name="Forma libre 182">
              <a:extLst>
                <a:ext uri="{FF2B5EF4-FFF2-40B4-BE49-F238E27FC236}">
                  <a16:creationId xmlns:a16="http://schemas.microsoft.com/office/drawing/2014/main" xmlns="" id="{064D443C-BEF1-1F4C-A2B0-8DC3E03808C6}"/>
                </a:ext>
              </a:extLst>
            </p:cNvPr>
            <p:cNvSpPr/>
            <p:nvPr/>
          </p:nvSpPr>
          <p:spPr>
            <a:xfrm>
              <a:off x="6021875" y="1459697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73" name="Forma libre 183">
              <a:extLst>
                <a:ext uri="{FF2B5EF4-FFF2-40B4-BE49-F238E27FC236}">
                  <a16:creationId xmlns:a16="http://schemas.microsoft.com/office/drawing/2014/main" xmlns="" id="{3E62A1A0-B0A3-2F4F-9FB7-B0E12DCD91B8}"/>
                </a:ext>
              </a:extLst>
            </p:cNvPr>
            <p:cNvSpPr/>
            <p:nvPr/>
          </p:nvSpPr>
          <p:spPr>
            <a:xfrm>
              <a:off x="6021875" y="79565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74" name="Forma libre 184">
              <a:extLst>
                <a:ext uri="{FF2B5EF4-FFF2-40B4-BE49-F238E27FC236}">
                  <a16:creationId xmlns:a16="http://schemas.microsoft.com/office/drawing/2014/main" xmlns="" id="{BD0509D7-6F86-7D40-9499-50840144B99C}"/>
                </a:ext>
              </a:extLst>
            </p:cNvPr>
            <p:cNvSpPr/>
            <p:nvPr/>
          </p:nvSpPr>
          <p:spPr>
            <a:xfrm>
              <a:off x="6021875" y="1099134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75" name="Forma libre 185">
              <a:extLst>
                <a:ext uri="{FF2B5EF4-FFF2-40B4-BE49-F238E27FC236}">
                  <a16:creationId xmlns:a16="http://schemas.microsoft.com/office/drawing/2014/main" xmlns="" id="{B232BF4A-6F8A-1540-8A03-CBE8158A75B7}"/>
                </a:ext>
              </a:extLst>
            </p:cNvPr>
            <p:cNvSpPr/>
            <p:nvPr/>
          </p:nvSpPr>
          <p:spPr>
            <a:xfrm>
              <a:off x="4824471" y="362022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76" name="Forma libre 186">
              <a:extLst>
                <a:ext uri="{FF2B5EF4-FFF2-40B4-BE49-F238E27FC236}">
                  <a16:creationId xmlns:a16="http://schemas.microsoft.com/office/drawing/2014/main" xmlns="" id="{49F5913F-AE3F-8949-9920-B705DAC49320}"/>
                </a:ext>
              </a:extLst>
            </p:cNvPr>
            <p:cNvSpPr/>
            <p:nvPr/>
          </p:nvSpPr>
          <p:spPr>
            <a:xfrm>
              <a:off x="5223605" y="1459697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77" name="Forma libre 187">
              <a:extLst>
                <a:ext uri="{FF2B5EF4-FFF2-40B4-BE49-F238E27FC236}">
                  <a16:creationId xmlns:a16="http://schemas.microsoft.com/office/drawing/2014/main" xmlns="" id="{0FF43EF3-A2B0-7B4B-AD47-803033576B95}"/>
                </a:ext>
              </a:extLst>
            </p:cNvPr>
            <p:cNvSpPr/>
            <p:nvPr/>
          </p:nvSpPr>
          <p:spPr>
            <a:xfrm>
              <a:off x="5223605" y="1099134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78" name="Forma libre 188">
              <a:extLst>
                <a:ext uri="{FF2B5EF4-FFF2-40B4-BE49-F238E27FC236}">
                  <a16:creationId xmlns:a16="http://schemas.microsoft.com/office/drawing/2014/main" xmlns="" id="{9C97D6B9-8409-FA4D-B87A-DB68BBE9F66D}"/>
                </a:ext>
              </a:extLst>
            </p:cNvPr>
            <p:cNvSpPr/>
            <p:nvPr/>
          </p:nvSpPr>
          <p:spPr>
            <a:xfrm>
              <a:off x="5223605" y="217987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79" name="Forma libre 189">
              <a:extLst>
                <a:ext uri="{FF2B5EF4-FFF2-40B4-BE49-F238E27FC236}">
                  <a16:creationId xmlns:a16="http://schemas.microsoft.com/office/drawing/2014/main" xmlns="" id="{AD9D6664-2FA0-5643-94E0-D1DDB3E55153}"/>
                </a:ext>
              </a:extLst>
            </p:cNvPr>
            <p:cNvSpPr/>
            <p:nvPr/>
          </p:nvSpPr>
          <p:spPr>
            <a:xfrm>
              <a:off x="4824471" y="4600116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80" name="Forma libre 190">
              <a:extLst>
                <a:ext uri="{FF2B5EF4-FFF2-40B4-BE49-F238E27FC236}">
                  <a16:creationId xmlns:a16="http://schemas.microsoft.com/office/drawing/2014/main" xmlns="" id="{D1C57C2E-6593-7A47-9D86-97147095375F}"/>
                </a:ext>
              </a:extLst>
            </p:cNvPr>
            <p:cNvSpPr/>
            <p:nvPr/>
          </p:nvSpPr>
          <p:spPr>
            <a:xfrm>
              <a:off x="5223605" y="181930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81" name="Forma libre 191">
              <a:extLst>
                <a:ext uri="{FF2B5EF4-FFF2-40B4-BE49-F238E27FC236}">
                  <a16:creationId xmlns:a16="http://schemas.microsoft.com/office/drawing/2014/main" xmlns="" id="{E2515DDB-B745-5E49-BE7A-20F2619ADF03}"/>
                </a:ext>
              </a:extLst>
            </p:cNvPr>
            <p:cNvSpPr/>
            <p:nvPr/>
          </p:nvSpPr>
          <p:spPr>
            <a:xfrm>
              <a:off x="4824471" y="2900047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82" name="Forma libre 192">
              <a:extLst>
                <a:ext uri="{FF2B5EF4-FFF2-40B4-BE49-F238E27FC236}">
                  <a16:creationId xmlns:a16="http://schemas.microsoft.com/office/drawing/2014/main" xmlns="" id="{06113E72-1358-AB42-9775-FBD12C654E05}"/>
                </a:ext>
              </a:extLst>
            </p:cNvPr>
            <p:cNvSpPr/>
            <p:nvPr/>
          </p:nvSpPr>
          <p:spPr>
            <a:xfrm>
              <a:off x="5223605" y="2539484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83" name="Forma libre 193">
              <a:extLst>
                <a:ext uri="{FF2B5EF4-FFF2-40B4-BE49-F238E27FC236}">
                  <a16:creationId xmlns:a16="http://schemas.microsoft.com/office/drawing/2014/main" xmlns="" id="{00004E59-EA10-584C-A275-7D9006CBFA27}"/>
                </a:ext>
              </a:extLst>
            </p:cNvPr>
            <p:cNvSpPr/>
            <p:nvPr/>
          </p:nvSpPr>
          <p:spPr>
            <a:xfrm>
              <a:off x="4824471" y="4926430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84" name="Forma libre 194">
              <a:extLst>
                <a:ext uri="{FF2B5EF4-FFF2-40B4-BE49-F238E27FC236}">
                  <a16:creationId xmlns:a16="http://schemas.microsoft.com/office/drawing/2014/main" xmlns="" id="{132C5DA7-D0C2-BD42-8716-7D13428C6EA7}"/>
                </a:ext>
              </a:extLst>
            </p:cNvPr>
            <p:cNvSpPr/>
            <p:nvPr/>
          </p:nvSpPr>
          <p:spPr>
            <a:xfrm>
              <a:off x="4824471" y="325965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85" name="Forma libre 195">
              <a:extLst>
                <a:ext uri="{FF2B5EF4-FFF2-40B4-BE49-F238E27FC236}">
                  <a16:creationId xmlns:a16="http://schemas.microsoft.com/office/drawing/2014/main" xmlns="" id="{E25B4C80-3CF1-0740-BABC-BAAEE1FBAAA4}"/>
                </a:ext>
              </a:extLst>
            </p:cNvPr>
            <p:cNvSpPr/>
            <p:nvPr/>
          </p:nvSpPr>
          <p:spPr>
            <a:xfrm>
              <a:off x="4824471" y="4272850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86" name="Forma libre 196">
              <a:extLst>
                <a:ext uri="{FF2B5EF4-FFF2-40B4-BE49-F238E27FC236}">
                  <a16:creationId xmlns:a16="http://schemas.microsoft.com/office/drawing/2014/main" xmlns="" id="{D43E08A7-53A6-4840-8C33-01C0DF3F98C1}"/>
                </a:ext>
              </a:extLst>
            </p:cNvPr>
            <p:cNvSpPr/>
            <p:nvPr/>
          </p:nvSpPr>
          <p:spPr>
            <a:xfrm>
              <a:off x="4824471" y="3946536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47" name="Gráfico 45">
            <a:extLst>
              <a:ext uri="{FF2B5EF4-FFF2-40B4-BE49-F238E27FC236}">
                <a16:creationId xmlns:a16="http://schemas.microsoft.com/office/drawing/2014/main" xmlns="" id="{88138CCC-5DC5-7D46-85C5-7BDF5DC800A3}"/>
              </a:ext>
            </a:extLst>
          </p:cNvPr>
          <p:cNvGrpSpPr/>
          <p:nvPr/>
        </p:nvGrpSpPr>
        <p:grpSpPr>
          <a:xfrm rot="5400000">
            <a:off x="3138736" y="3921942"/>
            <a:ext cx="1076174" cy="1366943"/>
            <a:chOff x="4026202" y="795652"/>
            <a:chExt cx="4143396" cy="5262889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54" name="Forma libre 53">
              <a:extLst>
                <a:ext uri="{FF2B5EF4-FFF2-40B4-BE49-F238E27FC236}">
                  <a16:creationId xmlns:a16="http://schemas.microsoft.com/office/drawing/2014/main" xmlns="" id="{D85388F1-9D7A-A841-B275-20282DF0408D}"/>
                </a:ext>
              </a:extLst>
            </p:cNvPr>
            <p:cNvSpPr/>
            <p:nvPr/>
          </p:nvSpPr>
          <p:spPr>
            <a:xfrm>
              <a:off x="6820144" y="79565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8" name="Forma libre 47">
              <a:extLst>
                <a:ext uri="{FF2B5EF4-FFF2-40B4-BE49-F238E27FC236}">
                  <a16:creationId xmlns:a16="http://schemas.microsoft.com/office/drawing/2014/main" xmlns="" id="{DC42611D-3A30-054A-AD7D-D140AF6639B2}"/>
                </a:ext>
              </a:extLst>
            </p:cNvPr>
            <p:cNvSpPr/>
            <p:nvPr/>
          </p:nvSpPr>
          <p:spPr>
            <a:xfrm>
              <a:off x="6820144" y="1459697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9" name="Forma libre 48">
              <a:extLst>
                <a:ext uri="{FF2B5EF4-FFF2-40B4-BE49-F238E27FC236}">
                  <a16:creationId xmlns:a16="http://schemas.microsoft.com/office/drawing/2014/main" xmlns="" id="{66356F41-6FFD-A045-8593-EB9B5DE3B80E}"/>
                </a:ext>
              </a:extLst>
            </p:cNvPr>
            <p:cNvSpPr/>
            <p:nvPr/>
          </p:nvSpPr>
          <p:spPr>
            <a:xfrm>
              <a:off x="6820144" y="181930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0" name="Forma libre 49">
              <a:extLst>
                <a:ext uri="{FF2B5EF4-FFF2-40B4-BE49-F238E27FC236}">
                  <a16:creationId xmlns:a16="http://schemas.microsoft.com/office/drawing/2014/main" xmlns="" id="{5F1C8667-B9DA-5946-BD90-24B565411502}"/>
                </a:ext>
              </a:extLst>
            </p:cNvPr>
            <p:cNvSpPr/>
            <p:nvPr/>
          </p:nvSpPr>
          <p:spPr>
            <a:xfrm>
              <a:off x="6820144" y="1099134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1" name="Forma libre 50">
              <a:extLst>
                <a:ext uri="{FF2B5EF4-FFF2-40B4-BE49-F238E27FC236}">
                  <a16:creationId xmlns:a16="http://schemas.microsoft.com/office/drawing/2014/main" xmlns="" id="{975F9447-F7D8-5F43-8D6D-981DF8966043}"/>
                </a:ext>
              </a:extLst>
            </p:cNvPr>
            <p:cNvSpPr/>
            <p:nvPr/>
          </p:nvSpPr>
          <p:spPr>
            <a:xfrm>
              <a:off x="6820144" y="2539484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2" name="Forma libre 51">
              <a:extLst>
                <a:ext uri="{FF2B5EF4-FFF2-40B4-BE49-F238E27FC236}">
                  <a16:creationId xmlns:a16="http://schemas.microsoft.com/office/drawing/2014/main" xmlns="" id="{4EEE7C49-7C7E-EF4B-8A2E-8351943ED6DB}"/>
                </a:ext>
              </a:extLst>
            </p:cNvPr>
            <p:cNvSpPr/>
            <p:nvPr/>
          </p:nvSpPr>
          <p:spPr>
            <a:xfrm>
              <a:off x="6820144" y="217987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3" name="Forma libre 52">
              <a:extLst>
                <a:ext uri="{FF2B5EF4-FFF2-40B4-BE49-F238E27FC236}">
                  <a16:creationId xmlns:a16="http://schemas.microsoft.com/office/drawing/2014/main" xmlns="" id="{EFD41F2C-5C28-DB45-AEC0-66BEBD1DA093}"/>
                </a:ext>
              </a:extLst>
            </p:cNvPr>
            <p:cNvSpPr/>
            <p:nvPr/>
          </p:nvSpPr>
          <p:spPr>
            <a:xfrm>
              <a:off x="8017547" y="1099134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5" name="Forma libre 54">
              <a:extLst>
                <a:ext uri="{FF2B5EF4-FFF2-40B4-BE49-F238E27FC236}">
                  <a16:creationId xmlns:a16="http://schemas.microsoft.com/office/drawing/2014/main" xmlns="" id="{62F30FC9-19D9-C645-A53A-94E570683EB2}"/>
                </a:ext>
              </a:extLst>
            </p:cNvPr>
            <p:cNvSpPr/>
            <p:nvPr/>
          </p:nvSpPr>
          <p:spPr>
            <a:xfrm>
              <a:off x="6820144" y="2900047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6" name="Forma libre 55">
              <a:extLst>
                <a:ext uri="{FF2B5EF4-FFF2-40B4-BE49-F238E27FC236}">
                  <a16:creationId xmlns:a16="http://schemas.microsoft.com/office/drawing/2014/main" xmlns="" id="{EF2401A6-E128-AB40-9196-EA2D6931E29F}"/>
                </a:ext>
              </a:extLst>
            </p:cNvPr>
            <p:cNvSpPr/>
            <p:nvPr/>
          </p:nvSpPr>
          <p:spPr>
            <a:xfrm>
              <a:off x="7219278" y="181930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7" name="Forma libre 56">
              <a:extLst>
                <a:ext uri="{FF2B5EF4-FFF2-40B4-BE49-F238E27FC236}">
                  <a16:creationId xmlns:a16="http://schemas.microsoft.com/office/drawing/2014/main" xmlns="" id="{65362A6C-7E29-F34A-9209-5AFF91683D7E}"/>
                </a:ext>
              </a:extLst>
            </p:cNvPr>
            <p:cNvSpPr/>
            <p:nvPr/>
          </p:nvSpPr>
          <p:spPr>
            <a:xfrm>
              <a:off x="8017547" y="217987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8" name="Forma libre 57">
              <a:extLst>
                <a:ext uri="{FF2B5EF4-FFF2-40B4-BE49-F238E27FC236}">
                  <a16:creationId xmlns:a16="http://schemas.microsoft.com/office/drawing/2014/main" xmlns="" id="{0A8DED11-831B-BA46-A9F0-F2F4D1A8B636}"/>
                </a:ext>
              </a:extLst>
            </p:cNvPr>
            <p:cNvSpPr/>
            <p:nvPr/>
          </p:nvSpPr>
          <p:spPr>
            <a:xfrm>
              <a:off x="8017547" y="181930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9" name="Forma libre 58">
              <a:extLst>
                <a:ext uri="{FF2B5EF4-FFF2-40B4-BE49-F238E27FC236}">
                  <a16:creationId xmlns:a16="http://schemas.microsoft.com/office/drawing/2014/main" xmlns="" id="{B771C2F7-2CEE-6D4F-B8F0-316FB7E583A3}"/>
                </a:ext>
              </a:extLst>
            </p:cNvPr>
            <p:cNvSpPr/>
            <p:nvPr/>
          </p:nvSpPr>
          <p:spPr>
            <a:xfrm>
              <a:off x="6820144" y="557905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0" name="Forma libre 59">
              <a:extLst>
                <a:ext uri="{FF2B5EF4-FFF2-40B4-BE49-F238E27FC236}">
                  <a16:creationId xmlns:a16="http://schemas.microsoft.com/office/drawing/2014/main" xmlns="" id="{2C1936B4-FCD6-3048-B20B-6BD0A67140A3}"/>
                </a:ext>
              </a:extLst>
            </p:cNvPr>
            <p:cNvSpPr/>
            <p:nvPr/>
          </p:nvSpPr>
          <p:spPr>
            <a:xfrm>
              <a:off x="6820144" y="5252745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1" name="Forma libre 60">
              <a:extLst>
                <a:ext uri="{FF2B5EF4-FFF2-40B4-BE49-F238E27FC236}">
                  <a16:creationId xmlns:a16="http://schemas.microsoft.com/office/drawing/2014/main" xmlns="" id="{558D9BEB-DAB1-2942-8E68-CBF44BDD4602}"/>
                </a:ext>
              </a:extLst>
            </p:cNvPr>
            <p:cNvSpPr/>
            <p:nvPr/>
          </p:nvSpPr>
          <p:spPr>
            <a:xfrm>
              <a:off x="7219278" y="79565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2" name="Forma libre 61">
              <a:extLst>
                <a:ext uri="{FF2B5EF4-FFF2-40B4-BE49-F238E27FC236}">
                  <a16:creationId xmlns:a16="http://schemas.microsoft.com/office/drawing/2014/main" xmlns="" id="{867F8E2D-0323-C14C-A9CE-995A44595B42}"/>
                </a:ext>
              </a:extLst>
            </p:cNvPr>
            <p:cNvSpPr/>
            <p:nvPr/>
          </p:nvSpPr>
          <p:spPr>
            <a:xfrm>
              <a:off x="6820144" y="325965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3" name="Forma libre 62">
              <a:extLst>
                <a:ext uri="{FF2B5EF4-FFF2-40B4-BE49-F238E27FC236}">
                  <a16:creationId xmlns:a16="http://schemas.microsoft.com/office/drawing/2014/main" xmlns="" id="{2807C784-13FB-F84D-A42D-94F0951486AA}"/>
                </a:ext>
              </a:extLst>
            </p:cNvPr>
            <p:cNvSpPr/>
            <p:nvPr/>
          </p:nvSpPr>
          <p:spPr>
            <a:xfrm>
              <a:off x="7219278" y="1099134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4" name="Forma libre 63">
              <a:extLst>
                <a:ext uri="{FF2B5EF4-FFF2-40B4-BE49-F238E27FC236}">
                  <a16:creationId xmlns:a16="http://schemas.microsoft.com/office/drawing/2014/main" xmlns="" id="{F4D05653-0688-5748-B70E-F41B21F14D9F}"/>
                </a:ext>
              </a:extLst>
            </p:cNvPr>
            <p:cNvSpPr/>
            <p:nvPr/>
          </p:nvSpPr>
          <p:spPr>
            <a:xfrm>
              <a:off x="6820144" y="4926430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5" name="Forma libre 64">
              <a:extLst>
                <a:ext uri="{FF2B5EF4-FFF2-40B4-BE49-F238E27FC236}">
                  <a16:creationId xmlns:a16="http://schemas.microsoft.com/office/drawing/2014/main" xmlns="" id="{84C5C0B0-98FE-6947-AFB5-1201799210A9}"/>
                </a:ext>
              </a:extLst>
            </p:cNvPr>
            <p:cNvSpPr/>
            <p:nvPr/>
          </p:nvSpPr>
          <p:spPr>
            <a:xfrm>
              <a:off x="6820144" y="362022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6" name="Forma libre 65">
              <a:extLst>
                <a:ext uri="{FF2B5EF4-FFF2-40B4-BE49-F238E27FC236}">
                  <a16:creationId xmlns:a16="http://schemas.microsoft.com/office/drawing/2014/main" xmlns="" id="{AF691588-DDB0-3D4B-B29E-1D6EC0FBB934}"/>
                </a:ext>
              </a:extLst>
            </p:cNvPr>
            <p:cNvSpPr/>
            <p:nvPr/>
          </p:nvSpPr>
          <p:spPr>
            <a:xfrm>
              <a:off x="6820144" y="3946536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7" name="Forma libre 66">
              <a:extLst>
                <a:ext uri="{FF2B5EF4-FFF2-40B4-BE49-F238E27FC236}">
                  <a16:creationId xmlns:a16="http://schemas.microsoft.com/office/drawing/2014/main" xmlns="" id="{CFC96695-A12C-4948-9441-84245189EE75}"/>
                </a:ext>
              </a:extLst>
            </p:cNvPr>
            <p:cNvSpPr/>
            <p:nvPr/>
          </p:nvSpPr>
          <p:spPr>
            <a:xfrm>
              <a:off x="6820144" y="4600116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8" name="Forma libre 67">
              <a:extLst>
                <a:ext uri="{FF2B5EF4-FFF2-40B4-BE49-F238E27FC236}">
                  <a16:creationId xmlns:a16="http://schemas.microsoft.com/office/drawing/2014/main" xmlns="" id="{5B7205C0-5BCB-CF47-A919-1EFD792F22C2}"/>
                </a:ext>
              </a:extLst>
            </p:cNvPr>
            <p:cNvSpPr/>
            <p:nvPr/>
          </p:nvSpPr>
          <p:spPr>
            <a:xfrm>
              <a:off x="6820144" y="4272850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9" name="Forma libre 68">
              <a:extLst>
                <a:ext uri="{FF2B5EF4-FFF2-40B4-BE49-F238E27FC236}">
                  <a16:creationId xmlns:a16="http://schemas.microsoft.com/office/drawing/2014/main" xmlns="" id="{E50061BD-E229-E842-B849-98E4E5F3F0CB}"/>
                </a:ext>
              </a:extLst>
            </p:cNvPr>
            <p:cNvSpPr/>
            <p:nvPr/>
          </p:nvSpPr>
          <p:spPr>
            <a:xfrm>
              <a:off x="7219278" y="1459697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70" name="Forma libre 69">
              <a:extLst>
                <a:ext uri="{FF2B5EF4-FFF2-40B4-BE49-F238E27FC236}">
                  <a16:creationId xmlns:a16="http://schemas.microsoft.com/office/drawing/2014/main" xmlns="" id="{07E5DFF1-C0D5-184B-AFDB-F034E48119ED}"/>
                </a:ext>
              </a:extLst>
            </p:cNvPr>
            <p:cNvSpPr/>
            <p:nvPr/>
          </p:nvSpPr>
          <p:spPr>
            <a:xfrm>
              <a:off x="8017547" y="2539484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71" name="Forma libre 70">
              <a:extLst>
                <a:ext uri="{FF2B5EF4-FFF2-40B4-BE49-F238E27FC236}">
                  <a16:creationId xmlns:a16="http://schemas.microsoft.com/office/drawing/2014/main" xmlns="" id="{A3BDF80A-CD90-064F-99F2-4052B4069762}"/>
                </a:ext>
              </a:extLst>
            </p:cNvPr>
            <p:cNvSpPr/>
            <p:nvPr/>
          </p:nvSpPr>
          <p:spPr>
            <a:xfrm>
              <a:off x="8017547" y="3946536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72" name="Forma libre 71">
              <a:extLst>
                <a:ext uri="{FF2B5EF4-FFF2-40B4-BE49-F238E27FC236}">
                  <a16:creationId xmlns:a16="http://schemas.microsoft.com/office/drawing/2014/main" xmlns="" id="{D0913677-6BB5-EE49-872C-7F2F426235DD}"/>
                </a:ext>
              </a:extLst>
            </p:cNvPr>
            <p:cNvSpPr/>
            <p:nvPr/>
          </p:nvSpPr>
          <p:spPr>
            <a:xfrm>
              <a:off x="8017547" y="362022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73" name="Forma libre 72">
              <a:extLst>
                <a:ext uri="{FF2B5EF4-FFF2-40B4-BE49-F238E27FC236}">
                  <a16:creationId xmlns:a16="http://schemas.microsoft.com/office/drawing/2014/main" xmlns="" id="{36F9261C-F89C-8240-9CF0-309B605C9482}"/>
                </a:ext>
              </a:extLst>
            </p:cNvPr>
            <p:cNvSpPr/>
            <p:nvPr/>
          </p:nvSpPr>
          <p:spPr>
            <a:xfrm>
              <a:off x="8017547" y="325965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74" name="Forma libre 73">
              <a:extLst>
                <a:ext uri="{FF2B5EF4-FFF2-40B4-BE49-F238E27FC236}">
                  <a16:creationId xmlns:a16="http://schemas.microsoft.com/office/drawing/2014/main" xmlns="" id="{337D6E97-E3F9-BA4C-95FC-2441767C3BF2}"/>
                </a:ext>
              </a:extLst>
            </p:cNvPr>
            <p:cNvSpPr/>
            <p:nvPr/>
          </p:nvSpPr>
          <p:spPr>
            <a:xfrm>
              <a:off x="8017547" y="4272850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75" name="Forma libre 74">
              <a:extLst>
                <a:ext uri="{FF2B5EF4-FFF2-40B4-BE49-F238E27FC236}">
                  <a16:creationId xmlns:a16="http://schemas.microsoft.com/office/drawing/2014/main" xmlns="" id="{EFC87C96-4417-B447-A01C-1FC3E16D1145}"/>
                </a:ext>
              </a:extLst>
            </p:cNvPr>
            <p:cNvSpPr/>
            <p:nvPr/>
          </p:nvSpPr>
          <p:spPr>
            <a:xfrm>
              <a:off x="8017547" y="2900047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76" name="Forma libre 75">
              <a:extLst>
                <a:ext uri="{FF2B5EF4-FFF2-40B4-BE49-F238E27FC236}">
                  <a16:creationId xmlns:a16="http://schemas.microsoft.com/office/drawing/2014/main" xmlns="" id="{26AF93DA-0C68-454C-82D6-95B6FDE0A2C0}"/>
                </a:ext>
              </a:extLst>
            </p:cNvPr>
            <p:cNvSpPr/>
            <p:nvPr/>
          </p:nvSpPr>
          <p:spPr>
            <a:xfrm>
              <a:off x="8017547" y="4600116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77" name="Forma libre 76">
              <a:extLst>
                <a:ext uri="{FF2B5EF4-FFF2-40B4-BE49-F238E27FC236}">
                  <a16:creationId xmlns:a16="http://schemas.microsoft.com/office/drawing/2014/main" xmlns="" id="{45B4D061-BD8B-BF44-9AB6-3487C1FBDA8D}"/>
                </a:ext>
              </a:extLst>
            </p:cNvPr>
            <p:cNvSpPr/>
            <p:nvPr/>
          </p:nvSpPr>
          <p:spPr>
            <a:xfrm>
              <a:off x="8017547" y="557905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78" name="Forma libre 77">
              <a:extLst>
                <a:ext uri="{FF2B5EF4-FFF2-40B4-BE49-F238E27FC236}">
                  <a16:creationId xmlns:a16="http://schemas.microsoft.com/office/drawing/2014/main" xmlns="" id="{EEDD852F-6467-4C48-B0D0-66B8C27EF84A}"/>
                </a:ext>
              </a:extLst>
            </p:cNvPr>
            <p:cNvSpPr/>
            <p:nvPr/>
          </p:nvSpPr>
          <p:spPr>
            <a:xfrm>
              <a:off x="8017547" y="4926430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79" name="Forma libre 78">
              <a:extLst>
                <a:ext uri="{FF2B5EF4-FFF2-40B4-BE49-F238E27FC236}">
                  <a16:creationId xmlns:a16="http://schemas.microsoft.com/office/drawing/2014/main" xmlns="" id="{E6873EB7-AA6E-9E41-943C-A3F5D91FD434}"/>
                </a:ext>
              </a:extLst>
            </p:cNvPr>
            <p:cNvSpPr/>
            <p:nvPr/>
          </p:nvSpPr>
          <p:spPr>
            <a:xfrm>
              <a:off x="8017547" y="5252745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80" name="Forma libre 79">
              <a:extLst>
                <a:ext uri="{FF2B5EF4-FFF2-40B4-BE49-F238E27FC236}">
                  <a16:creationId xmlns:a16="http://schemas.microsoft.com/office/drawing/2014/main" xmlns="" id="{4E5726CA-F5AF-B745-BEF0-99BCCA3C01B5}"/>
                </a:ext>
              </a:extLst>
            </p:cNvPr>
            <p:cNvSpPr/>
            <p:nvPr/>
          </p:nvSpPr>
          <p:spPr>
            <a:xfrm>
              <a:off x="6820144" y="5906325"/>
              <a:ext cx="152051" cy="152216"/>
            </a:xfrm>
            <a:custGeom>
              <a:avLst/>
              <a:gdLst>
                <a:gd name="connsiteX0" fmla="*/ 152051 w 152051"/>
                <a:gd name="connsiteY0" fmla="*/ 76109 h 152216"/>
                <a:gd name="connsiteX1" fmla="*/ 76026 w 152051"/>
                <a:gd name="connsiteY1" fmla="*/ 152217 h 152216"/>
                <a:gd name="connsiteX2" fmla="*/ 0 w 152051"/>
                <a:gd name="connsiteY2" fmla="*/ 76109 h 152216"/>
                <a:gd name="connsiteX3" fmla="*/ 76026 w 152051"/>
                <a:gd name="connsiteY3" fmla="*/ 0 h 152216"/>
                <a:gd name="connsiteX4" fmla="*/ 152051 w 152051"/>
                <a:gd name="connsiteY4" fmla="*/ 76109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9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9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9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81" name="Forma libre 80">
              <a:extLst>
                <a:ext uri="{FF2B5EF4-FFF2-40B4-BE49-F238E27FC236}">
                  <a16:creationId xmlns:a16="http://schemas.microsoft.com/office/drawing/2014/main" xmlns="" id="{50422B87-F767-5340-AA1B-08A3BDB6790A}"/>
                </a:ext>
              </a:extLst>
            </p:cNvPr>
            <p:cNvSpPr/>
            <p:nvPr/>
          </p:nvSpPr>
          <p:spPr>
            <a:xfrm>
              <a:off x="7618413" y="5906325"/>
              <a:ext cx="152051" cy="152216"/>
            </a:xfrm>
            <a:custGeom>
              <a:avLst/>
              <a:gdLst>
                <a:gd name="connsiteX0" fmla="*/ 152051 w 152051"/>
                <a:gd name="connsiteY0" fmla="*/ 76109 h 152216"/>
                <a:gd name="connsiteX1" fmla="*/ 76026 w 152051"/>
                <a:gd name="connsiteY1" fmla="*/ 152217 h 152216"/>
                <a:gd name="connsiteX2" fmla="*/ 0 w 152051"/>
                <a:gd name="connsiteY2" fmla="*/ 76109 h 152216"/>
                <a:gd name="connsiteX3" fmla="*/ 76026 w 152051"/>
                <a:gd name="connsiteY3" fmla="*/ 0 h 152216"/>
                <a:gd name="connsiteX4" fmla="*/ 152051 w 152051"/>
                <a:gd name="connsiteY4" fmla="*/ 76109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9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9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9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82" name="Forma libre 81">
              <a:extLst>
                <a:ext uri="{FF2B5EF4-FFF2-40B4-BE49-F238E27FC236}">
                  <a16:creationId xmlns:a16="http://schemas.microsoft.com/office/drawing/2014/main" xmlns="" id="{11CEF51D-9A56-3442-B4A7-E19F4609AEA9}"/>
                </a:ext>
              </a:extLst>
            </p:cNvPr>
            <p:cNvSpPr/>
            <p:nvPr/>
          </p:nvSpPr>
          <p:spPr>
            <a:xfrm>
              <a:off x="7618413" y="557905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83" name="Forma libre 82">
              <a:extLst>
                <a:ext uri="{FF2B5EF4-FFF2-40B4-BE49-F238E27FC236}">
                  <a16:creationId xmlns:a16="http://schemas.microsoft.com/office/drawing/2014/main" xmlns="" id="{25877E9D-D2C6-5D4D-ADC7-9C92DEA9969E}"/>
                </a:ext>
              </a:extLst>
            </p:cNvPr>
            <p:cNvSpPr/>
            <p:nvPr/>
          </p:nvSpPr>
          <p:spPr>
            <a:xfrm>
              <a:off x="7618413" y="5252745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84" name="Forma libre 83">
              <a:extLst>
                <a:ext uri="{FF2B5EF4-FFF2-40B4-BE49-F238E27FC236}">
                  <a16:creationId xmlns:a16="http://schemas.microsoft.com/office/drawing/2014/main" xmlns="" id="{F8FA9C45-4245-DF42-B869-0C333865811E}"/>
                </a:ext>
              </a:extLst>
            </p:cNvPr>
            <p:cNvSpPr/>
            <p:nvPr/>
          </p:nvSpPr>
          <p:spPr>
            <a:xfrm>
              <a:off x="7219278" y="217987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85" name="Forma libre 84">
              <a:extLst>
                <a:ext uri="{FF2B5EF4-FFF2-40B4-BE49-F238E27FC236}">
                  <a16:creationId xmlns:a16="http://schemas.microsoft.com/office/drawing/2014/main" xmlns="" id="{DD0A3653-332F-6F46-BD60-5BA299A0E633}"/>
                </a:ext>
              </a:extLst>
            </p:cNvPr>
            <p:cNvSpPr/>
            <p:nvPr/>
          </p:nvSpPr>
          <p:spPr>
            <a:xfrm>
              <a:off x="7219278" y="557905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86" name="Forma libre 85">
              <a:extLst>
                <a:ext uri="{FF2B5EF4-FFF2-40B4-BE49-F238E27FC236}">
                  <a16:creationId xmlns:a16="http://schemas.microsoft.com/office/drawing/2014/main" xmlns="" id="{455F1D6B-A89E-D54C-8BD1-12B19A85E0B4}"/>
                </a:ext>
              </a:extLst>
            </p:cNvPr>
            <p:cNvSpPr/>
            <p:nvPr/>
          </p:nvSpPr>
          <p:spPr>
            <a:xfrm>
              <a:off x="7219278" y="4926430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87" name="Forma libre 86">
              <a:extLst>
                <a:ext uri="{FF2B5EF4-FFF2-40B4-BE49-F238E27FC236}">
                  <a16:creationId xmlns:a16="http://schemas.microsoft.com/office/drawing/2014/main" xmlns="" id="{F53B1C48-6B19-ED45-BFFC-7147A888B7CF}"/>
                </a:ext>
              </a:extLst>
            </p:cNvPr>
            <p:cNvSpPr/>
            <p:nvPr/>
          </p:nvSpPr>
          <p:spPr>
            <a:xfrm>
              <a:off x="7219278" y="5906325"/>
              <a:ext cx="152051" cy="152216"/>
            </a:xfrm>
            <a:custGeom>
              <a:avLst/>
              <a:gdLst>
                <a:gd name="connsiteX0" fmla="*/ 152051 w 152051"/>
                <a:gd name="connsiteY0" fmla="*/ 76109 h 152216"/>
                <a:gd name="connsiteX1" fmla="*/ 76026 w 152051"/>
                <a:gd name="connsiteY1" fmla="*/ 152217 h 152216"/>
                <a:gd name="connsiteX2" fmla="*/ 0 w 152051"/>
                <a:gd name="connsiteY2" fmla="*/ 76109 h 152216"/>
                <a:gd name="connsiteX3" fmla="*/ 76026 w 152051"/>
                <a:gd name="connsiteY3" fmla="*/ 0 h 152216"/>
                <a:gd name="connsiteX4" fmla="*/ 152051 w 152051"/>
                <a:gd name="connsiteY4" fmla="*/ 76109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9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9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9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88" name="Forma libre 87">
              <a:extLst>
                <a:ext uri="{FF2B5EF4-FFF2-40B4-BE49-F238E27FC236}">
                  <a16:creationId xmlns:a16="http://schemas.microsoft.com/office/drawing/2014/main" xmlns="" id="{CAD47237-7E25-CB49-A046-8FF4453100B9}"/>
                </a:ext>
              </a:extLst>
            </p:cNvPr>
            <p:cNvSpPr/>
            <p:nvPr/>
          </p:nvSpPr>
          <p:spPr>
            <a:xfrm>
              <a:off x="7219278" y="5252745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89" name="Forma libre 88">
              <a:extLst>
                <a:ext uri="{FF2B5EF4-FFF2-40B4-BE49-F238E27FC236}">
                  <a16:creationId xmlns:a16="http://schemas.microsoft.com/office/drawing/2014/main" xmlns="" id="{D8D9A142-E314-9E4B-B587-FFABFD1064CE}"/>
                </a:ext>
              </a:extLst>
            </p:cNvPr>
            <p:cNvSpPr/>
            <p:nvPr/>
          </p:nvSpPr>
          <p:spPr>
            <a:xfrm>
              <a:off x="7219278" y="4272850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90" name="Forma libre 89">
              <a:extLst>
                <a:ext uri="{FF2B5EF4-FFF2-40B4-BE49-F238E27FC236}">
                  <a16:creationId xmlns:a16="http://schemas.microsoft.com/office/drawing/2014/main" xmlns="" id="{E5120396-CE0E-5C4B-B6E5-C80602EBFA2E}"/>
                </a:ext>
              </a:extLst>
            </p:cNvPr>
            <p:cNvSpPr/>
            <p:nvPr/>
          </p:nvSpPr>
          <p:spPr>
            <a:xfrm>
              <a:off x="7219278" y="4600116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91" name="Forma libre 90">
              <a:extLst>
                <a:ext uri="{FF2B5EF4-FFF2-40B4-BE49-F238E27FC236}">
                  <a16:creationId xmlns:a16="http://schemas.microsoft.com/office/drawing/2014/main" xmlns="" id="{7FA83D62-84CC-5048-97A1-343D76B83A4D}"/>
                </a:ext>
              </a:extLst>
            </p:cNvPr>
            <p:cNvSpPr/>
            <p:nvPr/>
          </p:nvSpPr>
          <p:spPr>
            <a:xfrm>
              <a:off x="7219278" y="2539484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92" name="Forma libre 91">
              <a:extLst>
                <a:ext uri="{FF2B5EF4-FFF2-40B4-BE49-F238E27FC236}">
                  <a16:creationId xmlns:a16="http://schemas.microsoft.com/office/drawing/2014/main" xmlns="" id="{C709272B-F5D2-034F-9B04-6C57D4E2FE52}"/>
                </a:ext>
              </a:extLst>
            </p:cNvPr>
            <p:cNvSpPr/>
            <p:nvPr/>
          </p:nvSpPr>
          <p:spPr>
            <a:xfrm>
              <a:off x="7219278" y="3946536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93" name="Forma libre 92">
              <a:extLst>
                <a:ext uri="{FF2B5EF4-FFF2-40B4-BE49-F238E27FC236}">
                  <a16:creationId xmlns:a16="http://schemas.microsoft.com/office/drawing/2014/main" xmlns="" id="{F3D189D5-999E-464B-9153-31099A8B650B}"/>
                </a:ext>
              </a:extLst>
            </p:cNvPr>
            <p:cNvSpPr/>
            <p:nvPr/>
          </p:nvSpPr>
          <p:spPr>
            <a:xfrm>
              <a:off x="7219278" y="2900047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94" name="Forma libre 93">
              <a:extLst>
                <a:ext uri="{FF2B5EF4-FFF2-40B4-BE49-F238E27FC236}">
                  <a16:creationId xmlns:a16="http://schemas.microsoft.com/office/drawing/2014/main" xmlns="" id="{1513750C-E6F8-D448-808C-5A4EEDD888DC}"/>
                </a:ext>
              </a:extLst>
            </p:cNvPr>
            <p:cNvSpPr/>
            <p:nvPr/>
          </p:nvSpPr>
          <p:spPr>
            <a:xfrm>
              <a:off x="7219278" y="325965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95" name="Forma libre 94">
              <a:extLst>
                <a:ext uri="{FF2B5EF4-FFF2-40B4-BE49-F238E27FC236}">
                  <a16:creationId xmlns:a16="http://schemas.microsoft.com/office/drawing/2014/main" xmlns="" id="{B8270560-C055-304A-A064-55A24B2B021B}"/>
                </a:ext>
              </a:extLst>
            </p:cNvPr>
            <p:cNvSpPr/>
            <p:nvPr/>
          </p:nvSpPr>
          <p:spPr>
            <a:xfrm>
              <a:off x="7219278" y="362022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96" name="Forma libre 95">
              <a:extLst>
                <a:ext uri="{FF2B5EF4-FFF2-40B4-BE49-F238E27FC236}">
                  <a16:creationId xmlns:a16="http://schemas.microsoft.com/office/drawing/2014/main" xmlns="" id="{C197CCE0-CBDA-A248-923E-02591E432BEF}"/>
                </a:ext>
              </a:extLst>
            </p:cNvPr>
            <p:cNvSpPr/>
            <p:nvPr/>
          </p:nvSpPr>
          <p:spPr>
            <a:xfrm>
              <a:off x="7618413" y="2539484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97" name="Forma libre 96">
              <a:extLst>
                <a:ext uri="{FF2B5EF4-FFF2-40B4-BE49-F238E27FC236}">
                  <a16:creationId xmlns:a16="http://schemas.microsoft.com/office/drawing/2014/main" xmlns="" id="{C38C2D25-A05F-784F-A20F-17996BB084D6}"/>
                </a:ext>
              </a:extLst>
            </p:cNvPr>
            <p:cNvSpPr/>
            <p:nvPr/>
          </p:nvSpPr>
          <p:spPr>
            <a:xfrm>
              <a:off x="7618413" y="362022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98" name="Forma libre 97">
              <a:extLst>
                <a:ext uri="{FF2B5EF4-FFF2-40B4-BE49-F238E27FC236}">
                  <a16:creationId xmlns:a16="http://schemas.microsoft.com/office/drawing/2014/main" xmlns="" id="{39624096-F795-BE40-A03C-6D9765DEDF0B}"/>
                </a:ext>
              </a:extLst>
            </p:cNvPr>
            <p:cNvSpPr/>
            <p:nvPr/>
          </p:nvSpPr>
          <p:spPr>
            <a:xfrm>
              <a:off x="7618413" y="3946536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99" name="Forma libre 98">
              <a:extLst>
                <a:ext uri="{FF2B5EF4-FFF2-40B4-BE49-F238E27FC236}">
                  <a16:creationId xmlns:a16="http://schemas.microsoft.com/office/drawing/2014/main" xmlns="" id="{3BA91AF3-B377-BA48-A238-4425EE6D5270}"/>
                </a:ext>
              </a:extLst>
            </p:cNvPr>
            <p:cNvSpPr/>
            <p:nvPr/>
          </p:nvSpPr>
          <p:spPr>
            <a:xfrm>
              <a:off x="7618413" y="1099134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00" name="Forma libre 99">
              <a:extLst>
                <a:ext uri="{FF2B5EF4-FFF2-40B4-BE49-F238E27FC236}">
                  <a16:creationId xmlns:a16="http://schemas.microsoft.com/office/drawing/2014/main" xmlns="" id="{1A62FCC6-9B6A-F14F-9F67-62B829CFB20E}"/>
                </a:ext>
              </a:extLst>
            </p:cNvPr>
            <p:cNvSpPr/>
            <p:nvPr/>
          </p:nvSpPr>
          <p:spPr>
            <a:xfrm>
              <a:off x="7618413" y="325965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01" name="Forma libre 100">
              <a:extLst>
                <a:ext uri="{FF2B5EF4-FFF2-40B4-BE49-F238E27FC236}">
                  <a16:creationId xmlns:a16="http://schemas.microsoft.com/office/drawing/2014/main" xmlns="" id="{544AF8AB-FC49-174E-A2AD-B60B420A7129}"/>
                </a:ext>
              </a:extLst>
            </p:cNvPr>
            <p:cNvSpPr/>
            <p:nvPr/>
          </p:nvSpPr>
          <p:spPr>
            <a:xfrm>
              <a:off x="7618413" y="4600116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02" name="Forma libre 101">
              <a:extLst>
                <a:ext uri="{FF2B5EF4-FFF2-40B4-BE49-F238E27FC236}">
                  <a16:creationId xmlns:a16="http://schemas.microsoft.com/office/drawing/2014/main" xmlns="" id="{4A2837B6-3FD9-8C41-BF87-D4E274ED1D0A}"/>
                </a:ext>
              </a:extLst>
            </p:cNvPr>
            <p:cNvSpPr/>
            <p:nvPr/>
          </p:nvSpPr>
          <p:spPr>
            <a:xfrm>
              <a:off x="7618413" y="4272850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03" name="Forma libre 102">
              <a:extLst>
                <a:ext uri="{FF2B5EF4-FFF2-40B4-BE49-F238E27FC236}">
                  <a16:creationId xmlns:a16="http://schemas.microsoft.com/office/drawing/2014/main" xmlns="" id="{1A903A81-0079-1545-99A4-7FC49A13279F}"/>
                </a:ext>
              </a:extLst>
            </p:cNvPr>
            <p:cNvSpPr/>
            <p:nvPr/>
          </p:nvSpPr>
          <p:spPr>
            <a:xfrm>
              <a:off x="7618413" y="181930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04" name="Forma libre 103">
              <a:extLst>
                <a:ext uri="{FF2B5EF4-FFF2-40B4-BE49-F238E27FC236}">
                  <a16:creationId xmlns:a16="http://schemas.microsoft.com/office/drawing/2014/main" xmlns="" id="{66E297DF-0B39-A346-B891-377E9C2B6FD9}"/>
                </a:ext>
              </a:extLst>
            </p:cNvPr>
            <p:cNvSpPr/>
            <p:nvPr/>
          </p:nvSpPr>
          <p:spPr>
            <a:xfrm>
              <a:off x="7618413" y="1459697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05" name="Forma libre 104">
              <a:extLst>
                <a:ext uri="{FF2B5EF4-FFF2-40B4-BE49-F238E27FC236}">
                  <a16:creationId xmlns:a16="http://schemas.microsoft.com/office/drawing/2014/main" xmlns="" id="{4CD01F4D-B15D-C542-A743-27C337EDA538}"/>
                </a:ext>
              </a:extLst>
            </p:cNvPr>
            <p:cNvSpPr/>
            <p:nvPr/>
          </p:nvSpPr>
          <p:spPr>
            <a:xfrm>
              <a:off x="7618413" y="4926430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06" name="Forma libre 105">
              <a:extLst>
                <a:ext uri="{FF2B5EF4-FFF2-40B4-BE49-F238E27FC236}">
                  <a16:creationId xmlns:a16="http://schemas.microsoft.com/office/drawing/2014/main" xmlns="" id="{547007AF-B19F-164E-8D16-82F4D5BFD707}"/>
                </a:ext>
              </a:extLst>
            </p:cNvPr>
            <p:cNvSpPr/>
            <p:nvPr/>
          </p:nvSpPr>
          <p:spPr>
            <a:xfrm>
              <a:off x="7618413" y="2900047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07" name="Forma libre 106">
              <a:extLst>
                <a:ext uri="{FF2B5EF4-FFF2-40B4-BE49-F238E27FC236}">
                  <a16:creationId xmlns:a16="http://schemas.microsoft.com/office/drawing/2014/main" xmlns="" id="{99B036F0-4E32-5D4C-AA03-E090908DBE2F}"/>
                </a:ext>
              </a:extLst>
            </p:cNvPr>
            <p:cNvSpPr/>
            <p:nvPr/>
          </p:nvSpPr>
          <p:spPr>
            <a:xfrm>
              <a:off x="7618413" y="217987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08" name="Forma libre 107">
              <a:extLst>
                <a:ext uri="{FF2B5EF4-FFF2-40B4-BE49-F238E27FC236}">
                  <a16:creationId xmlns:a16="http://schemas.microsoft.com/office/drawing/2014/main" xmlns="" id="{966D7046-004F-514E-AD7C-23339A861260}"/>
                </a:ext>
              </a:extLst>
            </p:cNvPr>
            <p:cNvSpPr/>
            <p:nvPr/>
          </p:nvSpPr>
          <p:spPr>
            <a:xfrm>
              <a:off x="8017547" y="1459697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09" name="Forma libre 108">
              <a:extLst>
                <a:ext uri="{FF2B5EF4-FFF2-40B4-BE49-F238E27FC236}">
                  <a16:creationId xmlns:a16="http://schemas.microsoft.com/office/drawing/2014/main" xmlns="" id="{154742F6-1275-BD47-A4D0-204AFEBC1B3B}"/>
                </a:ext>
              </a:extLst>
            </p:cNvPr>
            <p:cNvSpPr/>
            <p:nvPr/>
          </p:nvSpPr>
          <p:spPr>
            <a:xfrm>
              <a:off x="6421009" y="2900047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10" name="Forma libre 109">
              <a:extLst>
                <a:ext uri="{FF2B5EF4-FFF2-40B4-BE49-F238E27FC236}">
                  <a16:creationId xmlns:a16="http://schemas.microsoft.com/office/drawing/2014/main" xmlns="" id="{F243DDD2-B5C6-5447-850A-4D029FBFC030}"/>
                </a:ext>
              </a:extLst>
            </p:cNvPr>
            <p:cNvSpPr/>
            <p:nvPr/>
          </p:nvSpPr>
          <p:spPr>
            <a:xfrm>
              <a:off x="6421009" y="5252745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11" name="Forma libre 110">
              <a:extLst>
                <a:ext uri="{FF2B5EF4-FFF2-40B4-BE49-F238E27FC236}">
                  <a16:creationId xmlns:a16="http://schemas.microsoft.com/office/drawing/2014/main" xmlns="" id="{31BECA51-29DF-5144-A3E7-6CBB5696DC0F}"/>
                </a:ext>
              </a:extLst>
            </p:cNvPr>
            <p:cNvSpPr/>
            <p:nvPr/>
          </p:nvSpPr>
          <p:spPr>
            <a:xfrm>
              <a:off x="6421009" y="181930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12" name="Forma libre 111">
              <a:extLst>
                <a:ext uri="{FF2B5EF4-FFF2-40B4-BE49-F238E27FC236}">
                  <a16:creationId xmlns:a16="http://schemas.microsoft.com/office/drawing/2014/main" xmlns="" id="{6E0F9119-8F05-D244-82DE-8FAC6BD78FDE}"/>
                </a:ext>
              </a:extLst>
            </p:cNvPr>
            <p:cNvSpPr/>
            <p:nvPr/>
          </p:nvSpPr>
          <p:spPr>
            <a:xfrm>
              <a:off x="6421009" y="217987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13" name="Forma libre 112">
              <a:extLst>
                <a:ext uri="{FF2B5EF4-FFF2-40B4-BE49-F238E27FC236}">
                  <a16:creationId xmlns:a16="http://schemas.microsoft.com/office/drawing/2014/main" xmlns="" id="{A885FDF8-24F3-5449-90B1-7E90A4DCC0B8}"/>
                </a:ext>
              </a:extLst>
            </p:cNvPr>
            <p:cNvSpPr/>
            <p:nvPr/>
          </p:nvSpPr>
          <p:spPr>
            <a:xfrm>
              <a:off x="6421009" y="325965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14" name="Forma libre 113">
              <a:extLst>
                <a:ext uri="{FF2B5EF4-FFF2-40B4-BE49-F238E27FC236}">
                  <a16:creationId xmlns:a16="http://schemas.microsoft.com/office/drawing/2014/main" xmlns="" id="{D7ADB49E-F801-8A4F-BD28-402DDA0BEF5D}"/>
                </a:ext>
              </a:extLst>
            </p:cNvPr>
            <p:cNvSpPr/>
            <p:nvPr/>
          </p:nvSpPr>
          <p:spPr>
            <a:xfrm>
              <a:off x="6421009" y="3946536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15" name="Forma libre 114">
              <a:extLst>
                <a:ext uri="{FF2B5EF4-FFF2-40B4-BE49-F238E27FC236}">
                  <a16:creationId xmlns:a16="http://schemas.microsoft.com/office/drawing/2014/main" xmlns="" id="{80975162-683C-BF4D-AF1E-FAFF301F6AB8}"/>
                </a:ext>
              </a:extLst>
            </p:cNvPr>
            <p:cNvSpPr/>
            <p:nvPr/>
          </p:nvSpPr>
          <p:spPr>
            <a:xfrm>
              <a:off x="6421009" y="4926430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16" name="Forma libre 115">
              <a:extLst>
                <a:ext uri="{FF2B5EF4-FFF2-40B4-BE49-F238E27FC236}">
                  <a16:creationId xmlns:a16="http://schemas.microsoft.com/office/drawing/2014/main" xmlns="" id="{679CEEF7-3954-7D4E-82C2-3210CAA45EA7}"/>
                </a:ext>
              </a:extLst>
            </p:cNvPr>
            <p:cNvSpPr/>
            <p:nvPr/>
          </p:nvSpPr>
          <p:spPr>
            <a:xfrm>
              <a:off x="6421009" y="4600116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17" name="Forma libre 116">
              <a:extLst>
                <a:ext uri="{FF2B5EF4-FFF2-40B4-BE49-F238E27FC236}">
                  <a16:creationId xmlns:a16="http://schemas.microsoft.com/office/drawing/2014/main" xmlns="" id="{2B147561-435C-1E48-B524-31D89271B8D3}"/>
                </a:ext>
              </a:extLst>
            </p:cNvPr>
            <p:cNvSpPr/>
            <p:nvPr/>
          </p:nvSpPr>
          <p:spPr>
            <a:xfrm>
              <a:off x="6421009" y="4272850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18" name="Forma libre 117">
              <a:extLst>
                <a:ext uri="{FF2B5EF4-FFF2-40B4-BE49-F238E27FC236}">
                  <a16:creationId xmlns:a16="http://schemas.microsoft.com/office/drawing/2014/main" xmlns="" id="{D0F33D9D-C942-774A-909A-98CA0D7D827B}"/>
                </a:ext>
              </a:extLst>
            </p:cNvPr>
            <p:cNvSpPr/>
            <p:nvPr/>
          </p:nvSpPr>
          <p:spPr>
            <a:xfrm>
              <a:off x="6421009" y="1099134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19" name="Forma libre 118">
              <a:extLst>
                <a:ext uri="{FF2B5EF4-FFF2-40B4-BE49-F238E27FC236}">
                  <a16:creationId xmlns:a16="http://schemas.microsoft.com/office/drawing/2014/main" xmlns="" id="{817B2896-1321-764D-BE7B-1A031E4FFF2A}"/>
                </a:ext>
              </a:extLst>
            </p:cNvPr>
            <p:cNvSpPr/>
            <p:nvPr/>
          </p:nvSpPr>
          <p:spPr>
            <a:xfrm>
              <a:off x="6421009" y="362022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20" name="Forma libre 119">
              <a:extLst>
                <a:ext uri="{FF2B5EF4-FFF2-40B4-BE49-F238E27FC236}">
                  <a16:creationId xmlns:a16="http://schemas.microsoft.com/office/drawing/2014/main" xmlns="" id="{947104F2-FE52-0949-B697-E9BB247665D9}"/>
                </a:ext>
              </a:extLst>
            </p:cNvPr>
            <p:cNvSpPr/>
            <p:nvPr/>
          </p:nvSpPr>
          <p:spPr>
            <a:xfrm>
              <a:off x="6421009" y="2539484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21" name="Forma libre 120">
              <a:extLst>
                <a:ext uri="{FF2B5EF4-FFF2-40B4-BE49-F238E27FC236}">
                  <a16:creationId xmlns:a16="http://schemas.microsoft.com/office/drawing/2014/main" xmlns="" id="{287DC5C6-C89D-DA4F-ACDA-0DDAA91046CB}"/>
                </a:ext>
              </a:extLst>
            </p:cNvPr>
            <p:cNvSpPr/>
            <p:nvPr/>
          </p:nvSpPr>
          <p:spPr>
            <a:xfrm>
              <a:off x="6021875" y="362022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22" name="Forma libre 121">
              <a:extLst>
                <a:ext uri="{FF2B5EF4-FFF2-40B4-BE49-F238E27FC236}">
                  <a16:creationId xmlns:a16="http://schemas.microsoft.com/office/drawing/2014/main" xmlns="" id="{FA60C2CF-60EB-384E-8F9C-CAAB9AC858A9}"/>
                </a:ext>
              </a:extLst>
            </p:cNvPr>
            <p:cNvSpPr/>
            <p:nvPr/>
          </p:nvSpPr>
          <p:spPr>
            <a:xfrm>
              <a:off x="6021875" y="4272850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23" name="Forma libre 122">
              <a:extLst>
                <a:ext uri="{FF2B5EF4-FFF2-40B4-BE49-F238E27FC236}">
                  <a16:creationId xmlns:a16="http://schemas.microsoft.com/office/drawing/2014/main" xmlns="" id="{193651D1-FAA3-7741-931D-34FA2EAD4BE0}"/>
                </a:ext>
              </a:extLst>
            </p:cNvPr>
            <p:cNvSpPr/>
            <p:nvPr/>
          </p:nvSpPr>
          <p:spPr>
            <a:xfrm>
              <a:off x="6021875" y="3946536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24" name="Forma libre 123">
              <a:extLst>
                <a:ext uri="{FF2B5EF4-FFF2-40B4-BE49-F238E27FC236}">
                  <a16:creationId xmlns:a16="http://schemas.microsoft.com/office/drawing/2014/main" xmlns="" id="{4FC9530B-14BA-5240-8B37-65B32B21A9C3}"/>
                </a:ext>
              </a:extLst>
            </p:cNvPr>
            <p:cNvSpPr/>
            <p:nvPr/>
          </p:nvSpPr>
          <p:spPr>
            <a:xfrm>
              <a:off x="6021875" y="325965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25" name="Forma libre 124">
              <a:extLst>
                <a:ext uri="{FF2B5EF4-FFF2-40B4-BE49-F238E27FC236}">
                  <a16:creationId xmlns:a16="http://schemas.microsoft.com/office/drawing/2014/main" xmlns="" id="{3127EAAF-E9A2-2243-A725-715519C36DC9}"/>
                </a:ext>
              </a:extLst>
            </p:cNvPr>
            <p:cNvSpPr/>
            <p:nvPr/>
          </p:nvSpPr>
          <p:spPr>
            <a:xfrm>
              <a:off x="6021875" y="2900047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26" name="Forma libre 125">
              <a:extLst>
                <a:ext uri="{FF2B5EF4-FFF2-40B4-BE49-F238E27FC236}">
                  <a16:creationId xmlns:a16="http://schemas.microsoft.com/office/drawing/2014/main" xmlns="" id="{786C542A-8555-B844-8B6C-50C1C293168E}"/>
                </a:ext>
              </a:extLst>
            </p:cNvPr>
            <p:cNvSpPr/>
            <p:nvPr/>
          </p:nvSpPr>
          <p:spPr>
            <a:xfrm>
              <a:off x="6021875" y="5252745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27" name="Forma libre 126">
              <a:extLst>
                <a:ext uri="{FF2B5EF4-FFF2-40B4-BE49-F238E27FC236}">
                  <a16:creationId xmlns:a16="http://schemas.microsoft.com/office/drawing/2014/main" xmlns="" id="{E2307C58-15E6-E546-B5B6-588966A16E35}"/>
                </a:ext>
              </a:extLst>
            </p:cNvPr>
            <p:cNvSpPr/>
            <p:nvPr/>
          </p:nvSpPr>
          <p:spPr>
            <a:xfrm>
              <a:off x="6021875" y="5906325"/>
              <a:ext cx="152051" cy="152216"/>
            </a:xfrm>
            <a:custGeom>
              <a:avLst/>
              <a:gdLst>
                <a:gd name="connsiteX0" fmla="*/ 152051 w 152051"/>
                <a:gd name="connsiteY0" fmla="*/ 76109 h 152216"/>
                <a:gd name="connsiteX1" fmla="*/ 76026 w 152051"/>
                <a:gd name="connsiteY1" fmla="*/ 152217 h 152216"/>
                <a:gd name="connsiteX2" fmla="*/ 0 w 152051"/>
                <a:gd name="connsiteY2" fmla="*/ 76109 h 152216"/>
                <a:gd name="connsiteX3" fmla="*/ 76026 w 152051"/>
                <a:gd name="connsiteY3" fmla="*/ 0 h 152216"/>
                <a:gd name="connsiteX4" fmla="*/ 152051 w 152051"/>
                <a:gd name="connsiteY4" fmla="*/ 76109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9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9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9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28" name="Forma libre 127">
              <a:extLst>
                <a:ext uri="{FF2B5EF4-FFF2-40B4-BE49-F238E27FC236}">
                  <a16:creationId xmlns:a16="http://schemas.microsoft.com/office/drawing/2014/main" xmlns="" id="{631B0DF0-932B-5643-A673-150913E41A36}"/>
                </a:ext>
              </a:extLst>
            </p:cNvPr>
            <p:cNvSpPr/>
            <p:nvPr/>
          </p:nvSpPr>
          <p:spPr>
            <a:xfrm>
              <a:off x="6021875" y="557905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29" name="Forma libre 128">
              <a:extLst>
                <a:ext uri="{FF2B5EF4-FFF2-40B4-BE49-F238E27FC236}">
                  <a16:creationId xmlns:a16="http://schemas.microsoft.com/office/drawing/2014/main" xmlns="" id="{92659F12-8255-9B4D-9AFA-56DAF91766D7}"/>
                </a:ext>
              </a:extLst>
            </p:cNvPr>
            <p:cNvSpPr/>
            <p:nvPr/>
          </p:nvSpPr>
          <p:spPr>
            <a:xfrm>
              <a:off x="6021875" y="4600116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30" name="Forma libre 129">
              <a:extLst>
                <a:ext uri="{FF2B5EF4-FFF2-40B4-BE49-F238E27FC236}">
                  <a16:creationId xmlns:a16="http://schemas.microsoft.com/office/drawing/2014/main" xmlns="" id="{928A3400-89E4-AA42-817B-3F6E4009534E}"/>
                </a:ext>
              </a:extLst>
            </p:cNvPr>
            <p:cNvSpPr/>
            <p:nvPr/>
          </p:nvSpPr>
          <p:spPr>
            <a:xfrm>
              <a:off x="6021875" y="2539484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31" name="Forma libre 130">
              <a:extLst>
                <a:ext uri="{FF2B5EF4-FFF2-40B4-BE49-F238E27FC236}">
                  <a16:creationId xmlns:a16="http://schemas.microsoft.com/office/drawing/2014/main" xmlns="" id="{806F1126-5C23-1F48-848A-13200BE16EDF}"/>
                </a:ext>
              </a:extLst>
            </p:cNvPr>
            <p:cNvSpPr/>
            <p:nvPr/>
          </p:nvSpPr>
          <p:spPr>
            <a:xfrm>
              <a:off x="6021875" y="4926430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32" name="Forma libre 131">
              <a:extLst>
                <a:ext uri="{FF2B5EF4-FFF2-40B4-BE49-F238E27FC236}">
                  <a16:creationId xmlns:a16="http://schemas.microsoft.com/office/drawing/2014/main" xmlns="" id="{1ADE2C17-862F-9E43-8DF6-94917095CFB8}"/>
                </a:ext>
              </a:extLst>
            </p:cNvPr>
            <p:cNvSpPr/>
            <p:nvPr/>
          </p:nvSpPr>
          <p:spPr>
            <a:xfrm>
              <a:off x="6421009" y="1459697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33" name="Forma libre 132">
              <a:extLst>
                <a:ext uri="{FF2B5EF4-FFF2-40B4-BE49-F238E27FC236}">
                  <a16:creationId xmlns:a16="http://schemas.microsoft.com/office/drawing/2014/main" xmlns="" id="{08B957E2-D40F-7C47-B6A6-F31765B4039F}"/>
                </a:ext>
              </a:extLst>
            </p:cNvPr>
            <p:cNvSpPr/>
            <p:nvPr/>
          </p:nvSpPr>
          <p:spPr>
            <a:xfrm>
              <a:off x="4425336" y="3946536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34" name="Forma libre 133">
              <a:extLst>
                <a:ext uri="{FF2B5EF4-FFF2-40B4-BE49-F238E27FC236}">
                  <a16:creationId xmlns:a16="http://schemas.microsoft.com/office/drawing/2014/main" xmlns="" id="{550C9F40-4AB9-4942-8C4A-B017AF917740}"/>
                </a:ext>
              </a:extLst>
            </p:cNvPr>
            <p:cNvSpPr/>
            <p:nvPr/>
          </p:nvSpPr>
          <p:spPr>
            <a:xfrm>
              <a:off x="4425336" y="217987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35" name="Forma libre 134">
              <a:extLst>
                <a:ext uri="{FF2B5EF4-FFF2-40B4-BE49-F238E27FC236}">
                  <a16:creationId xmlns:a16="http://schemas.microsoft.com/office/drawing/2014/main" xmlns="" id="{DAFADDF5-74BE-8646-9D78-C64277965538}"/>
                </a:ext>
              </a:extLst>
            </p:cNvPr>
            <p:cNvSpPr/>
            <p:nvPr/>
          </p:nvSpPr>
          <p:spPr>
            <a:xfrm>
              <a:off x="4425336" y="2900047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36" name="Forma libre 135">
              <a:extLst>
                <a:ext uri="{FF2B5EF4-FFF2-40B4-BE49-F238E27FC236}">
                  <a16:creationId xmlns:a16="http://schemas.microsoft.com/office/drawing/2014/main" xmlns="" id="{AF176564-9E66-0645-8224-A203C8D22B72}"/>
                </a:ext>
              </a:extLst>
            </p:cNvPr>
            <p:cNvSpPr/>
            <p:nvPr/>
          </p:nvSpPr>
          <p:spPr>
            <a:xfrm>
              <a:off x="5622740" y="557905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37" name="Forma libre 136">
              <a:extLst>
                <a:ext uri="{FF2B5EF4-FFF2-40B4-BE49-F238E27FC236}">
                  <a16:creationId xmlns:a16="http://schemas.microsoft.com/office/drawing/2014/main" xmlns="" id="{BF62F159-6C4B-0942-B583-7C845199175A}"/>
                </a:ext>
              </a:extLst>
            </p:cNvPr>
            <p:cNvSpPr/>
            <p:nvPr/>
          </p:nvSpPr>
          <p:spPr>
            <a:xfrm>
              <a:off x="4425336" y="4272850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38" name="Forma libre 137">
              <a:extLst>
                <a:ext uri="{FF2B5EF4-FFF2-40B4-BE49-F238E27FC236}">
                  <a16:creationId xmlns:a16="http://schemas.microsoft.com/office/drawing/2014/main" xmlns="" id="{F3511D1B-8974-B844-AD2F-266379CB7E78}"/>
                </a:ext>
              </a:extLst>
            </p:cNvPr>
            <p:cNvSpPr/>
            <p:nvPr/>
          </p:nvSpPr>
          <p:spPr>
            <a:xfrm>
              <a:off x="4425336" y="362022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39" name="Forma libre 138">
              <a:extLst>
                <a:ext uri="{FF2B5EF4-FFF2-40B4-BE49-F238E27FC236}">
                  <a16:creationId xmlns:a16="http://schemas.microsoft.com/office/drawing/2014/main" xmlns="" id="{3BAFF9B4-AA50-EA43-A4F8-B83568AD995A}"/>
                </a:ext>
              </a:extLst>
            </p:cNvPr>
            <p:cNvSpPr/>
            <p:nvPr/>
          </p:nvSpPr>
          <p:spPr>
            <a:xfrm>
              <a:off x="4425336" y="181930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0" name="Forma libre 139">
              <a:extLst>
                <a:ext uri="{FF2B5EF4-FFF2-40B4-BE49-F238E27FC236}">
                  <a16:creationId xmlns:a16="http://schemas.microsoft.com/office/drawing/2014/main" xmlns="" id="{8DAEA85B-2B06-3748-A5CA-984BB5776AE3}"/>
                </a:ext>
              </a:extLst>
            </p:cNvPr>
            <p:cNvSpPr/>
            <p:nvPr/>
          </p:nvSpPr>
          <p:spPr>
            <a:xfrm>
              <a:off x="4425336" y="4600116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1" name="Forma libre 140">
              <a:extLst>
                <a:ext uri="{FF2B5EF4-FFF2-40B4-BE49-F238E27FC236}">
                  <a16:creationId xmlns:a16="http://schemas.microsoft.com/office/drawing/2014/main" xmlns="" id="{E9337A61-120B-AE4A-B38E-9AA1DF8852E1}"/>
                </a:ext>
              </a:extLst>
            </p:cNvPr>
            <p:cNvSpPr/>
            <p:nvPr/>
          </p:nvSpPr>
          <p:spPr>
            <a:xfrm>
              <a:off x="4425336" y="4926430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2" name="Forma libre 141">
              <a:extLst>
                <a:ext uri="{FF2B5EF4-FFF2-40B4-BE49-F238E27FC236}">
                  <a16:creationId xmlns:a16="http://schemas.microsoft.com/office/drawing/2014/main" xmlns="" id="{3ADD866B-BE3F-4449-88A1-6552C39556EC}"/>
                </a:ext>
              </a:extLst>
            </p:cNvPr>
            <p:cNvSpPr/>
            <p:nvPr/>
          </p:nvSpPr>
          <p:spPr>
            <a:xfrm>
              <a:off x="4425336" y="2539484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3" name="Forma libre 142">
              <a:extLst>
                <a:ext uri="{FF2B5EF4-FFF2-40B4-BE49-F238E27FC236}">
                  <a16:creationId xmlns:a16="http://schemas.microsoft.com/office/drawing/2014/main" xmlns="" id="{288CB22A-0235-7E4D-B95C-26D4ED4CA0F4}"/>
                </a:ext>
              </a:extLst>
            </p:cNvPr>
            <p:cNvSpPr/>
            <p:nvPr/>
          </p:nvSpPr>
          <p:spPr>
            <a:xfrm>
              <a:off x="4026202" y="362022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4" name="Forma libre 143">
              <a:extLst>
                <a:ext uri="{FF2B5EF4-FFF2-40B4-BE49-F238E27FC236}">
                  <a16:creationId xmlns:a16="http://schemas.microsoft.com/office/drawing/2014/main" xmlns="" id="{13EB34D8-D180-0742-ADE0-9182A3C58C47}"/>
                </a:ext>
              </a:extLst>
            </p:cNvPr>
            <p:cNvSpPr/>
            <p:nvPr/>
          </p:nvSpPr>
          <p:spPr>
            <a:xfrm>
              <a:off x="6421009" y="79565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5" name="Forma libre 144">
              <a:extLst>
                <a:ext uri="{FF2B5EF4-FFF2-40B4-BE49-F238E27FC236}">
                  <a16:creationId xmlns:a16="http://schemas.microsoft.com/office/drawing/2014/main" xmlns="" id="{1C885EFD-CDE9-3E42-83E0-FB1202DA8483}"/>
                </a:ext>
              </a:extLst>
            </p:cNvPr>
            <p:cNvSpPr/>
            <p:nvPr/>
          </p:nvSpPr>
          <p:spPr>
            <a:xfrm>
              <a:off x="6421009" y="5906325"/>
              <a:ext cx="152051" cy="152216"/>
            </a:xfrm>
            <a:custGeom>
              <a:avLst/>
              <a:gdLst>
                <a:gd name="connsiteX0" fmla="*/ 152051 w 152051"/>
                <a:gd name="connsiteY0" fmla="*/ 76109 h 152216"/>
                <a:gd name="connsiteX1" fmla="*/ 76026 w 152051"/>
                <a:gd name="connsiteY1" fmla="*/ 152217 h 152216"/>
                <a:gd name="connsiteX2" fmla="*/ 0 w 152051"/>
                <a:gd name="connsiteY2" fmla="*/ 76109 h 152216"/>
                <a:gd name="connsiteX3" fmla="*/ 76026 w 152051"/>
                <a:gd name="connsiteY3" fmla="*/ 0 h 152216"/>
                <a:gd name="connsiteX4" fmla="*/ 152051 w 152051"/>
                <a:gd name="connsiteY4" fmla="*/ 76109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9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9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9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6" name="Forma libre 145">
              <a:extLst>
                <a:ext uri="{FF2B5EF4-FFF2-40B4-BE49-F238E27FC236}">
                  <a16:creationId xmlns:a16="http://schemas.microsoft.com/office/drawing/2014/main" xmlns="" id="{7107A05D-0FFC-C14E-B1E3-859FF14C95E0}"/>
                </a:ext>
              </a:extLst>
            </p:cNvPr>
            <p:cNvSpPr/>
            <p:nvPr/>
          </p:nvSpPr>
          <p:spPr>
            <a:xfrm>
              <a:off x="4026202" y="3946536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7" name="Forma libre 146">
              <a:extLst>
                <a:ext uri="{FF2B5EF4-FFF2-40B4-BE49-F238E27FC236}">
                  <a16:creationId xmlns:a16="http://schemas.microsoft.com/office/drawing/2014/main" xmlns="" id="{0E90B8F8-CE05-F04A-9F63-01B0E2E4CFF1}"/>
                </a:ext>
              </a:extLst>
            </p:cNvPr>
            <p:cNvSpPr/>
            <p:nvPr/>
          </p:nvSpPr>
          <p:spPr>
            <a:xfrm>
              <a:off x="6421009" y="557905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8" name="Forma libre 147">
              <a:extLst>
                <a:ext uri="{FF2B5EF4-FFF2-40B4-BE49-F238E27FC236}">
                  <a16:creationId xmlns:a16="http://schemas.microsoft.com/office/drawing/2014/main" xmlns="" id="{C356936A-1916-4947-BE72-4D6B79B6A4D5}"/>
                </a:ext>
              </a:extLst>
            </p:cNvPr>
            <p:cNvSpPr/>
            <p:nvPr/>
          </p:nvSpPr>
          <p:spPr>
            <a:xfrm>
              <a:off x="4026202" y="325965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9" name="Forma libre 148">
              <a:extLst>
                <a:ext uri="{FF2B5EF4-FFF2-40B4-BE49-F238E27FC236}">
                  <a16:creationId xmlns:a16="http://schemas.microsoft.com/office/drawing/2014/main" xmlns="" id="{33A6D655-E9B5-9D4D-AA0B-F4F71FF95404}"/>
                </a:ext>
              </a:extLst>
            </p:cNvPr>
            <p:cNvSpPr/>
            <p:nvPr/>
          </p:nvSpPr>
          <p:spPr>
            <a:xfrm>
              <a:off x="4026202" y="4272850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50" name="Forma libre 149">
              <a:extLst>
                <a:ext uri="{FF2B5EF4-FFF2-40B4-BE49-F238E27FC236}">
                  <a16:creationId xmlns:a16="http://schemas.microsoft.com/office/drawing/2014/main" xmlns="" id="{63AE9874-5A8F-7744-9C3F-A36138BD0222}"/>
                </a:ext>
              </a:extLst>
            </p:cNvPr>
            <p:cNvSpPr/>
            <p:nvPr/>
          </p:nvSpPr>
          <p:spPr>
            <a:xfrm>
              <a:off x="4026202" y="2539484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51" name="Forma libre 150">
              <a:extLst>
                <a:ext uri="{FF2B5EF4-FFF2-40B4-BE49-F238E27FC236}">
                  <a16:creationId xmlns:a16="http://schemas.microsoft.com/office/drawing/2014/main" xmlns="" id="{834B87ED-2D16-4B49-9E0D-B39B780197CB}"/>
                </a:ext>
              </a:extLst>
            </p:cNvPr>
            <p:cNvSpPr/>
            <p:nvPr/>
          </p:nvSpPr>
          <p:spPr>
            <a:xfrm>
              <a:off x="4026202" y="2900047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52" name="Forma libre 151">
              <a:extLst>
                <a:ext uri="{FF2B5EF4-FFF2-40B4-BE49-F238E27FC236}">
                  <a16:creationId xmlns:a16="http://schemas.microsoft.com/office/drawing/2014/main" xmlns="" id="{5D5807B5-41FF-114D-9993-5C06DF40AB97}"/>
                </a:ext>
              </a:extLst>
            </p:cNvPr>
            <p:cNvSpPr/>
            <p:nvPr/>
          </p:nvSpPr>
          <p:spPr>
            <a:xfrm>
              <a:off x="4425336" y="325965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53" name="Forma libre 152">
              <a:extLst>
                <a:ext uri="{FF2B5EF4-FFF2-40B4-BE49-F238E27FC236}">
                  <a16:creationId xmlns:a16="http://schemas.microsoft.com/office/drawing/2014/main" xmlns="" id="{13303D92-EE7D-CF44-A5A8-9EE36FFA5CD9}"/>
                </a:ext>
              </a:extLst>
            </p:cNvPr>
            <p:cNvSpPr/>
            <p:nvPr/>
          </p:nvSpPr>
          <p:spPr>
            <a:xfrm>
              <a:off x="5223605" y="4926430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54" name="Forma libre 153">
              <a:extLst>
                <a:ext uri="{FF2B5EF4-FFF2-40B4-BE49-F238E27FC236}">
                  <a16:creationId xmlns:a16="http://schemas.microsoft.com/office/drawing/2014/main" xmlns="" id="{00818A53-38D5-9343-AC56-D0F6A7D266E2}"/>
                </a:ext>
              </a:extLst>
            </p:cNvPr>
            <p:cNvSpPr/>
            <p:nvPr/>
          </p:nvSpPr>
          <p:spPr>
            <a:xfrm>
              <a:off x="5223605" y="557905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55" name="Forma libre 154">
              <a:extLst>
                <a:ext uri="{FF2B5EF4-FFF2-40B4-BE49-F238E27FC236}">
                  <a16:creationId xmlns:a16="http://schemas.microsoft.com/office/drawing/2014/main" xmlns="" id="{7DE641D2-75D6-F945-8F80-2FA4508A7D6D}"/>
                </a:ext>
              </a:extLst>
            </p:cNvPr>
            <p:cNvSpPr/>
            <p:nvPr/>
          </p:nvSpPr>
          <p:spPr>
            <a:xfrm>
              <a:off x="5223605" y="5252745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56" name="Forma libre 155">
              <a:extLst>
                <a:ext uri="{FF2B5EF4-FFF2-40B4-BE49-F238E27FC236}">
                  <a16:creationId xmlns:a16="http://schemas.microsoft.com/office/drawing/2014/main" xmlns="" id="{2D4E5CDA-82BB-7942-A111-D00CADD47287}"/>
                </a:ext>
              </a:extLst>
            </p:cNvPr>
            <p:cNvSpPr/>
            <p:nvPr/>
          </p:nvSpPr>
          <p:spPr>
            <a:xfrm>
              <a:off x="5622740" y="181930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57" name="Forma libre 156">
              <a:extLst>
                <a:ext uri="{FF2B5EF4-FFF2-40B4-BE49-F238E27FC236}">
                  <a16:creationId xmlns:a16="http://schemas.microsoft.com/office/drawing/2014/main" xmlns="" id="{112A46C9-3C1B-8B40-ABB6-9F4EB6D7D84E}"/>
                </a:ext>
              </a:extLst>
            </p:cNvPr>
            <p:cNvSpPr/>
            <p:nvPr/>
          </p:nvSpPr>
          <p:spPr>
            <a:xfrm>
              <a:off x="5622740" y="1099134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58" name="Forma libre 157">
              <a:extLst>
                <a:ext uri="{FF2B5EF4-FFF2-40B4-BE49-F238E27FC236}">
                  <a16:creationId xmlns:a16="http://schemas.microsoft.com/office/drawing/2014/main" xmlns="" id="{FB9A5846-204B-B94D-98F1-3154A1ED7322}"/>
                </a:ext>
              </a:extLst>
            </p:cNvPr>
            <p:cNvSpPr/>
            <p:nvPr/>
          </p:nvSpPr>
          <p:spPr>
            <a:xfrm>
              <a:off x="5622740" y="1459697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59" name="Forma libre 158">
              <a:extLst>
                <a:ext uri="{FF2B5EF4-FFF2-40B4-BE49-F238E27FC236}">
                  <a16:creationId xmlns:a16="http://schemas.microsoft.com/office/drawing/2014/main" xmlns="" id="{84D0AE36-97D8-214F-AAEF-9A7E9F563280}"/>
                </a:ext>
              </a:extLst>
            </p:cNvPr>
            <p:cNvSpPr/>
            <p:nvPr/>
          </p:nvSpPr>
          <p:spPr>
            <a:xfrm>
              <a:off x="5223605" y="362022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60" name="Forma libre 159">
              <a:extLst>
                <a:ext uri="{FF2B5EF4-FFF2-40B4-BE49-F238E27FC236}">
                  <a16:creationId xmlns:a16="http://schemas.microsoft.com/office/drawing/2014/main" xmlns="" id="{8BBF1BB1-2C04-6743-B978-118343E74C72}"/>
                </a:ext>
              </a:extLst>
            </p:cNvPr>
            <p:cNvSpPr/>
            <p:nvPr/>
          </p:nvSpPr>
          <p:spPr>
            <a:xfrm>
              <a:off x="5223605" y="325965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61" name="Forma libre 160">
              <a:extLst>
                <a:ext uri="{FF2B5EF4-FFF2-40B4-BE49-F238E27FC236}">
                  <a16:creationId xmlns:a16="http://schemas.microsoft.com/office/drawing/2014/main" xmlns="" id="{99C80EC9-5980-0847-B86A-ECABDB3EA9E0}"/>
                </a:ext>
              </a:extLst>
            </p:cNvPr>
            <p:cNvSpPr/>
            <p:nvPr/>
          </p:nvSpPr>
          <p:spPr>
            <a:xfrm>
              <a:off x="5223605" y="4600116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62" name="Forma libre 161">
              <a:extLst>
                <a:ext uri="{FF2B5EF4-FFF2-40B4-BE49-F238E27FC236}">
                  <a16:creationId xmlns:a16="http://schemas.microsoft.com/office/drawing/2014/main" xmlns="" id="{1DFC4F75-8004-E54B-A1FC-8DC4BC4E0AF6}"/>
                </a:ext>
              </a:extLst>
            </p:cNvPr>
            <p:cNvSpPr/>
            <p:nvPr/>
          </p:nvSpPr>
          <p:spPr>
            <a:xfrm>
              <a:off x="5223605" y="4272850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63" name="Forma libre 162">
              <a:extLst>
                <a:ext uri="{FF2B5EF4-FFF2-40B4-BE49-F238E27FC236}">
                  <a16:creationId xmlns:a16="http://schemas.microsoft.com/office/drawing/2014/main" xmlns="" id="{BBA858C6-9C2D-AC43-B482-FC90C48CDB75}"/>
                </a:ext>
              </a:extLst>
            </p:cNvPr>
            <p:cNvSpPr/>
            <p:nvPr/>
          </p:nvSpPr>
          <p:spPr>
            <a:xfrm>
              <a:off x="5223605" y="3946536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64" name="Forma libre 163">
              <a:extLst>
                <a:ext uri="{FF2B5EF4-FFF2-40B4-BE49-F238E27FC236}">
                  <a16:creationId xmlns:a16="http://schemas.microsoft.com/office/drawing/2014/main" xmlns="" id="{C7104963-83E0-1B47-A7FA-D51EF80D03E3}"/>
                </a:ext>
              </a:extLst>
            </p:cNvPr>
            <p:cNvSpPr/>
            <p:nvPr/>
          </p:nvSpPr>
          <p:spPr>
            <a:xfrm>
              <a:off x="5622740" y="325965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65" name="Forma libre 164">
              <a:extLst>
                <a:ext uri="{FF2B5EF4-FFF2-40B4-BE49-F238E27FC236}">
                  <a16:creationId xmlns:a16="http://schemas.microsoft.com/office/drawing/2014/main" xmlns="" id="{8354CB2B-D728-024B-8C55-676FC9774DCC}"/>
                </a:ext>
              </a:extLst>
            </p:cNvPr>
            <p:cNvSpPr/>
            <p:nvPr/>
          </p:nvSpPr>
          <p:spPr>
            <a:xfrm>
              <a:off x="5622740" y="4272850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66" name="Forma libre 165">
              <a:extLst>
                <a:ext uri="{FF2B5EF4-FFF2-40B4-BE49-F238E27FC236}">
                  <a16:creationId xmlns:a16="http://schemas.microsoft.com/office/drawing/2014/main" xmlns="" id="{6395DCCF-2C96-C242-AE26-C3B831118035}"/>
                </a:ext>
              </a:extLst>
            </p:cNvPr>
            <p:cNvSpPr/>
            <p:nvPr/>
          </p:nvSpPr>
          <p:spPr>
            <a:xfrm>
              <a:off x="5622740" y="4926430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67" name="Forma libre 166">
              <a:extLst>
                <a:ext uri="{FF2B5EF4-FFF2-40B4-BE49-F238E27FC236}">
                  <a16:creationId xmlns:a16="http://schemas.microsoft.com/office/drawing/2014/main" xmlns="" id="{F45BB8F2-D8DE-F24C-B5EE-D929F7865B46}"/>
                </a:ext>
              </a:extLst>
            </p:cNvPr>
            <p:cNvSpPr/>
            <p:nvPr/>
          </p:nvSpPr>
          <p:spPr>
            <a:xfrm>
              <a:off x="5622740" y="4600116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68" name="Forma libre 167">
              <a:extLst>
                <a:ext uri="{FF2B5EF4-FFF2-40B4-BE49-F238E27FC236}">
                  <a16:creationId xmlns:a16="http://schemas.microsoft.com/office/drawing/2014/main" xmlns="" id="{4F8DD9E2-FFB4-E04D-A21E-0666F6FCC5A9}"/>
                </a:ext>
              </a:extLst>
            </p:cNvPr>
            <p:cNvSpPr/>
            <p:nvPr/>
          </p:nvSpPr>
          <p:spPr>
            <a:xfrm>
              <a:off x="5622740" y="217987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69" name="Forma libre 168">
              <a:extLst>
                <a:ext uri="{FF2B5EF4-FFF2-40B4-BE49-F238E27FC236}">
                  <a16:creationId xmlns:a16="http://schemas.microsoft.com/office/drawing/2014/main" xmlns="" id="{522A2370-5130-F54D-A9BE-8F044C7780CA}"/>
                </a:ext>
              </a:extLst>
            </p:cNvPr>
            <p:cNvSpPr/>
            <p:nvPr/>
          </p:nvSpPr>
          <p:spPr>
            <a:xfrm>
              <a:off x="5622740" y="5906325"/>
              <a:ext cx="152051" cy="152216"/>
            </a:xfrm>
            <a:custGeom>
              <a:avLst/>
              <a:gdLst>
                <a:gd name="connsiteX0" fmla="*/ 152051 w 152051"/>
                <a:gd name="connsiteY0" fmla="*/ 76109 h 152216"/>
                <a:gd name="connsiteX1" fmla="*/ 76026 w 152051"/>
                <a:gd name="connsiteY1" fmla="*/ 152217 h 152216"/>
                <a:gd name="connsiteX2" fmla="*/ 0 w 152051"/>
                <a:gd name="connsiteY2" fmla="*/ 76109 h 152216"/>
                <a:gd name="connsiteX3" fmla="*/ 76026 w 152051"/>
                <a:gd name="connsiteY3" fmla="*/ 0 h 152216"/>
                <a:gd name="connsiteX4" fmla="*/ 152051 w 152051"/>
                <a:gd name="connsiteY4" fmla="*/ 76109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9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9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9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70" name="Forma libre 169">
              <a:extLst>
                <a:ext uri="{FF2B5EF4-FFF2-40B4-BE49-F238E27FC236}">
                  <a16:creationId xmlns:a16="http://schemas.microsoft.com/office/drawing/2014/main" xmlns="" id="{474D9EF5-E907-4943-8579-80AD989D2893}"/>
                </a:ext>
              </a:extLst>
            </p:cNvPr>
            <p:cNvSpPr/>
            <p:nvPr/>
          </p:nvSpPr>
          <p:spPr>
            <a:xfrm>
              <a:off x="5622740" y="5252745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71" name="Forma libre 170">
              <a:extLst>
                <a:ext uri="{FF2B5EF4-FFF2-40B4-BE49-F238E27FC236}">
                  <a16:creationId xmlns:a16="http://schemas.microsoft.com/office/drawing/2014/main" xmlns="" id="{D10EFBBE-3D58-1B47-A310-F7E012ABA1BC}"/>
                </a:ext>
              </a:extLst>
            </p:cNvPr>
            <p:cNvSpPr/>
            <p:nvPr/>
          </p:nvSpPr>
          <p:spPr>
            <a:xfrm>
              <a:off x="5622740" y="2539484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72" name="Forma libre 171">
              <a:extLst>
                <a:ext uri="{FF2B5EF4-FFF2-40B4-BE49-F238E27FC236}">
                  <a16:creationId xmlns:a16="http://schemas.microsoft.com/office/drawing/2014/main" xmlns="" id="{93156829-4E62-D24F-96F6-E37D08FB21D3}"/>
                </a:ext>
              </a:extLst>
            </p:cNvPr>
            <p:cNvSpPr/>
            <p:nvPr/>
          </p:nvSpPr>
          <p:spPr>
            <a:xfrm>
              <a:off x="5622740" y="3946536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73" name="Forma libre 172">
              <a:extLst>
                <a:ext uri="{FF2B5EF4-FFF2-40B4-BE49-F238E27FC236}">
                  <a16:creationId xmlns:a16="http://schemas.microsoft.com/office/drawing/2014/main" xmlns="" id="{1C698682-92A3-4349-A7AF-9C5D6204E6BC}"/>
                </a:ext>
              </a:extLst>
            </p:cNvPr>
            <p:cNvSpPr/>
            <p:nvPr/>
          </p:nvSpPr>
          <p:spPr>
            <a:xfrm>
              <a:off x="5622740" y="2900047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74" name="Forma libre 173">
              <a:extLst>
                <a:ext uri="{FF2B5EF4-FFF2-40B4-BE49-F238E27FC236}">
                  <a16:creationId xmlns:a16="http://schemas.microsoft.com/office/drawing/2014/main" xmlns="" id="{59C1645A-DBAE-F747-A38A-C96211A58442}"/>
                </a:ext>
              </a:extLst>
            </p:cNvPr>
            <p:cNvSpPr/>
            <p:nvPr/>
          </p:nvSpPr>
          <p:spPr>
            <a:xfrm>
              <a:off x="5223605" y="2900047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75" name="Forma libre 174">
              <a:extLst>
                <a:ext uri="{FF2B5EF4-FFF2-40B4-BE49-F238E27FC236}">
                  <a16:creationId xmlns:a16="http://schemas.microsoft.com/office/drawing/2014/main" xmlns="" id="{E0199592-2CE2-7649-A2EB-37ED88D7252E}"/>
                </a:ext>
              </a:extLst>
            </p:cNvPr>
            <p:cNvSpPr/>
            <p:nvPr/>
          </p:nvSpPr>
          <p:spPr>
            <a:xfrm>
              <a:off x="5622740" y="362022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76" name="Forma libre 175">
              <a:extLst>
                <a:ext uri="{FF2B5EF4-FFF2-40B4-BE49-F238E27FC236}">
                  <a16:creationId xmlns:a16="http://schemas.microsoft.com/office/drawing/2014/main" xmlns="" id="{C2F12852-902B-0D41-8B1A-A9BEEF4B53FA}"/>
                </a:ext>
              </a:extLst>
            </p:cNvPr>
            <p:cNvSpPr/>
            <p:nvPr/>
          </p:nvSpPr>
          <p:spPr>
            <a:xfrm>
              <a:off x="6021875" y="181930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77" name="Forma libre 176">
              <a:extLst>
                <a:ext uri="{FF2B5EF4-FFF2-40B4-BE49-F238E27FC236}">
                  <a16:creationId xmlns:a16="http://schemas.microsoft.com/office/drawing/2014/main" xmlns="" id="{23529E13-25A3-2347-9E15-ADDE1D679D90}"/>
                </a:ext>
              </a:extLst>
            </p:cNvPr>
            <p:cNvSpPr/>
            <p:nvPr/>
          </p:nvSpPr>
          <p:spPr>
            <a:xfrm>
              <a:off x="4824471" y="2539484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78" name="Forma libre 177">
              <a:extLst>
                <a:ext uri="{FF2B5EF4-FFF2-40B4-BE49-F238E27FC236}">
                  <a16:creationId xmlns:a16="http://schemas.microsoft.com/office/drawing/2014/main" xmlns="" id="{02D99D96-E96B-0748-9516-7072184A51C3}"/>
                </a:ext>
              </a:extLst>
            </p:cNvPr>
            <p:cNvSpPr/>
            <p:nvPr/>
          </p:nvSpPr>
          <p:spPr>
            <a:xfrm>
              <a:off x="4824471" y="5252745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79" name="Forma libre 178">
              <a:extLst>
                <a:ext uri="{FF2B5EF4-FFF2-40B4-BE49-F238E27FC236}">
                  <a16:creationId xmlns:a16="http://schemas.microsoft.com/office/drawing/2014/main" xmlns="" id="{6B70C5A7-7C31-6343-B3EE-FADC6B10D349}"/>
                </a:ext>
              </a:extLst>
            </p:cNvPr>
            <p:cNvSpPr/>
            <p:nvPr/>
          </p:nvSpPr>
          <p:spPr>
            <a:xfrm>
              <a:off x="4824471" y="181930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80" name="Forma libre 179">
              <a:extLst>
                <a:ext uri="{FF2B5EF4-FFF2-40B4-BE49-F238E27FC236}">
                  <a16:creationId xmlns:a16="http://schemas.microsoft.com/office/drawing/2014/main" xmlns="" id="{36199BE3-FEAA-E945-B95B-0CCC8FCF36DC}"/>
                </a:ext>
              </a:extLst>
            </p:cNvPr>
            <p:cNvSpPr/>
            <p:nvPr/>
          </p:nvSpPr>
          <p:spPr>
            <a:xfrm>
              <a:off x="4824471" y="217987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81" name="Forma libre 180">
              <a:extLst>
                <a:ext uri="{FF2B5EF4-FFF2-40B4-BE49-F238E27FC236}">
                  <a16:creationId xmlns:a16="http://schemas.microsoft.com/office/drawing/2014/main" xmlns="" id="{70D9594B-C3FF-AB49-8551-74B26D6F2F26}"/>
                </a:ext>
              </a:extLst>
            </p:cNvPr>
            <p:cNvSpPr/>
            <p:nvPr/>
          </p:nvSpPr>
          <p:spPr>
            <a:xfrm>
              <a:off x="4824471" y="1459697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82" name="Forma libre 181">
              <a:extLst>
                <a:ext uri="{FF2B5EF4-FFF2-40B4-BE49-F238E27FC236}">
                  <a16:creationId xmlns:a16="http://schemas.microsoft.com/office/drawing/2014/main" xmlns="" id="{5DB3B900-4270-8F45-821A-AA59522641B3}"/>
                </a:ext>
              </a:extLst>
            </p:cNvPr>
            <p:cNvSpPr/>
            <p:nvPr/>
          </p:nvSpPr>
          <p:spPr>
            <a:xfrm>
              <a:off x="6021875" y="217987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83" name="Forma libre 182">
              <a:extLst>
                <a:ext uri="{FF2B5EF4-FFF2-40B4-BE49-F238E27FC236}">
                  <a16:creationId xmlns:a16="http://schemas.microsoft.com/office/drawing/2014/main" xmlns="" id="{064D443C-BEF1-1F4C-A2B0-8DC3E03808C6}"/>
                </a:ext>
              </a:extLst>
            </p:cNvPr>
            <p:cNvSpPr/>
            <p:nvPr/>
          </p:nvSpPr>
          <p:spPr>
            <a:xfrm>
              <a:off x="6021875" y="1459697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84" name="Forma libre 183">
              <a:extLst>
                <a:ext uri="{FF2B5EF4-FFF2-40B4-BE49-F238E27FC236}">
                  <a16:creationId xmlns:a16="http://schemas.microsoft.com/office/drawing/2014/main" xmlns="" id="{3E62A1A0-B0A3-2F4F-9FB7-B0E12DCD91B8}"/>
                </a:ext>
              </a:extLst>
            </p:cNvPr>
            <p:cNvSpPr/>
            <p:nvPr/>
          </p:nvSpPr>
          <p:spPr>
            <a:xfrm>
              <a:off x="6021875" y="79565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85" name="Forma libre 184">
              <a:extLst>
                <a:ext uri="{FF2B5EF4-FFF2-40B4-BE49-F238E27FC236}">
                  <a16:creationId xmlns:a16="http://schemas.microsoft.com/office/drawing/2014/main" xmlns="" id="{BD0509D7-6F86-7D40-9499-50840144B99C}"/>
                </a:ext>
              </a:extLst>
            </p:cNvPr>
            <p:cNvSpPr/>
            <p:nvPr/>
          </p:nvSpPr>
          <p:spPr>
            <a:xfrm>
              <a:off x="6021875" y="1099134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86" name="Forma libre 185">
              <a:extLst>
                <a:ext uri="{FF2B5EF4-FFF2-40B4-BE49-F238E27FC236}">
                  <a16:creationId xmlns:a16="http://schemas.microsoft.com/office/drawing/2014/main" xmlns="" id="{B232BF4A-6F8A-1540-8A03-CBE8158A75B7}"/>
                </a:ext>
              </a:extLst>
            </p:cNvPr>
            <p:cNvSpPr/>
            <p:nvPr/>
          </p:nvSpPr>
          <p:spPr>
            <a:xfrm>
              <a:off x="4824471" y="362022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87" name="Forma libre 186">
              <a:extLst>
                <a:ext uri="{FF2B5EF4-FFF2-40B4-BE49-F238E27FC236}">
                  <a16:creationId xmlns:a16="http://schemas.microsoft.com/office/drawing/2014/main" xmlns="" id="{49F5913F-AE3F-8949-9920-B705DAC49320}"/>
                </a:ext>
              </a:extLst>
            </p:cNvPr>
            <p:cNvSpPr/>
            <p:nvPr/>
          </p:nvSpPr>
          <p:spPr>
            <a:xfrm>
              <a:off x="5223605" y="1459697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88" name="Forma libre 187">
              <a:extLst>
                <a:ext uri="{FF2B5EF4-FFF2-40B4-BE49-F238E27FC236}">
                  <a16:creationId xmlns:a16="http://schemas.microsoft.com/office/drawing/2014/main" xmlns="" id="{0FF43EF3-A2B0-7B4B-AD47-803033576B95}"/>
                </a:ext>
              </a:extLst>
            </p:cNvPr>
            <p:cNvSpPr/>
            <p:nvPr/>
          </p:nvSpPr>
          <p:spPr>
            <a:xfrm>
              <a:off x="5223605" y="1099134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89" name="Forma libre 188">
              <a:extLst>
                <a:ext uri="{FF2B5EF4-FFF2-40B4-BE49-F238E27FC236}">
                  <a16:creationId xmlns:a16="http://schemas.microsoft.com/office/drawing/2014/main" xmlns="" id="{9C97D6B9-8409-FA4D-B87A-DB68BBE9F66D}"/>
                </a:ext>
              </a:extLst>
            </p:cNvPr>
            <p:cNvSpPr/>
            <p:nvPr/>
          </p:nvSpPr>
          <p:spPr>
            <a:xfrm>
              <a:off x="5223605" y="217987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90" name="Forma libre 189">
              <a:extLst>
                <a:ext uri="{FF2B5EF4-FFF2-40B4-BE49-F238E27FC236}">
                  <a16:creationId xmlns:a16="http://schemas.microsoft.com/office/drawing/2014/main" xmlns="" id="{AD9D6664-2FA0-5643-94E0-D1DDB3E55153}"/>
                </a:ext>
              </a:extLst>
            </p:cNvPr>
            <p:cNvSpPr/>
            <p:nvPr/>
          </p:nvSpPr>
          <p:spPr>
            <a:xfrm>
              <a:off x="4824471" y="4600116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91" name="Forma libre 190">
              <a:extLst>
                <a:ext uri="{FF2B5EF4-FFF2-40B4-BE49-F238E27FC236}">
                  <a16:creationId xmlns:a16="http://schemas.microsoft.com/office/drawing/2014/main" xmlns="" id="{D1C57C2E-6593-7A47-9D86-97147095375F}"/>
                </a:ext>
              </a:extLst>
            </p:cNvPr>
            <p:cNvSpPr/>
            <p:nvPr/>
          </p:nvSpPr>
          <p:spPr>
            <a:xfrm>
              <a:off x="5223605" y="181930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92" name="Forma libre 191">
              <a:extLst>
                <a:ext uri="{FF2B5EF4-FFF2-40B4-BE49-F238E27FC236}">
                  <a16:creationId xmlns:a16="http://schemas.microsoft.com/office/drawing/2014/main" xmlns="" id="{E2515DDB-B745-5E49-BE7A-20F2619ADF03}"/>
                </a:ext>
              </a:extLst>
            </p:cNvPr>
            <p:cNvSpPr/>
            <p:nvPr/>
          </p:nvSpPr>
          <p:spPr>
            <a:xfrm>
              <a:off x="4824471" y="2900047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93" name="Forma libre 192">
              <a:extLst>
                <a:ext uri="{FF2B5EF4-FFF2-40B4-BE49-F238E27FC236}">
                  <a16:creationId xmlns:a16="http://schemas.microsoft.com/office/drawing/2014/main" xmlns="" id="{06113E72-1358-AB42-9775-FBD12C654E05}"/>
                </a:ext>
              </a:extLst>
            </p:cNvPr>
            <p:cNvSpPr/>
            <p:nvPr/>
          </p:nvSpPr>
          <p:spPr>
            <a:xfrm>
              <a:off x="5223605" y="2539484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94" name="Forma libre 193">
              <a:extLst>
                <a:ext uri="{FF2B5EF4-FFF2-40B4-BE49-F238E27FC236}">
                  <a16:creationId xmlns:a16="http://schemas.microsoft.com/office/drawing/2014/main" xmlns="" id="{00004E59-EA10-584C-A275-7D9006CBFA27}"/>
                </a:ext>
              </a:extLst>
            </p:cNvPr>
            <p:cNvSpPr/>
            <p:nvPr/>
          </p:nvSpPr>
          <p:spPr>
            <a:xfrm>
              <a:off x="4824471" y="4926430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95" name="Forma libre 194">
              <a:extLst>
                <a:ext uri="{FF2B5EF4-FFF2-40B4-BE49-F238E27FC236}">
                  <a16:creationId xmlns:a16="http://schemas.microsoft.com/office/drawing/2014/main" xmlns="" id="{132C5DA7-D0C2-BD42-8716-7D13428C6EA7}"/>
                </a:ext>
              </a:extLst>
            </p:cNvPr>
            <p:cNvSpPr/>
            <p:nvPr/>
          </p:nvSpPr>
          <p:spPr>
            <a:xfrm>
              <a:off x="4824471" y="325965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96" name="Forma libre 195">
              <a:extLst>
                <a:ext uri="{FF2B5EF4-FFF2-40B4-BE49-F238E27FC236}">
                  <a16:creationId xmlns:a16="http://schemas.microsoft.com/office/drawing/2014/main" xmlns="" id="{E25B4C80-3CF1-0740-BABC-BAAEE1FBAAA4}"/>
                </a:ext>
              </a:extLst>
            </p:cNvPr>
            <p:cNvSpPr/>
            <p:nvPr/>
          </p:nvSpPr>
          <p:spPr>
            <a:xfrm>
              <a:off x="4824471" y="4272850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97" name="Forma libre 196">
              <a:extLst>
                <a:ext uri="{FF2B5EF4-FFF2-40B4-BE49-F238E27FC236}">
                  <a16:creationId xmlns:a16="http://schemas.microsoft.com/office/drawing/2014/main" xmlns="" id="{D43E08A7-53A6-4840-8C33-01C0DF3F98C1}"/>
                </a:ext>
              </a:extLst>
            </p:cNvPr>
            <p:cNvSpPr/>
            <p:nvPr/>
          </p:nvSpPr>
          <p:spPr>
            <a:xfrm>
              <a:off x="4824471" y="3946536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sp>
        <p:nvSpPr>
          <p:cNvPr id="24" name="Gráfico 22">
            <a:extLst>
              <a:ext uri="{FF2B5EF4-FFF2-40B4-BE49-F238E27FC236}">
                <a16:creationId xmlns:a16="http://schemas.microsoft.com/office/drawing/2014/main" xmlns="" id="{926343B6-1493-F440-A12B-12E2C70BF2C7}"/>
              </a:ext>
            </a:extLst>
          </p:cNvPr>
          <p:cNvSpPr/>
          <p:nvPr/>
        </p:nvSpPr>
        <p:spPr>
          <a:xfrm>
            <a:off x="0" y="1"/>
            <a:ext cx="2730328" cy="1574603"/>
          </a:xfrm>
          <a:custGeom>
            <a:avLst/>
            <a:gdLst>
              <a:gd name="connsiteX0" fmla="*/ 0 w 6468550"/>
              <a:gd name="connsiteY0" fmla="*/ 0 h 3730468"/>
              <a:gd name="connsiteX1" fmla="*/ 6468551 w 6468550"/>
              <a:gd name="connsiteY1" fmla="*/ 0 h 3730468"/>
              <a:gd name="connsiteX2" fmla="*/ 4449909 w 6468550"/>
              <a:gd name="connsiteY2" fmla="*/ 1681258 h 3730468"/>
              <a:gd name="connsiteX3" fmla="*/ 1689692 w 6468550"/>
              <a:gd name="connsiteY3" fmla="*/ 3555773 h 3730468"/>
              <a:gd name="connsiteX4" fmla="*/ 0 w 6468550"/>
              <a:gd name="connsiteY4" fmla="*/ 3555773 h 3730468"/>
              <a:gd name="connsiteX5" fmla="*/ 0 w 6468550"/>
              <a:gd name="connsiteY5" fmla="*/ 0 h 3730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8550" h="3730468">
                <a:moveTo>
                  <a:pt x="0" y="0"/>
                </a:moveTo>
                <a:lnTo>
                  <a:pt x="6468551" y="0"/>
                </a:lnTo>
                <a:cubicBezTo>
                  <a:pt x="6231461" y="989891"/>
                  <a:pt x="5558580" y="1550310"/>
                  <a:pt x="4449909" y="1681258"/>
                </a:cubicBezTo>
                <a:cubicBezTo>
                  <a:pt x="2786903" y="1877679"/>
                  <a:pt x="2530661" y="3206383"/>
                  <a:pt x="1689692" y="3555773"/>
                </a:cubicBezTo>
                <a:cubicBezTo>
                  <a:pt x="1129045" y="3788700"/>
                  <a:pt x="565815" y="3788700"/>
                  <a:pt x="0" y="355577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lIns="68580" tIns="34290" rIns="68580" bIns="34290" rtlCol="0" anchor="ctr"/>
          <a:lstStyle/>
          <a:p>
            <a:endParaRPr lang="es-ES"/>
          </a:p>
        </p:txBody>
      </p:sp>
      <p:sp>
        <p:nvSpPr>
          <p:cNvPr id="25" name="Gráfico 22">
            <a:extLst>
              <a:ext uri="{FF2B5EF4-FFF2-40B4-BE49-F238E27FC236}">
                <a16:creationId xmlns:a16="http://schemas.microsoft.com/office/drawing/2014/main" xmlns="" id="{D7E70380-688F-DD48-8896-8EFC02F4D02E}"/>
              </a:ext>
            </a:extLst>
          </p:cNvPr>
          <p:cNvSpPr/>
          <p:nvPr/>
        </p:nvSpPr>
        <p:spPr>
          <a:xfrm flipH="1">
            <a:off x="7074130" y="-6234"/>
            <a:ext cx="2069870" cy="788504"/>
          </a:xfrm>
          <a:custGeom>
            <a:avLst/>
            <a:gdLst>
              <a:gd name="connsiteX0" fmla="*/ 0 w 6468550"/>
              <a:gd name="connsiteY0" fmla="*/ 0 h 3730468"/>
              <a:gd name="connsiteX1" fmla="*/ 6468551 w 6468550"/>
              <a:gd name="connsiteY1" fmla="*/ 0 h 3730468"/>
              <a:gd name="connsiteX2" fmla="*/ 4449909 w 6468550"/>
              <a:gd name="connsiteY2" fmla="*/ 1681258 h 3730468"/>
              <a:gd name="connsiteX3" fmla="*/ 1689692 w 6468550"/>
              <a:gd name="connsiteY3" fmla="*/ 3555773 h 3730468"/>
              <a:gd name="connsiteX4" fmla="*/ 0 w 6468550"/>
              <a:gd name="connsiteY4" fmla="*/ 3555773 h 3730468"/>
              <a:gd name="connsiteX5" fmla="*/ 0 w 6468550"/>
              <a:gd name="connsiteY5" fmla="*/ 0 h 3730468"/>
              <a:gd name="connsiteX0" fmla="*/ 0 w 6468550"/>
              <a:gd name="connsiteY0" fmla="*/ 0 h 3730468"/>
              <a:gd name="connsiteX1" fmla="*/ 6468551 w 6468550"/>
              <a:gd name="connsiteY1" fmla="*/ 0 h 3730468"/>
              <a:gd name="connsiteX2" fmla="*/ 4449909 w 6468550"/>
              <a:gd name="connsiteY2" fmla="*/ 1681258 h 3730468"/>
              <a:gd name="connsiteX3" fmla="*/ 1689692 w 6468550"/>
              <a:gd name="connsiteY3" fmla="*/ 3555773 h 3730468"/>
              <a:gd name="connsiteX4" fmla="*/ 0 w 6468550"/>
              <a:gd name="connsiteY4" fmla="*/ 3555773 h 3730468"/>
              <a:gd name="connsiteX5" fmla="*/ 0 w 6468550"/>
              <a:gd name="connsiteY5" fmla="*/ 0 h 3730468"/>
              <a:gd name="connsiteX0" fmla="*/ 17145 w 6485695"/>
              <a:gd name="connsiteY0" fmla="*/ 0 h 5937758"/>
              <a:gd name="connsiteX1" fmla="*/ 6485696 w 6485695"/>
              <a:gd name="connsiteY1" fmla="*/ 0 h 5937758"/>
              <a:gd name="connsiteX2" fmla="*/ 4467054 w 6485695"/>
              <a:gd name="connsiteY2" fmla="*/ 1681258 h 5937758"/>
              <a:gd name="connsiteX3" fmla="*/ 1706837 w 6485695"/>
              <a:gd name="connsiteY3" fmla="*/ 3555773 h 5937758"/>
              <a:gd name="connsiteX4" fmla="*/ 0 w 6485695"/>
              <a:gd name="connsiteY4" fmla="*/ 5921647 h 5937758"/>
              <a:gd name="connsiteX5" fmla="*/ 17145 w 6485695"/>
              <a:gd name="connsiteY5" fmla="*/ 0 h 5937758"/>
              <a:gd name="connsiteX0" fmla="*/ 17145 w 6613919"/>
              <a:gd name="connsiteY0" fmla="*/ 0 h 5937758"/>
              <a:gd name="connsiteX1" fmla="*/ 6485696 w 6613919"/>
              <a:gd name="connsiteY1" fmla="*/ 0 h 5937758"/>
              <a:gd name="connsiteX2" fmla="*/ 6550209 w 6613919"/>
              <a:gd name="connsiteY2" fmla="*/ 1764584 h 5937758"/>
              <a:gd name="connsiteX3" fmla="*/ 1706837 w 6613919"/>
              <a:gd name="connsiteY3" fmla="*/ 3555773 h 5937758"/>
              <a:gd name="connsiteX4" fmla="*/ 0 w 6613919"/>
              <a:gd name="connsiteY4" fmla="*/ 5921647 h 5937758"/>
              <a:gd name="connsiteX5" fmla="*/ 17145 w 6613919"/>
              <a:gd name="connsiteY5" fmla="*/ 0 h 5937758"/>
              <a:gd name="connsiteX0" fmla="*/ 17145 w 9381283"/>
              <a:gd name="connsiteY0" fmla="*/ 41662 h 5979420"/>
              <a:gd name="connsiteX1" fmla="*/ 9381283 w 9381283"/>
              <a:gd name="connsiteY1" fmla="*/ 0 h 5979420"/>
              <a:gd name="connsiteX2" fmla="*/ 6550209 w 9381283"/>
              <a:gd name="connsiteY2" fmla="*/ 1806246 h 5979420"/>
              <a:gd name="connsiteX3" fmla="*/ 1706837 w 9381283"/>
              <a:gd name="connsiteY3" fmla="*/ 3597435 h 5979420"/>
              <a:gd name="connsiteX4" fmla="*/ 0 w 9381283"/>
              <a:gd name="connsiteY4" fmla="*/ 5963309 h 5979420"/>
              <a:gd name="connsiteX5" fmla="*/ 17145 w 9381283"/>
              <a:gd name="connsiteY5" fmla="*/ 41662 h 5979420"/>
              <a:gd name="connsiteX0" fmla="*/ 17145 w 9381283"/>
              <a:gd name="connsiteY0" fmla="*/ 41662 h 5979420"/>
              <a:gd name="connsiteX1" fmla="*/ 9381283 w 9381283"/>
              <a:gd name="connsiteY1" fmla="*/ 0 h 5979420"/>
              <a:gd name="connsiteX2" fmla="*/ 6550209 w 9381283"/>
              <a:gd name="connsiteY2" fmla="*/ 1806246 h 5979420"/>
              <a:gd name="connsiteX3" fmla="*/ 1706837 w 9381283"/>
              <a:gd name="connsiteY3" fmla="*/ 3597435 h 5979420"/>
              <a:gd name="connsiteX4" fmla="*/ 0 w 9381283"/>
              <a:gd name="connsiteY4" fmla="*/ 5963309 h 5979420"/>
              <a:gd name="connsiteX5" fmla="*/ 17145 w 9381283"/>
              <a:gd name="connsiteY5" fmla="*/ 41662 h 5979420"/>
              <a:gd name="connsiteX0" fmla="*/ 17145 w 9381283"/>
              <a:gd name="connsiteY0" fmla="*/ 41662 h 5979420"/>
              <a:gd name="connsiteX1" fmla="*/ 9381283 w 9381283"/>
              <a:gd name="connsiteY1" fmla="*/ 0 h 5979420"/>
              <a:gd name="connsiteX2" fmla="*/ 6550209 w 9381283"/>
              <a:gd name="connsiteY2" fmla="*/ 1806246 h 5979420"/>
              <a:gd name="connsiteX3" fmla="*/ 1706837 w 9381283"/>
              <a:gd name="connsiteY3" fmla="*/ 3597435 h 5979420"/>
              <a:gd name="connsiteX4" fmla="*/ 0 w 9381283"/>
              <a:gd name="connsiteY4" fmla="*/ 5963309 h 5979420"/>
              <a:gd name="connsiteX5" fmla="*/ 17145 w 9381283"/>
              <a:gd name="connsiteY5" fmla="*/ 41662 h 5979420"/>
              <a:gd name="connsiteX0" fmla="*/ 17145 w 9381283"/>
              <a:gd name="connsiteY0" fmla="*/ 41662 h 3619341"/>
              <a:gd name="connsiteX1" fmla="*/ 9381283 w 9381283"/>
              <a:gd name="connsiteY1" fmla="*/ 0 h 3619341"/>
              <a:gd name="connsiteX2" fmla="*/ 6550209 w 9381283"/>
              <a:gd name="connsiteY2" fmla="*/ 1806246 h 3619341"/>
              <a:gd name="connsiteX3" fmla="*/ 1706837 w 9381283"/>
              <a:gd name="connsiteY3" fmla="*/ 3597435 h 3619341"/>
              <a:gd name="connsiteX4" fmla="*/ 0 w 9381283"/>
              <a:gd name="connsiteY4" fmla="*/ 1901153 h 3619341"/>
              <a:gd name="connsiteX5" fmla="*/ 17145 w 9381283"/>
              <a:gd name="connsiteY5" fmla="*/ 41662 h 3619341"/>
              <a:gd name="connsiteX0" fmla="*/ 17145 w 9381283"/>
              <a:gd name="connsiteY0" fmla="*/ 41662 h 3599574"/>
              <a:gd name="connsiteX1" fmla="*/ 9381283 w 9381283"/>
              <a:gd name="connsiteY1" fmla="*/ 0 h 3599574"/>
              <a:gd name="connsiteX2" fmla="*/ 6550209 w 9381283"/>
              <a:gd name="connsiteY2" fmla="*/ 1806246 h 3599574"/>
              <a:gd name="connsiteX3" fmla="*/ 1706837 w 9381283"/>
              <a:gd name="connsiteY3" fmla="*/ 3597435 h 3599574"/>
              <a:gd name="connsiteX4" fmla="*/ 0 w 9381283"/>
              <a:gd name="connsiteY4" fmla="*/ 1901153 h 3599574"/>
              <a:gd name="connsiteX5" fmla="*/ 17145 w 9381283"/>
              <a:gd name="connsiteY5" fmla="*/ 41662 h 3599574"/>
              <a:gd name="connsiteX0" fmla="*/ 17145 w 9381283"/>
              <a:gd name="connsiteY0" fmla="*/ 41662 h 3599574"/>
              <a:gd name="connsiteX1" fmla="*/ 9381283 w 9381283"/>
              <a:gd name="connsiteY1" fmla="*/ 0 h 3599574"/>
              <a:gd name="connsiteX2" fmla="*/ 6550209 w 9381283"/>
              <a:gd name="connsiteY2" fmla="*/ 1806246 h 3599574"/>
              <a:gd name="connsiteX3" fmla="*/ 1706837 w 9381283"/>
              <a:gd name="connsiteY3" fmla="*/ 3597435 h 3599574"/>
              <a:gd name="connsiteX4" fmla="*/ 0 w 9381283"/>
              <a:gd name="connsiteY4" fmla="*/ 1901153 h 3599574"/>
              <a:gd name="connsiteX5" fmla="*/ 17145 w 9381283"/>
              <a:gd name="connsiteY5" fmla="*/ 41662 h 3599574"/>
              <a:gd name="connsiteX0" fmla="*/ 17145 w 9381283"/>
              <a:gd name="connsiteY0" fmla="*/ 41662 h 2961308"/>
              <a:gd name="connsiteX1" fmla="*/ 9381283 w 9381283"/>
              <a:gd name="connsiteY1" fmla="*/ 0 h 2961308"/>
              <a:gd name="connsiteX2" fmla="*/ 6550209 w 9381283"/>
              <a:gd name="connsiteY2" fmla="*/ 1806246 h 2961308"/>
              <a:gd name="connsiteX3" fmla="*/ 2370251 w 9381283"/>
              <a:gd name="connsiteY3" fmla="*/ 2957713 h 2961308"/>
              <a:gd name="connsiteX4" fmla="*/ 0 w 9381283"/>
              <a:gd name="connsiteY4" fmla="*/ 1901153 h 2961308"/>
              <a:gd name="connsiteX5" fmla="*/ 17145 w 9381283"/>
              <a:gd name="connsiteY5" fmla="*/ 41662 h 2961308"/>
              <a:gd name="connsiteX0" fmla="*/ 17145 w 9381283"/>
              <a:gd name="connsiteY0" fmla="*/ 41662 h 2957714"/>
              <a:gd name="connsiteX1" fmla="*/ 9381283 w 9381283"/>
              <a:gd name="connsiteY1" fmla="*/ 0 h 2957714"/>
              <a:gd name="connsiteX2" fmla="*/ 6550209 w 9381283"/>
              <a:gd name="connsiteY2" fmla="*/ 1806246 h 2957714"/>
              <a:gd name="connsiteX3" fmla="*/ 2370251 w 9381283"/>
              <a:gd name="connsiteY3" fmla="*/ 2957713 h 2957714"/>
              <a:gd name="connsiteX4" fmla="*/ 0 w 9381283"/>
              <a:gd name="connsiteY4" fmla="*/ 1901153 h 2957714"/>
              <a:gd name="connsiteX5" fmla="*/ 17145 w 9381283"/>
              <a:gd name="connsiteY5" fmla="*/ 41662 h 2957714"/>
              <a:gd name="connsiteX0" fmla="*/ 17145 w 9381283"/>
              <a:gd name="connsiteY0" fmla="*/ 41662 h 3573743"/>
              <a:gd name="connsiteX1" fmla="*/ 9381283 w 9381283"/>
              <a:gd name="connsiteY1" fmla="*/ 0 h 3573743"/>
              <a:gd name="connsiteX2" fmla="*/ 6550209 w 9381283"/>
              <a:gd name="connsiteY2" fmla="*/ 1806246 h 3573743"/>
              <a:gd name="connsiteX3" fmla="*/ 2441330 w 9381283"/>
              <a:gd name="connsiteY3" fmla="*/ 3573743 h 3573743"/>
              <a:gd name="connsiteX4" fmla="*/ 0 w 9381283"/>
              <a:gd name="connsiteY4" fmla="*/ 1901153 h 3573743"/>
              <a:gd name="connsiteX5" fmla="*/ 17145 w 9381283"/>
              <a:gd name="connsiteY5" fmla="*/ 41662 h 3573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381283" h="3573743">
                <a:moveTo>
                  <a:pt x="17145" y="41662"/>
                </a:moveTo>
                <a:lnTo>
                  <a:pt x="9381283" y="0"/>
                </a:lnTo>
                <a:cubicBezTo>
                  <a:pt x="9144193" y="989891"/>
                  <a:pt x="7706868" y="1210622"/>
                  <a:pt x="6550209" y="1806246"/>
                </a:cubicBezTo>
                <a:cubicBezTo>
                  <a:pt x="5393550" y="2401870"/>
                  <a:pt x="4538049" y="3390208"/>
                  <a:pt x="2441330" y="3573743"/>
                </a:cubicBezTo>
                <a:cubicBezTo>
                  <a:pt x="222148" y="3309109"/>
                  <a:pt x="565815" y="2134080"/>
                  <a:pt x="0" y="1901153"/>
                </a:cubicBezTo>
                <a:lnTo>
                  <a:pt x="17145" y="41662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9525" cap="flat">
            <a:noFill/>
            <a:prstDash val="solid"/>
            <a:miter/>
          </a:ln>
        </p:spPr>
        <p:txBody>
          <a:bodyPr lIns="68580" tIns="34290" rIns="68580" bIns="34290" rtlCol="0" anchor="ctr"/>
          <a:lstStyle/>
          <a:p>
            <a:endParaRPr lang="es-ES"/>
          </a:p>
        </p:txBody>
      </p:sp>
      <p:sp>
        <p:nvSpPr>
          <p:cNvPr id="44" name="Gráfico 42">
            <a:extLst>
              <a:ext uri="{FF2B5EF4-FFF2-40B4-BE49-F238E27FC236}">
                <a16:creationId xmlns:a16="http://schemas.microsoft.com/office/drawing/2014/main" xmlns="" id="{268B9EE5-C874-1C41-942A-FD708633FE0E}"/>
              </a:ext>
            </a:extLst>
          </p:cNvPr>
          <p:cNvSpPr/>
          <p:nvPr/>
        </p:nvSpPr>
        <p:spPr>
          <a:xfrm>
            <a:off x="5375514" y="3638016"/>
            <a:ext cx="1089227" cy="73058"/>
          </a:xfrm>
          <a:custGeom>
            <a:avLst/>
            <a:gdLst>
              <a:gd name="connsiteX0" fmla="*/ 4673557 w 4974116"/>
              <a:gd name="connsiteY0" fmla="*/ 0 h 333632"/>
              <a:gd name="connsiteX1" fmla="*/ 4397508 w 4974116"/>
              <a:gd name="connsiteY1" fmla="*/ 111211 h 333632"/>
              <a:gd name="connsiteX2" fmla="*/ 4074816 w 4974116"/>
              <a:gd name="connsiteY2" fmla="*/ 111211 h 333632"/>
              <a:gd name="connsiteX3" fmla="*/ 3522718 w 4974116"/>
              <a:gd name="connsiteY3" fmla="*/ 111211 h 333632"/>
              <a:gd name="connsiteX4" fmla="*/ 3200026 w 4974116"/>
              <a:gd name="connsiteY4" fmla="*/ 111211 h 333632"/>
              <a:gd name="connsiteX5" fmla="*/ 2923977 w 4974116"/>
              <a:gd name="connsiteY5" fmla="*/ 0 h 333632"/>
              <a:gd name="connsiteX6" fmla="*/ 2647928 w 4974116"/>
              <a:gd name="connsiteY6" fmla="*/ 111211 h 333632"/>
              <a:gd name="connsiteX7" fmla="*/ 2325237 w 4974116"/>
              <a:gd name="connsiteY7" fmla="*/ 111211 h 333632"/>
              <a:gd name="connsiteX8" fmla="*/ 1773139 w 4974116"/>
              <a:gd name="connsiteY8" fmla="*/ 111211 h 333632"/>
              <a:gd name="connsiteX9" fmla="*/ 1450447 w 4974116"/>
              <a:gd name="connsiteY9" fmla="*/ 111211 h 333632"/>
              <a:gd name="connsiteX10" fmla="*/ 898349 w 4974116"/>
              <a:gd name="connsiteY10" fmla="*/ 111211 h 333632"/>
              <a:gd name="connsiteX11" fmla="*/ 575657 w 4974116"/>
              <a:gd name="connsiteY11" fmla="*/ 111211 h 333632"/>
              <a:gd name="connsiteX12" fmla="*/ 299608 w 4974116"/>
              <a:gd name="connsiteY12" fmla="*/ 0 h 333632"/>
              <a:gd name="connsiteX13" fmla="*/ 23559 w 4974116"/>
              <a:gd name="connsiteY13" fmla="*/ 111211 h 333632"/>
              <a:gd name="connsiteX14" fmla="*/ 23559 w 4974116"/>
              <a:gd name="connsiteY14" fmla="*/ 222422 h 333632"/>
              <a:gd name="connsiteX15" fmla="*/ 137787 w 4974116"/>
              <a:gd name="connsiteY15" fmla="*/ 222422 h 333632"/>
              <a:gd name="connsiteX16" fmla="*/ 460478 w 4974116"/>
              <a:gd name="connsiteY16" fmla="*/ 222422 h 333632"/>
              <a:gd name="connsiteX17" fmla="*/ 1012576 w 4974116"/>
              <a:gd name="connsiteY17" fmla="*/ 222422 h 333632"/>
              <a:gd name="connsiteX18" fmla="*/ 1335268 w 4974116"/>
              <a:gd name="connsiteY18" fmla="*/ 222422 h 333632"/>
              <a:gd name="connsiteX19" fmla="*/ 1887366 w 4974116"/>
              <a:gd name="connsiteY19" fmla="*/ 222422 h 333632"/>
              <a:gd name="connsiteX20" fmla="*/ 2049187 w 4974116"/>
              <a:gd name="connsiteY20" fmla="*/ 157549 h 333632"/>
              <a:gd name="connsiteX21" fmla="*/ 2211009 w 4974116"/>
              <a:gd name="connsiteY21" fmla="*/ 222422 h 333632"/>
              <a:gd name="connsiteX22" fmla="*/ 2763107 w 4974116"/>
              <a:gd name="connsiteY22" fmla="*/ 222422 h 333632"/>
              <a:gd name="connsiteX23" fmla="*/ 2924929 w 4974116"/>
              <a:gd name="connsiteY23" fmla="*/ 157549 h 333632"/>
              <a:gd name="connsiteX24" fmla="*/ 3086751 w 4974116"/>
              <a:gd name="connsiteY24" fmla="*/ 222422 h 333632"/>
              <a:gd name="connsiteX25" fmla="*/ 3362800 w 4974116"/>
              <a:gd name="connsiteY25" fmla="*/ 333632 h 333632"/>
              <a:gd name="connsiteX26" fmla="*/ 3638849 w 4974116"/>
              <a:gd name="connsiteY26" fmla="*/ 222422 h 333632"/>
              <a:gd name="connsiteX27" fmla="*/ 3961540 w 4974116"/>
              <a:gd name="connsiteY27" fmla="*/ 222422 h 333632"/>
              <a:gd name="connsiteX28" fmla="*/ 4513638 w 4974116"/>
              <a:gd name="connsiteY28" fmla="*/ 222422 h 333632"/>
              <a:gd name="connsiteX29" fmla="*/ 4836330 w 4974116"/>
              <a:gd name="connsiteY29" fmla="*/ 222422 h 333632"/>
              <a:gd name="connsiteX30" fmla="*/ 4950557 w 4974116"/>
              <a:gd name="connsiteY30" fmla="*/ 222422 h 333632"/>
              <a:gd name="connsiteX31" fmla="*/ 4950557 w 4974116"/>
              <a:gd name="connsiteY31" fmla="*/ 111211 h 333632"/>
              <a:gd name="connsiteX32" fmla="*/ 4673557 w 4974116"/>
              <a:gd name="connsiteY32" fmla="*/ 0 h 333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4974116" h="333632">
                <a:moveTo>
                  <a:pt x="4673557" y="0"/>
                </a:moveTo>
                <a:cubicBezTo>
                  <a:pt x="4568848" y="0"/>
                  <a:pt x="4471755" y="39851"/>
                  <a:pt x="4397508" y="111211"/>
                </a:cubicBezTo>
                <a:cubicBezTo>
                  <a:pt x="4308030" y="198326"/>
                  <a:pt x="4163342" y="198326"/>
                  <a:pt x="4074816" y="111211"/>
                </a:cubicBezTo>
                <a:cubicBezTo>
                  <a:pt x="3922513" y="-37070"/>
                  <a:pt x="3675021" y="-37070"/>
                  <a:pt x="3522718" y="111211"/>
                </a:cubicBezTo>
                <a:cubicBezTo>
                  <a:pt x="3433240" y="198326"/>
                  <a:pt x="3288552" y="198326"/>
                  <a:pt x="3200026" y="111211"/>
                </a:cubicBezTo>
                <a:cubicBezTo>
                  <a:pt x="3126730" y="39851"/>
                  <a:pt x="3028685" y="0"/>
                  <a:pt x="2923977" y="0"/>
                </a:cubicBezTo>
                <a:cubicBezTo>
                  <a:pt x="2819269" y="0"/>
                  <a:pt x="2722176" y="39851"/>
                  <a:pt x="2647928" y="111211"/>
                </a:cubicBezTo>
                <a:cubicBezTo>
                  <a:pt x="2558450" y="198326"/>
                  <a:pt x="2413763" y="198326"/>
                  <a:pt x="2325237" y="111211"/>
                </a:cubicBezTo>
                <a:cubicBezTo>
                  <a:pt x="2172934" y="-37070"/>
                  <a:pt x="1925441" y="-37070"/>
                  <a:pt x="1773139" y="111211"/>
                </a:cubicBezTo>
                <a:cubicBezTo>
                  <a:pt x="1683661" y="198326"/>
                  <a:pt x="1538973" y="198326"/>
                  <a:pt x="1450447" y="111211"/>
                </a:cubicBezTo>
                <a:cubicBezTo>
                  <a:pt x="1298144" y="-37070"/>
                  <a:pt x="1050652" y="-37070"/>
                  <a:pt x="898349" y="111211"/>
                </a:cubicBezTo>
                <a:cubicBezTo>
                  <a:pt x="808871" y="198326"/>
                  <a:pt x="664183" y="198326"/>
                  <a:pt x="575657" y="111211"/>
                </a:cubicBezTo>
                <a:cubicBezTo>
                  <a:pt x="502362" y="39851"/>
                  <a:pt x="404317" y="0"/>
                  <a:pt x="299608" y="0"/>
                </a:cubicBezTo>
                <a:cubicBezTo>
                  <a:pt x="194900" y="0"/>
                  <a:pt x="97807" y="39851"/>
                  <a:pt x="23559" y="111211"/>
                </a:cubicBezTo>
                <a:cubicBezTo>
                  <a:pt x="-7853" y="141794"/>
                  <a:pt x="-7853" y="191839"/>
                  <a:pt x="23559" y="222422"/>
                </a:cubicBezTo>
                <a:cubicBezTo>
                  <a:pt x="54972" y="253005"/>
                  <a:pt x="106374" y="253005"/>
                  <a:pt x="137787" y="222422"/>
                </a:cubicBezTo>
                <a:cubicBezTo>
                  <a:pt x="227264" y="135306"/>
                  <a:pt x="371952" y="135306"/>
                  <a:pt x="460478" y="222422"/>
                </a:cubicBezTo>
                <a:cubicBezTo>
                  <a:pt x="612781" y="370703"/>
                  <a:pt x="860273" y="370703"/>
                  <a:pt x="1012576" y="222422"/>
                </a:cubicBezTo>
                <a:cubicBezTo>
                  <a:pt x="1102054" y="135306"/>
                  <a:pt x="1246742" y="135306"/>
                  <a:pt x="1335268" y="222422"/>
                </a:cubicBezTo>
                <a:cubicBezTo>
                  <a:pt x="1487571" y="370703"/>
                  <a:pt x="1735063" y="370703"/>
                  <a:pt x="1887366" y="222422"/>
                </a:cubicBezTo>
                <a:cubicBezTo>
                  <a:pt x="1930201" y="180718"/>
                  <a:pt x="1988266" y="157549"/>
                  <a:pt x="2049187" y="157549"/>
                </a:cubicBezTo>
                <a:cubicBezTo>
                  <a:pt x="2110109" y="157549"/>
                  <a:pt x="2167222" y="180718"/>
                  <a:pt x="2211009" y="222422"/>
                </a:cubicBezTo>
                <a:cubicBezTo>
                  <a:pt x="2363312" y="370703"/>
                  <a:pt x="2610804" y="370703"/>
                  <a:pt x="2763107" y="222422"/>
                </a:cubicBezTo>
                <a:cubicBezTo>
                  <a:pt x="2805942" y="180718"/>
                  <a:pt x="2864008" y="157549"/>
                  <a:pt x="2924929" y="157549"/>
                </a:cubicBezTo>
                <a:cubicBezTo>
                  <a:pt x="2985850" y="157549"/>
                  <a:pt x="3042964" y="180718"/>
                  <a:pt x="3086751" y="222422"/>
                </a:cubicBezTo>
                <a:cubicBezTo>
                  <a:pt x="3160047" y="293782"/>
                  <a:pt x="3258092" y="333632"/>
                  <a:pt x="3362800" y="333632"/>
                </a:cubicBezTo>
                <a:cubicBezTo>
                  <a:pt x="3467508" y="333632"/>
                  <a:pt x="3564601" y="293782"/>
                  <a:pt x="3638849" y="222422"/>
                </a:cubicBezTo>
                <a:cubicBezTo>
                  <a:pt x="3728327" y="135306"/>
                  <a:pt x="3873014" y="135306"/>
                  <a:pt x="3961540" y="222422"/>
                </a:cubicBezTo>
                <a:cubicBezTo>
                  <a:pt x="4113843" y="370703"/>
                  <a:pt x="4361336" y="370703"/>
                  <a:pt x="4513638" y="222422"/>
                </a:cubicBezTo>
                <a:cubicBezTo>
                  <a:pt x="4603117" y="135306"/>
                  <a:pt x="4747804" y="135306"/>
                  <a:pt x="4836330" y="222422"/>
                </a:cubicBezTo>
                <a:cubicBezTo>
                  <a:pt x="4867743" y="253005"/>
                  <a:pt x="4919145" y="253005"/>
                  <a:pt x="4950557" y="222422"/>
                </a:cubicBezTo>
                <a:cubicBezTo>
                  <a:pt x="4981970" y="191839"/>
                  <a:pt x="4981970" y="141794"/>
                  <a:pt x="4950557" y="111211"/>
                </a:cubicBezTo>
                <a:cubicBezTo>
                  <a:pt x="4876310" y="39851"/>
                  <a:pt x="4778265" y="0"/>
                  <a:pt x="4673557" y="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9507" cap="flat">
            <a:noFill/>
            <a:prstDash val="solid"/>
            <a:miter/>
          </a:ln>
        </p:spPr>
        <p:txBody>
          <a:bodyPr lIns="68580" tIns="34290" rIns="68580" bIns="34290" rtlCol="0" anchor="ctr"/>
          <a:lstStyle/>
          <a:p>
            <a:endParaRPr lang="es-ES"/>
          </a:p>
        </p:txBody>
      </p:sp>
      <p:sp>
        <p:nvSpPr>
          <p:cNvPr id="198" name="Elipse 197">
            <a:extLst>
              <a:ext uri="{FF2B5EF4-FFF2-40B4-BE49-F238E27FC236}">
                <a16:creationId xmlns:a16="http://schemas.microsoft.com/office/drawing/2014/main" xmlns="" id="{F4F1E86A-8F00-3E4F-ACF6-FE1BDBF8C427}"/>
              </a:ext>
            </a:extLst>
          </p:cNvPr>
          <p:cNvSpPr/>
          <p:nvPr/>
        </p:nvSpPr>
        <p:spPr>
          <a:xfrm>
            <a:off x="188218" y="1962734"/>
            <a:ext cx="451022" cy="451022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s-ES"/>
          </a:p>
        </p:txBody>
      </p:sp>
      <p:sp>
        <p:nvSpPr>
          <p:cNvPr id="199" name="Elipse 198">
            <a:extLst>
              <a:ext uri="{FF2B5EF4-FFF2-40B4-BE49-F238E27FC236}">
                <a16:creationId xmlns:a16="http://schemas.microsoft.com/office/drawing/2014/main" xmlns="" id="{FE1E695F-E6C7-9F4F-8FD7-E19079FFDFD3}"/>
              </a:ext>
            </a:extLst>
          </p:cNvPr>
          <p:cNvSpPr/>
          <p:nvPr/>
        </p:nvSpPr>
        <p:spPr>
          <a:xfrm>
            <a:off x="894500" y="3485563"/>
            <a:ext cx="451022" cy="451022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s-ES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88218" y="74245"/>
            <a:ext cx="1064756" cy="57261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Навигатор </a:t>
            </a:r>
            <a:r>
              <a:rPr lang="ru-RU" sz="1000" dirty="0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дополнительного образования детей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802878" y="74246"/>
            <a:ext cx="3127205" cy="48101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ГБУДО «Брянский областной губернаторский Дворец детского и юношеского творчества имени Ю.А. Гагарина»</a:t>
            </a: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96937" y="894570"/>
            <a:ext cx="1156037" cy="51625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Обучающиеся ОО Брянской области </a:t>
            </a:r>
            <a:r>
              <a:rPr kumimoji="0" lang="ru-RU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13-18 лет</a:t>
            </a: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1808549" y="646863"/>
            <a:ext cx="3127205" cy="51713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ДООП социально-гуманитарной направленности с применением электронного обучения и дистанционных образовательных технологий  «Вожатый РДШ»</a:t>
            </a: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5439426" y="201617"/>
            <a:ext cx="1483893" cy="96238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 Narrow" pitchFamily="34" charset="0"/>
                <a:cs typeface="Arial" pitchFamily="34" charset="0"/>
              </a:rPr>
              <a:t>Ресурсы: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Материальные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Технические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Организационные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Информационные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Кадровые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7074130" y="74245"/>
            <a:ext cx="1941533" cy="139360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1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  <a:cs typeface="Arial" pitchFamily="34" charset="0"/>
              </a:rPr>
              <a:t>срок реализации: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3 месяца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3 сезонных набора за год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  <a:cs typeface="Arial" pitchFamily="34" charset="0"/>
              </a:rPr>
              <a:t>всего: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 21 час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  <a:cs typeface="Arial" pitchFamily="34" charset="0"/>
              </a:rPr>
              <a:t>уровень освоения программы: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  <a:cs typeface="Arial" pitchFamily="34" charset="0"/>
              </a:rPr>
              <a:t>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стартовый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очно-заочная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 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  <a:cs typeface="Arial" pitchFamily="34" charset="0"/>
              </a:rPr>
              <a:t>форма обучения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  <a:cs typeface="Arial" pitchFamily="34" charset="0"/>
              </a:rPr>
              <a:t>форма организации учащихся на занятии: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  <a:cs typeface="Arial" pitchFamily="34" charset="0"/>
              </a:rPr>
              <a:t>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групповая, 45 минут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7074130" y="1532904"/>
            <a:ext cx="1941533" cy="2401179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  <a:cs typeface="Arial" pitchFamily="34" charset="0"/>
              </a:rPr>
              <a:t>Предусмотрено:</a:t>
            </a:r>
          </a:p>
          <a:p>
            <a:pPr marL="0" marR="0" lvl="1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Symbol" pitchFamily="18" charset="2"/>
              <a:buChar char="·"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 Narrow" pitchFamily="34" charset="0"/>
                <a:cs typeface="Arial" pitchFamily="34" charset="0"/>
              </a:rPr>
              <a:t>выполнение домашнего задания после каждого занятия на базе подшефного класса с младшими школьниками и отправка его для проверки на электронную почту педагога</a:t>
            </a:r>
          </a:p>
          <a:p>
            <a:pPr marL="0" marR="0" lvl="1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Symbol" pitchFamily="18" charset="2"/>
              <a:buChar char="·"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 Narrow" pitchFamily="34" charset="0"/>
                <a:cs typeface="Arial" pitchFamily="34" charset="0"/>
              </a:rPr>
              <a:t>домашнее задание выполняется в течение 2-х  недель</a:t>
            </a:r>
          </a:p>
          <a:p>
            <a:pPr marL="0" marR="0" lvl="1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Symbol" pitchFamily="18" charset="2"/>
              <a:buChar char="·"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 Narrow" pitchFamily="34" charset="0"/>
                <a:cs typeface="Arial" pitchFamily="34" charset="0"/>
              </a:rPr>
              <a:t>все домашние задания и материалы к ним</a:t>
            </a:r>
            <a:r>
              <a:rPr kumimoji="0" lang="ru-RU" sz="1000" b="0" i="0" u="none" strike="noStrike" cap="none" normalizeH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 Narrow" pitchFamily="34" charset="0"/>
                <a:cs typeface="Arial" pitchFamily="34" charset="0"/>
              </a:rPr>
              <a:t>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 Narrow" pitchFamily="34" charset="0"/>
                <a:cs typeface="Arial" pitchFamily="34" charset="0"/>
              </a:rPr>
              <a:t>обучающиеся получают в группе «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 Narrow" pitchFamily="34" charset="0"/>
                <a:cs typeface="Arial" pitchFamily="34" charset="0"/>
              </a:rPr>
              <a:t>ВКонтакте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 Narrow" pitchFamily="34" charset="0"/>
                <a:cs typeface="Arial" pitchFamily="34" charset="0"/>
              </a:rPr>
              <a:t>»</a:t>
            </a:r>
            <a:endParaRPr lang="ru-RU" sz="1000" dirty="0" smtClean="0">
              <a:solidFill>
                <a:schemeClr val="accent2">
                  <a:lumMod val="50000"/>
                </a:schemeClr>
              </a:solidFill>
              <a:latin typeface="Arial Narrow" pitchFamily="34" charset="0"/>
              <a:cs typeface="Arial" pitchFamily="34" charset="0"/>
            </a:endParaRPr>
          </a:p>
          <a:p>
            <a:pPr marL="0" marR="0" lvl="1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Symbol" pitchFamily="18" charset="2"/>
              <a:buChar char="·"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 Narrow" pitchFamily="34" charset="0"/>
                <a:cs typeface="Arial" pitchFamily="34" charset="0"/>
              </a:rPr>
              <a:t>участие вожатых-старшеклассников и учащихся младших классов в проектах РДШ</a:t>
            </a: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7074131" y="4003157"/>
            <a:ext cx="1941532" cy="100314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Сформированы необходимые сферы взаимодействия в бытовой, общественной,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профессиональной, культурной сферах</a:t>
            </a:r>
          </a:p>
        </p:txBody>
      </p:sp>
      <p:sp>
        <p:nvSpPr>
          <p:cNvPr id="1034" name="Oval 10"/>
          <p:cNvSpPr>
            <a:spLocks noChangeArrowheads="1"/>
          </p:cNvSpPr>
          <p:nvPr/>
        </p:nvSpPr>
        <p:spPr bwMode="auto">
          <a:xfrm>
            <a:off x="719601" y="2038299"/>
            <a:ext cx="6079239" cy="691983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  <a:cs typeface="Arial" pitchFamily="34" charset="0"/>
              </a:rPr>
              <a:t>Формирование коммуникативных компетенций у вожатого-старшеклассника в практике</a:t>
            </a:r>
            <a:r>
              <a:rPr kumimoji="0" lang="ru-RU" sz="11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  <a:cs typeface="Arial" pitchFamily="34" charset="0"/>
              </a:rPr>
              <a:t> </a:t>
            </a: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  <a:cs typeface="Arial" pitchFamily="34" charset="0"/>
              </a:rPr>
              <a:t>взаимодействия с младшими школьниками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035" name="AutoShape 11"/>
          <p:cNvSpPr>
            <a:spLocks noChangeArrowheads="1"/>
          </p:cNvSpPr>
          <p:nvPr/>
        </p:nvSpPr>
        <p:spPr bwMode="auto">
          <a:xfrm>
            <a:off x="1197121" y="1508183"/>
            <a:ext cx="1323165" cy="220663"/>
          </a:xfrm>
          <a:prstGeom prst="parallelogram">
            <a:avLst>
              <a:gd name="adj" fmla="val 94737"/>
            </a:avLst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технологии</a:t>
            </a:r>
          </a:p>
        </p:txBody>
      </p:sp>
      <p:sp>
        <p:nvSpPr>
          <p:cNvPr id="200" name="AutoShape 11"/>
          <p:cNvSpPr>
            <a:spLocks noChangeArrowheads="1"/>
          </p:cNvSpPr>
          <p:nvPr/>
        </p:nvSpPr>
        <p:spPr bwMode="auto">
          <a:xfrm>
            <a:off x="2786996" y="1496234"/>
            <a:ext cx="1323165" cy="219743"/>
          </a:xfrm>
          <a:prstGeom prst="parallelogram">
            <a:avLst>
              <a:gd name="adj" fmla="val 94737"/>
            </a:avLst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методы</a:t>
            </a:r>
          </a:p>
        </p:txBody>
      </p:sp>
      <p:sp>
        <p:nvSpPr>
          <p:cNvPr id="201" name="AutoShape 11"/>
          <p:cNvSpPr>
            <a:spLocks noChangeArrowheads="1"/>
          </p:cNvSpPr>
          <p:nvPr/>
        </p:nvSpPr>
        <p:spPr bwMode="auto">
          <a:xfrm>
            <a:off x="4360295" y="1478103"/>
            <a:ext cx="1323165" cy="220663"/>
          </a:xfrm>
          <a:prstGeom prst="parallelogram">
            <a:avLst>
              <a:gd name="adj" fmla="val 94737"/>
            </a:avLst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приемы</a:t>
            </a:r>
          </a:p>
        </p:txBody>
      </p:sp>
      <p:sp>
        <p:nvSpPr>
          <p:cNvPr id="1036" name="Oval 12"/>
          <p:cNvSpPr>
            <a:spLocks noChangeArrowheads="1"/>
          </p:cNvSpPr>
          <p:nvPr/>
        </p:nvSpPr>
        <p:spPr bwMode="auto">
          <a:xfrm>
            <a:off x="93679" y="2818513"/>
            <a:ext cx="1251843" cy="537411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Умение быть дружелюбным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2" name="Oval 12"/>
          <p:cNvSpPr>
            <a:spLocks noChangeArrowheads="1"/>
          </p:cNvSpPr>
          <p:nvPr/>
        </p:nvSpPr>
        <p:spPr bwMode="auto">
          <a:xfrm>
            <a:off x="2866639" y="3100605"/>
            <a:ext cx="1251843" cy="537411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Уверенность в себе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3" name="Oval 12"/>
          <p:cNvSpPr>
            <a:spLocks noChangeArrowheads="1"/>
          </p:cNvSpPr>
          <p:nvPr/>
        </p:nvSpPr>
        <p:spPr bwMode="auto">
          <a:xfrm>
            <a:off x="1400261" y="3027638"/>
            <a:ext cx="1281941" cy="657726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Проявление уважения</a:t>
            </a:r>
            <a:r>
              <a:rPr kumimoji="0" lang="ru-RU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 к личности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" name="Oval 12"/>
          <p:cNvSpPr>
            <a:spLocks noChangeArrowheads="1"/>
          </p:cNvSpPr>
          <p:nvPr/>
        </p:nvSpPr>
        <p:spPr bwMode="auto">
          <a:xfrm>
            <a:off x="4265056" y="3007894"/>
            <a:ext cx="1281941" cy="657726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Способность слушать и понимать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" name="Oval 12"/>
          <p:cNvSpPr>
            <a:spLocks noChangeArrowheads="1"/>
          </p:cNvSpPr>
          <p:nvPr/>
        </p:nvSpPr>
        <p:spPr bwMode="auto">
          <a:xfrm>
            <a:off x="5671476" y="2842576"/>
            <a:ext cx="1251843" cy="537411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Соответствующий тон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2984837" y="3722671"/>
            <a:ext cx="1335923" cy="259538"/>
          </a:xfrm>
          <a:prstGeom prst="rect">
            <a:avLst/>
          </a:prstGeom>
          <a:ln w="12700">
            <a:solidFill>
              <a:schemeClr val="accent3">
                <a:lumMod val="75000"/>
              </a:schemeClr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 Narrow" pitchFamily="34" charset="0"/>
                <a:cs typeface="Arial" pitchFamily="34" charset="0"/>
              </a:rPr>
              <a:t>Результат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353415" y="4067326"/>
            <a:ext cx="1799117" cy="31100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Общественная деятельность</a:t>
            </a:r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353415" y="4459490"/>
            <a:ext cx="1790953" cy="54084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Участники и финалисты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Всероссийского проекта «Лига вожатых»</a:t>
            </a:r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2691242" y="4318520"/>
            <a:ext cx="1979070" cy="71184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Вожатые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пришкольных лагерей,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вожатые-стажеры профильных смен в оздоровительных лагерях</a:t>
            </a:r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5188510" y="3893912"/>
            <a:ext cx="1610330" cy="42581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Шефство над младшими школьниками</a:t>
            </a:r>
          </a:p>
        </p:txBody>
      </p:sp>
      <p:sp>
        <p:nvSpPr>
          <p:cNvPr id="1042" name="Rectangle 18"/>
          <p:cNvSpPr>
            <a:spLocks noChangeArrowheads="1"/>
          </p:cNvSpPr>
          <p:nvPr/>
        </p:nvSpPr>
        <p:spPr bwMode="auto">
          <a:xfrm>
            <a:off x="5188510" y="4417823"/>
            <a:ext cx="1610330" cy="58848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Наставники реализации Всероссийского проекта «Орлята России»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3" name="AutoShape 19"/>
          <p:cNvSpPr>
            <a:spLocks noChangeArrowheads="1"/>
          </p:cNvSpPr>
          <p:nvPr/>
        </p:nvSpPr>
        <p:spPr bwMode="auto">
          <a:xfrm>
            <a:off x="628320" y="662905"/>
            <a:ext cx="182562" cy="204734"/>
          </a:xfrm>
          <a:prstGeom prst="upArrow">
            <a:avLst>
              <a:gd name="adj1" fmla="val 50000"/>
              <a:gd name="adj2" fmla="val 60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4" name="AutoShape 20"/>
          <p:cNvSpPr>
            <a:spLocks noChangeArrowheads="1"/>
          </p:cNvSpPr>
          <p:nvPr/>
        </p:nvSpPr>
        <p:spPr bwMode="auto">
          <a:xfrm>
            <a:off x="1345522" y="265993"/>
            <a:ext cx="389284" cy="192087"/>
          </a:xfrm>
          <a:prstGeom prst="rightArrow">
            <a:avLst>
              <a:gd name="adj1" fmla="val 50000"/>
              <a:gd name="adj2" fmla="val 74174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" name="AutoShape 20"/>
          <p:cNvSpPr>
            <a:spLocks noChangeArrowheads="1"/>
          </p:cNvSpPr>
          <p:nvPr/>
        </p:nvSpPr>
        <p:spPr bwMode="auto">
          <a:xfrm>
            <a:off x="1365468" y="867431"/>
            <a:ext cx="389284" cy="192087"/>
          </a:xfrm>
          <a:prstGeom prst="rightArrow">
            <a:avLst>
              <a:gd name="adj1" fmla="val 50000"/>
              <a:gd name="adj2" fmla="val 74174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7" name="AutoShape 20"/>
          <p:cNvSpPr>
            <a:spLocks noChangeArrowheads="1"/>
          </p:cNvSpPr>
          <p:nvPr/>
        </p:nvSpPr>
        <p:spPr bwMode="auto">
          <a:xfrm flipH="1">
            <a:off x="4986230" y="305361"/>
            <a:ext cx="389284" cy="192087"/>
          </a:xfrm>
          <a:prstGeom prst="rightArrow">
            <a:avLst>
              <a:gd name="adj1" fmla="val 50000"/>
              <a:gd name="adj2" fmla="val 74174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8" name="AutoShape 20"/>
          <p:cNvSpPr>
            <a:spLocks noChangeArrowheads="1"/>
          </p:cNvSpPr>
          <p:nvPr/>
        </p:nvSpPr>
        <p:spPr bwMode="auto">
          <a:xfrm flipH="1">
            <a:off x="4985847" y="851597"/>
            <a:ext cx="389284" cy="192087"/>
          </a:xfrm>
          <a:prstGeom prst="rightArrow">
            <a:avLst>
              <a:gd name="adj1" fmla="val 50000"/>
              <a:gd name="adj2" fmla="val 74174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5" name="AutoShape 21"/>
          <p:cNvSpPr>
            <a:spLocks noChangeArrowheads="1"/>
          </p:cNvSpPr>
          <p:nvPr/>
        </p:nvSpPr>
        <p:spPr bwMode="auto">
          <a:xfrm>
            <a:off x="1934033" y="1214058"/>
            <a:ext cx="182563" cy="254677"/>
          </a:xfrm>
          <a:prstGeom prst="downArrow">
            <a:avLst>
              <a:gd name="adj1" fmla="val 50000"/>
              <a:gd name="adj2" fmla="val 42174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1" name="AutoShape 21"/>
          <p:cNvSpPr>
            <a:spLocks noChangeArrowheads="1"/>
          </p:cNvSpPr>
          <p:nvPr/>
        </p:nvSpPr>
        <p:spPr bwMode="auto">
          <a:xfrm>
            <a:off x="3444099" y="1214058"/>
            <a:ext cx="182563" cy="254677"/>
          </a:xfrm>
          <a:prstGeom prst="downArrow">
            <a:avLst>
              <a:gd name="adj1" fmla="val 50000"/>
              <a:gd name="adj2" fmla="val 42174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2" name="AutoShape 21"/>
          <p:cNvSpPr>
            <a:spLocks noChangeArrowheads="1"/>
          </p:cNvSpPr>
          <p:nvPr/>
        </p:nvSpPr>
        <p:spPr bwMode="auto">
          <a:xfrm>
            <a:off x="4758155" y="1221176"/>
            <a:ext cx="182563" cy="254677"/>
          </a:xfrm>
          <a:prstGeom prst="downArrow">
            <a:avLst>
              <a:gd name="adj1" fmla="val 50000"/>
              <a:gd name="adj2" fmla="val 42174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3" name="AutoShape 21"/>
          <p:cNvSpPr>
            <a:spLocks noChangeArrowheads="1"/>
          </p:cNvSpPr>
          <p:nvPr/>
        </p:nvSpPr>
        <p:spPr bwMode="auto">
          <a:xfrm>
            <a:off x="1751470" y="1785184"/>
            <a:ext cx="182563" cy="254677"/>
          </a:xfrm>
          <a:prstGeom prst="downArrow">
            <a:avLst>
              <a:gd name="adj1" fmla="val 50000"/>
              <a:gd name="adj2" fmla="val 42174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4" name="AutoShape 21"/>
          <p:cNvSpPr>
            <a:spLocks noChangeArrowheads="1"/>
          </p:cNvSpPr>
          <p:nvPr/>
        </p:nvSpPr>
        <p:spPr bwMode="auto">
          <a:xfrm>
            <a:off x="3352376" y="1752001"/>
            <a:ext cx="182563" cy="254677"/>
          </a:xfrm>
          <a:prstGeom prst="downArrow">
            <a:avLst>
              <a:gd name="adj1" fmla="val 50000"/>
              <a:gd name="adj2" fmla="val 42174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" name="AutoShape 21"/>
          <p:cNvSpPr>
            <a:spLocks noChangeArrowheads="1"/>
          </p:cNvSpPr>
          <p:nvPr/>
        </p:nvSpPr>
        <p:spPr bwMode="auto">
          <a:xfrm>
            <a:off x="5002596" y="1783622"/>
            <a:ext cx="182563" cy="254677"/>
          </a:xfrm>
          <a:prstGeom prst="downArrow">
            <a:avLst>
              <a:gd name="adj1" fmla="val 50000"/>
              <a:gd name="adj2" fmla="val 42174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6" name="AutoShape 21"/>
          <p:cNvSpPr>
            <a:spLocks noChangeArrowheads="1"/>
          </p:cNvSpPr>
          <p:nvPr/>
        </p:nvSpPr>
        <p:spPr bwMode="auto">
          <a:xfrm>
            <a:off x="738085" y="2539772"/>
            <a:ext cx="182563" cy="254677"/>
          </a:xfrm>
          <a:prstGeom prst="downArrow">
            <a:avLst>
              <a:gd name="adj1" fmla="val 50000"/>
              <a:gd name="adj2" fmla="val 42174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7" name="AutoShape 21"/>
          <p:cNvSpPr>
            <a:spLocks noChangeArrowheads="1"/>
          </p:cNvSpPr>
          <p:nvPr/>
        </p:nvSpPr>
        <p:spPr bwMode="auto">
          <a:xfrm>
            <a:off x="1969969" y="2715237"/>
            <a:ext cx="182563" cy="254677"/>
          </a:xfrm>
          <a:prstGeom prst="downArrow">
            <a:avLst>
              <a:gd name="adj1" fmla="val 50000"/>
              <a:gd name="adj2" fmla="val 42174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8" name="AutoShape 21"/>
          <p:cNvSpPr>
            <a:spLocks noChangeArrowheads="1"/>
          </p:cNvSpPr>
          <p:nvPr/>
        </p:nvSpPr>
        <p:spPr bwMode="auto">
          <a:xfrm>
            <a:off x="3372152" y="2771273"/>
            <a:ext cx="182563" cy="254677"/>
          </a:xfrm>
          <a:prstGeom prst="downArrow">
            <a:avLst>
              <a:gd name="adj1" fmla="val 50000"/>
              <a:gd name="adj2" fmla="val 42174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9" name="AutoShape 21"/>
          <p:cNvSpPr>
            <a:spLocks noChangeArrowheads="1"/>
          </p:cNvSpPr>
          <p:nvPr/>
        </p:nvSpPr>
        <p:spPr bwMode="auto">
          <a:xfrm>
            <a:off x="4803667" y="2732277"/>
            <a:ext cx="182563" cy="254677"/>
          </a:xfrm>
          <a:prstGeom prst="downArrow">
            <a:avLst>
              <a:gd name="adj1" fmla="val 50000"/>
              <a:gd name="adj2" fmla="val 42174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0" name="AutoShape 21"/>
          <p:cNvSpPr>
            <a:spLocks noChangeArrowheads="1"/>
          </p:cNvSpPr>
          <p:nvPr/>
        </p:nvSpPr>
        <p:spPr bwMode="auto">
          <a:xfrm>
            <a:off x="6282178" y="2587898"/>
            <a:ext cx="182563" cy="254677"/>
          </a:xfrm>
          <a:prstGeom prst="downArrow">
            <a:avLst>
              <a:gd name="adj1" fmla="val 50000"/>
              <a:gd name="adj2" fmla="val 42174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222" name="Прямая со стрелкой 221"/>
          <p:cNvCxnSpPr>
            <a:endCxn id="1038" idx="3"/>
          </p:cNvCxnSpPr>
          <p:nvPr/>
        </p:nvCxnSpPr>
        <p:spPr>
          <a:xfrm rot="10800000" flipV="1">
            <a:off x="2152533" y="3893912"/>
            <a:ext cx="832305" cy="328916"/>
          </a:xfrm>
          <a:prstGeom prst="straightConnector1">
            <a:avLst/>
          </a:prstGeom>
          <a:ln w="1270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Прямая со стрелкой 222"/>
          <p:cNvCxnSpPr/>
          <p:nvPr/>
        </p:nvCxnSpPr>
        <p:spPr>
          <a:xfrm rot="10800000" flipV="1">
            <a:off x="2152532" y="4012367"/>
            <a:ext cx="925822" cy="676967"/>
          </a:xfrm>
          <a:prstGeom prst="straightConnector1">
            <a:avLst/>
          </a:prstGeom>
          <a:ln w="1270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Прямая со стрелкой 225"/>
          <p:cNvCxnSpPr>
            <a:endCxn id="186" idx="2"/>
          </p:cNvCxnSpPr>
          <p:nvPr/>
        </p:nvCxnSpPr>
        <p:spPr>
          <a:xfrm rot="5400000">
            <a:off x="3485635" y="4133629"/>
            <a:ext cx="262293" cy="19773"/>
          </a:xfrm>
          <a:prstGeom prst="straightConnector1">
            <a:avLst/>
          </a:prstGeom>
          <a:ln w="1270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0" name="Прямая со стрелкой 229"/>
          <p:cNvCxnSpPr>
            <a:stCxn id="1037" idx="3"/>
          </p:cNvCxnSpPr>
          <p:nvPr/>
        </p:nvCxnSpPr>
        <p:spPr>
          <a:xfrm>
            <a:off x="4320760" y="3852440"/>
            <a:ext cx="867750" cy="254379"/>
          </a:xfrm>
          <a:prstGeom prst="straightConnector1">
            <a:avLst/>
          </a:prstGeom>
          <a:ln w="1270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Прямая со стрелкой 231"/>
          <p:cNvCxnSpPr/>
          <p:nvPr/>
        </p:nvCxnSpPr>
        <p:spPr>
          <a:xfrm>
            <a:off x="4187821" y="4003158"/>
            <a:ext cx="1000689" cy="518334"/>
          </a:xfrm>
          <a:prstGeom prst="straightConnector1">
            <a:avLst/>
          </a:prstGeom>
          <a:ln w="1270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4" name="Elipse 198">
            <a:extLst>
              <a:ext uri="{FF2B5EF4-FFF2-40B4-BE49-F238E27FC236}">
                <a16:creationId xmlns:a16="http://schemas.microsoft.com/office/drawing/2014/main" xmlns="" id="{FE1E695F-E6C7-9F4F-8FD7-E19079FFDFD3}"/>
              </a:ext>
            </a:extLst>
          </p:cNvPr>
          <p:cNvSpPr/>
          <p:nvPr/>
        </p:nvSpPr>
        <p:spPr>
          <a:xfrm>
            <a:off x="4320760" y="1532904"/>
            <a:ext cx="252000" cy="252000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s-ES"/>
          </a:p>
        </p:txBody>
      </p:sp>
      <p:sp>
        <p:nvSpPr>
          <p:cNvPr id="235" name="Elipse 198">
            <a:extLst>
              <a:ext uri="{FF2B5EF4-FFF2-40B4-BE49-F238E27FC236}">
                <a16:creationId xmlns:a16="http://schemas.microsoft.com/office/drawing/2014/main" xmlns="" id="{FE1E695F-E6C7-9F4F-8FD7-E19079FFDFD3}"/>
              </a:ext>
            </a:extLst>
          </p:cNvPr>
          <p:cNvSpPr/>
          <p:nvPr/>
        </p:nvSpPr>
        <p:spPr>
          <a:xfrm>
            <a:off x="6347818" y="1277824"/>
            <a:ext cx="451022" cy="451022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4976474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áfico 45">
            <a:extLst>
              <a:ext uri="{FF2B5EF4-FFF2-40B4-BE49-F238E27FC236}">
                <a16:creationId xmlns:a16="http://schemas.microsoft.com/office/drawing/2014/main" xmlns="" id="{88138CCC-5DC5-7D46-85C5-7BDF5DC800A3}"/>
              </a:ext>
            </a:extLst>
          </p:cNvPr>
          <p:cNvGrpSpPr/>
          <p:nvPr/>
        </p:nvGrpSpPr>
        <p:grpSpPr>
          <a:xfrm rot="5400000">
            <a:off x="1944268" y="388592"/>
            <a:ext cx="1076174" cy="1366943"/>
            <a:chOff x="4026202" y="795652"/>
            <a:chExt cx="4143396" cy="5262889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54" name="Forma libre 53">
              <a:extLst>
                <a:ext uri="{FF2B5EF4-FFF2-40B4-BE49-F238E27FC236}">
                  <a16:creationId xmlns:a16="http://schemas.microsoft.com/office/drawing/2014/main" xmlns="" id="{D85388F1-9D7A-A841-B275-20282DF0408D}"/>
                </a:ext>
              </a:extLst>
            </p:cNvPr>
            <p:cNvSpPr/>
            <p:nvPr/>
          </p:nvSpPr>
          <p:spPr>
            <a:xfrm>
              <a:off x="6820144" y="79565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8" name="Forma libre 47">
              <a:extLst>
                <a:ext uri="{FF2B5EF4-FFF2-40B4-BE49-F238E27FC236}">
                  <a16:creationId xmlns:a16="http://schemas.microsoft.com/office/drawing/2014/main" xmlns="" id="{DC42611D-3A30-054A-AD7D-D140AF6639B2}"/>
                </a:ext>
              </a:extLst>
            </p:cNvPr>
            <p:cNvSpPr/>
            <p:nvPr/>
          </p:nvSpPr>
          <p:spPr>
            <a:xfrm>
              <a:off x="6820144" y="1459697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9" name="Forma libre 48">
              <a:extLst>
                <a:ext uri="{FF2B5EF4-FFF2-40B4-BE49-F238E27FC236}">
                  <a16:creationId xmlns:a16="http://schemas.microsoft.com/office/drawing/2014/main" xmlns="" id="{66356F41-6FFD-A045-8593-EB9B5DE3B80E}"/>
                </a:ext>
              </a:extLst>
            </p:cNvPr>
            <p:cNvSpPr/>
            <p:nvPr/>
          </p:nvSpPr>
          <p:spPr>
            <a:xfrm>
              <a:off x="6820144" y="181930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0" name="Forma libre 49">
              <a:extLst>
                <a:ext uri="{FF2B5EF4-FFF2-40B4-BE49-F238E27FC236}">
                  <a16:creationId xmlns:a16="http://schemas.microsoft.com/office/drawing/2014/main" xmlns="" id="{5F1C8667-B9DA-5946-BD90-24B565411502}"/>
                </a:ext>
              </a:extLst>
            </p:cNvPr>
            <p:cNvSpPr/>
            <p:nvPr/>
          </p:nvSpPr>
          <p:spPr>
            <a:xfrm>
              <a:off x="6820144" y="1099134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1" name="Forma libre 50">
              <a:extLst>
                <a:ext uri="{FF2B5EF4-FFF2-40B4-BE49-F238E27FC236}">
                  <a16:creationId xmlns:a16="http://schemas.microsoft.com/office/drawing/2014/main" xmlns="" id="{975F9447-F7D8-5F43-8D6D-981DF8966043}"/>
                </a:ext>
              </a:extLst>
            </p:cNvPr>
            <p:cNvSpPr/>
            <p:nvPr/>
          </p:nvSpPr>
          <p:spPr>
            <a:xfrm>
              <a:off x="6820144" y="2539484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2" name="Forma libre 51">
              <a:extLst>
                <a:ext uri="{FF2B5EF4-FFF2-40B4-BE49-F238E27FC236}">
                  <a16:creationId xmlns:a16="http://schemas.microsoft.com/office/drawing/2014/main" xmlns="" id="{4EEE7C49-7C7E-EF4B-8A2E-8351943ED6DB}"/>
                </a:ext>
              </a:extLst>
            </p:cNvPr>
            <p:cNvSpPr/>
            <p:nvPr/>
          </p:nvSpPr>
          <p:spPr>
            <a:xfrm>
              <a:off x="6820144" y="217987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3" name="Forma libre 52">
              <a:extLst>
                <a:ext uri="{FF2B5EF4-FFF2-40B4-BE49-F238E27FC236}">
                  <a16:creationId xmlns:a16="http://schemas.microsoft.com/office/drawing/2014/main" xmlns="" id="{EFD41F2C-5C28-DB45-AEC0-66BEBD1DA093}"/>
                </a:ext>
              </a:extLst>
            </p:cNvPr>
            <p:cNvSpPr/>
            <p:nvPr/>
          </p:nvSpPr>
          <p:spPr>
            <a:xfrm>
              <a:off x="8017547" y="1099134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5" name="Forma libre 54">
              <a:extLst>
                <a:ext uri="{FF2B5EF4-FFF2-40B4-BE49-F238E27FC236}">
                  <a16:creationId xmlns:a16="http://schemas.microsoft.com/office/drawing/2014/main" xmlns="" id="{62F30FC9-19D9-C645-A53A-94E570683EB2}"/>
                </a:ext>
              </a:extLst>
            </p:cNvPr>
            <p:cNvSpPr/>
            <p:nvPr/>
          </p:nvSpPr>
          <p:spPr>
            <a:xfrm>
              <a:off x="6820144" y="2900047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6" name="Forma libre 55">
              <a:extLst>
                <a:ext uri="{FF2B5EF4-FFF2-40B4-BE49-F238E27FC236}">
                  <a16:creationId xmlns:a16="http://schemas.microsoft.com/office/drawing/2014/main" xmlns="" id="{EF2401A6-E128-AB40-9196-EA2D6931E29F}"/>
                </a:ext>
              </a:extLst>
            </p:cNvPr>
            <p:cNvSpPr/>
            <p:nvPr/>
          </p:nvSpPr>
          <p:spPr>
            <a:xfrm>
              <a:off x="7219278" y="181930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7" name="Forma libre 56">
              <a:extLst>
                <a:ext uri="{FF2B5EF4-FFF2-40B4-BE49-F238E27FC236}">
                  <a16:creationId xmlns:a16="http://schemas.microsoft.com/office/drawing/2014/main" xmlns="" id="{65362A6C-7E29-F34A-9209-5AFF91683D7E}"/>
                </a:ext>
              </a:extLst>
            </p:cNvPr>
            <p:cNvSpPr/>
            <p:nvPr/>
          </p:nvSpPr>
          <p:spPr>
            <a:xfrm>
              <a:off x="8017547" y="217987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8" name="Forma libre 57">
              <a:extLst>
                <a:ext uri="{FF2B5EF4-FFF2-40B4-BE49-F238E27FC236}">
                  <a16:creationId xmlns:a16="http://schemas.microsoft.com/office/drawing/2014/main" xmlns="" id="{0A8DED11-831B-BA46-A9F0-F2F4D1A8B636}"/>
                </a:ext>
              </a:extLst>
            </p:cNvPr>
            <p:cNvSpPr/>
            <p:nvPr/>
          </p:nvSpPr>
          <p:spPr>
            <a:xfrm>
              <a:off x="8017547" y="181930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9" name="Forma libre 58">
              <a:extLst>
                <a:ext uri="{FF2B5EF4-FFF2-40B4-BE49-F238E27FC236}">
                  <a16:creationId xmlns:a16="http://schemas.microsoft.com/office/drawing/2014/main" xmlns="" id="{B771C2F7-2CEE-6D4F-B8F0-316FB7E583A3}"/>
                </a:ext>
              </a:extLst>
            </p:cNvPr>
            <p:cNvSpPr/>
            <p:nvPr/>
          </p:nvSpPr>
          <p:spPr>
            <a:xfrm>
              <a:off x="6820144" y="557905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0" name="Forma libre 59">
              <a:extLst>
                <a:ext uri="{FF2B5EF4-FFF2-40B4-BE49-F238E27FC236}">
                  <a16:creationId xmlns:a16="http://schemas.microsoft.com/office/drawing/2014/main" xmlns="" id="{2C1936B4-FCD6-3048-B20B-6BD0A67140A3}"/>
                </a:ext>
              </a:extLst>
            </p:cNvPr>
            <p:cNvSpPr/>
            <p:nvPr/>
          </p:nvSpPr>
          <p:spPr>
            <a:xfrm>
              <a:off x="6820144" y="5252745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1" name="Forma libre 60">
              <a:extLst>
                <a:ext uri="{FF2B5EF4-FFF2-40B4-BE49-F238E27FC236}">
                  <a16:creationId xmlns:a16="http://schemas.microsoft.com/office/drawing/2014/main" xmlns="" id="{558D9BEB-DAB1-2942-8E68-CBF44BDD4602}"/>
                </a:ext>
              </a:extLst>
            </p:cNvPr>
            <p:cNvSpPr/>
            <p:nvPr/>
          </p:nvSpPr>
          <p:spPr>
            <a:xfrm>
              <a:off x="7219278" y="79565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2" name="Forma libre 61">
              <a:extLst>
                <a:ext uri="{FF2B5EF4-FFF2-40B4-BE49-F238E27FC236}">
                  <a16:creationId xmlns:a16="http://schemas.microsoft.com/office/drawing/2014/main" xmlns="" id="{867F8E2D-0323-C14C-A9CE-995A44595B42}"/>
                </a:ext>
              </a:extLst>
            </p:cNvPr>
            <p:cNvSpPr/>
            <p:nvPr/>
          </p:nvSpPr>
          <p:spPr>
            <a:xfrm>
              <a:off x="6820144" y="325965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3" name="Forma libre 62">
              <a:extLst>
                <a:ext uri="{FF2B5EF4-FFF2-40B4-BE49-F238E27FC236}">
                  <a16:creationId xmlns:a16="http://schemas.microsoft.com/office/drawing/2014/main" xmlns="" id="{2807C784-13FB-F84D-A42D-94F0951486AA}"/>
                </a:ext>
              </a:extLst>
            </p:cNvPr>
            <p:cNvSpPr/>
            <p:nvPr/>
          </p:nvSpPr>
          <p:spPr>
            <a:xfrm>
              <a:off x="7219278" y="1099134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4" name="Forma libre 63">
              <a:extLst>
                <a:ext uri="{FF2B5EF4-FFF2-40B4-BE49-F238E27FC236}">
                  <a16:creationId xmlns:a16="http://schemas.microsoft.com/office/drawing/2014/main" xmlns="" id="{F4D05653-0688-5748-B70E-F41B21F14D9F}"/>
                </a:ext>
              </a:extLst>
            </p:cNvPr>
            <p:cNvSpPr/>
            <p:nvPr/>
          </p:nvSpPr>
          <p:spPr>
            <a:xfrm>
              <a:off x="6820144" y="4926430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5" name="Forma libre 64">
              <a:extLst>
                <a:ext uri="{FF2B5EF4-FFF2-40B4-BE49-F238E27FC236}">
                  <a16:creationId xmlns:a16="http://schemas.microsoft.com/office/drawing/2014/main" xmlns="" id="{84C5C0B0-98FE-6947-AFB5-1201799210A9}"/>
                </a:ext>
              </a:extLst>
            </p:cNvPr>
            <p:cNvSpPr/>
            <p:nvPr/>
          </p:nvSpPr>
          <p:spPr>
            <a:xfrm>
              <a:off x="6820144" y="362022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6" name="Forma libre 65">
              <a:extLst>
                <a:ext uri="{FF2B5EF4-FFF2-40B4-BE49-F238E27FC236}">
                  <a16:creationId xmlns:a16="http://schemas.microsoft.com/office/drawing/2014/main" xmlns="" id="{AF691588-DDB0-3D4B-B29E-1D6EC0FBB934}"/>
                </a:ext>
              </a:extLst>
            </p:cNvPr>
            <p:cNvSpPr/>
            <p:nvPr/>
          </p:nvSpPr>
          <p:spPr>
            <a:xfrm>
              <a:off x="6820144" y="3946536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7" name="Forma libre 66">
              <a:extLst>
                <a:ext uri="{FF2B5EF4-FFF2-40B4-BE49-F238E27FC236}">
                  <a16:creationId xmlns:a16="http://schemas.microsoft.com/office/drawing/2014/main" xmlns="" id="{CFC96695-A12C-4948-9441-84245189EE75}"/>
                </a:ext>
              </a:extLst>
            </p:cNvPr>
            <p:cNvSpPr/>
            <p:nvPr/>
          </p:nvSpPr>
          <p:spPr>
            <a:xfrm>
              <a:off x="6820144" y="4600116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8" name="Forma libre 67">
              <a:extLst>
                <a:ext uri="{FF2B5EF4-FFF2-40B4-BE49-F238E27FC236}">
                  <a16:creationId xmlns:a16="http://schemas.microsoft.com/office/drawing/2014/main" xmlns="" id="{5B7205C0-5BCB-CF47-A919-1EFD792F22C2}"/>
                </a:ext>
              </a:extLst>
            </p:cNvPr>
            <p:cNvSpPr/>
            <p:nvPr/>
          </p:nvSpPr>
          <p:spPr>
            <a:xfrm>
              <a:off x="6820144" y="4272850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9" name="Forma libre 68">
              <a:extLst>
                <a:ext uri="{FF2B5EF4-FFF2-40B4-BE49-F238E27FC236}">
                  <a16:creationId xmlns:a16="http://schemas.microsoft.com/office/drawing/2014/main" xmlns="" id="{E50061BD-E229-E842-B849-98E4E5F3F0CB}"/>
                </a:ext>
              </a:extLst>
            </p:cNvPr>
            <p:cNvSpPr/>
            <p:nvPr/>
          </p:nvSpPr>
          <p:spPr>
            <a:xfrm>
              <a:off x="7219278" y="1459697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70" name="Forma libre 69">
              <a:extLst>
                <a:ext uri="{FF2B5EF4-FFF2-40B4-BE49-F238E27FC236}">
                  <a16:creationId xmlns:a16="http://schemas.microsoft.com/office/drawing/2014/main" xmlns="" id="{07E5DFF1-C0D5-184B-AFDB-F034E48119ED}"/>
                </a:ext>
              </a:extLst>
            </p:cNvPr>
            <p:cNvSpPr/>
            <p:nvPr/>
          </p:nvSpPr>
          <p:spPr>
            <a:xfrm>
              <a:off x="8017547" y="2539484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71" name="Forma libre 70">
              <a:extLst>
                <a:ext uri="{FF2B5EF4-FFF2-40B4-BE49-F238E27FC236}">
                  <a16:creationId xmlns:a16="http://schemas.microsoft.com/office/drawing/2014/main" xmlns="" id="{A3BDF80A-CD90-064F-99F2-4052B4069762}"/>
                </a:ext>
              </a:extLst>
            </p:cNvPr>
            <p:cNvSpPr/>
            <p:nvPr/>
          </p:nvSpPr>
          <p:spPr>
            <a:xfrm>
              <a:off x="8017547" y="3946536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72" name="Forma libre 71">
              <a:extLst>
                <a:ext uri="{FF2B5EF4-FFF2-40B4-BE49-F238E27FC236}">
                  <a16:creationId xmlns:a16="http://schemas.microsoft.com/office/drawing/2014/main" xmlns="" id="{D0913677-6BB5-EE49-872C-7F2F426235DD}"/>
                </a:ext>
              </a:extLst>
            </p:cNvPr>
            <p:cNvSpPr/>
            <p:nvPr/>
          </p:nvSpPr>
          <p:spPr>
            <a:xfrm>
              <a:off x="8017547" y="362022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73" name="Forma libre 72">
              <a:extLst>
                <a:ext uri="{FF2B5EF4-FFF2-40B4-BE49-F238E27FC236}">
                  <a16:creationId xmlns:a16="http://schemas.microsoft.com/office/drawing/2014/main" xmlns="" id="{36F9261C-F89C-8240-9CF0-309B605C9482}"/>
                </a:ext>
              </a:extLst>
            </p:cNvPr>
            <p:cNvSpPr/>
            <p:nvPr/>
          </p:nvSpPr>
          <p:spPr>
            <a:xfrm>
              <a:off x="8017547" y="325965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74" name="Forma libre 73">
              <a:extLst>
                <a:ext uri="{FF2B5EF4-FFF2-40B4-BE49-F238E27FC236}">
                  <a16:creationId xmlns:a16="http://schemas.microsoft.com/office/drawing/2014/main" xmlns="" id="{337D6E97-E3F9-BA4C-95FC-2441767C3BF2}"/>
                </a:ext>
              </a:extLst>
            </p:cNvPr>
            <p:cNvSpPr/>
            <p:nvPr/>
          </p:nvSpPr>
          <p:spPr>
            <a:xfrm>
              <a:off x="8017547" y="4272850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75" name="Forma libre 74">
              <a:extLst>
                <a:ext uri="{FF2B5EF4-FFF2-40B4-BE49-F238E27FC236}">
                  <a16:creationId xmlns:a16="http://schemas.microsoft.com/office/drawing/2014/main" xmlns="" id="{EFC87C96-4417-B447-A01C-1FC3E16D1145}"/>
                </a:ext>
              </a:extLst>
            </p:cNvPr>
            <p:cNvSpPr/>
            <p:nvPr/>
          </p:nvSpPr>
          <p:spPr>
            <a:xfrm>
              <a:off x="8017547" y="2900047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76" name="Forma libre 75">
              <a:extLst>
                <a:ext uri="{FF2B5EF4-FFF2-40B4-BE49-F238E27FC236}">
                  <a16:creationId xmlns:a16="http://schemas.microsoft.com/office/drawing/2014/main" xmlns="" id="{26AF93DA-0C68-454C-82D6-95B6FDE0A2C0}"/>
                </a:ext>
              </a:extLst>
            </p:cNvPr>
            <p:cNvSpPr/>
            <p:nvPr/>
          </p:nvSpPr>
          <p:spPr>
            <a:xfrm>
              <a:off x="8017547" y="4600116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77" name="Forma libre 76">
              <a:extLst>
                <a:ext uri="{FF2B5EF4-FFF2-40B4-BE49-F238E27FC236}">
                  <a16:creationId xmlns:a16="http://schemas.microsoft.com/office/drawing/2014/main" xmlns="" id="{45B4D061-BD8B-BF44-9AB6-3487C1FBDA8D}"/>
                </a:ext>
              </a:extLst>
            </p:cNvPr>
            <p:cNvSpPr/>
            <p:nvPr/>
          </p:nvSpPr>
          <p:spPr>
            <a:xfrm>
              <a:off x="8017547" y="557905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78" name="Forma libre 77">
              <a:extLst>
                <a:ext uri="{FF2B5EF4-FFF2-40B4-BE49-F238E27FC236}">
                  <a16:creationId xmlns:a16="http://schemas.microsoft.com/office/drawing/2014/main" xmlns="" id="{EEDD852F-6467-4C48-B0D0-66B8C27EF84A}"/>
                </a:ext>
              </a:extLst>
            </p:cNvPr>
            <p:cNvSpPr/>
            <p:nvPr/>
          </p:nvSpPr>
          <p:spPr>
            <a:xfrm>
              <a:off x="8017547" y="4926430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79" name="Forma libre 78">
              <a:extLst>
                <a:ext uri="{FF2B5EF4-FFF2-40B4-BE49-F238E27FC236}">
                  <a16:creationId xmlns:a16="http://schemas.microsoft.com/office/drawing/2014/main" xmlns="" id="{E6873EB7-AA6E-9E41-943C-A3F5D91FD434}"/>
                </a:ext>
              </a:extLst>
            </p:cNvPr>
            <p:cNvSpPr/>
            <p:nvPr/>
          </p:nvSpPr>
          <p:spPr>
            <a:xfrm>
              <a:off x="8017547" y="5252745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80" name="Forma libre 79">
              <a:extLst>
                <a:ext uri="{FF2B5EF4-FFF2-40B4-BE49-F238E27FC236}">
                  <a16:creationId xmlns:a16="http://schemas.microsoft.com/office/drawing/2014/main" xmlns="" id="{4E5726CA-F5AF-B745-BEF0-99BCCA3C01B5}"/>
                </a:ext>
              </a:extLst>
            </p:cNvPr>
            <p:cNvSpPr/>
            <p:nvPr/>
          </p:nvSpPr>
          <p:spPr>
            <a:xfrm>
              <a:off x="6820144" y="5906325"/>
              <a:ext cx="152051" cy="152216"/>
            </a:xfrm>
            <a:custGeom>
              <a:avLst/>
              <a:gdLst>
                <a:gd name="connsiteX0" fmla="*/ 152051 w 152051"/>
                <a:gd name="connsiteY0" fmla="*/ 76109 h 152216"/>
                <a:gd name="connsiteX1" fmla="*/ 76026 w 152051"/>
                <a:gd name="connsiteY1" fmla="*/ 152217 h 152216"/>
                <a:gd name="connsiteX2" fmla="*/ 0 w 152051"/>
                <a:gd name="connsiteY2" fmla="*/ 76109 h 152216"/>
                <a:gd name="connsiteX3" fmla="*/ 76026 w 152051"/>
                <a:gd name="connsiteY3" fmla="*/ 0 h 152216"/>
                <a:gd name="connsiteX4" fmla="*/ 152051 w 152051"/>
                <a:gd name="connsiteY4" fmla="*/ 76109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9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9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9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81" name="Forma libre 80">
              <a:extLst>
                <a:ext uri="{FF2B5EF4-FFF2-40B4-BE49-F238E27FC236}">
                  <a16:creationId xmlns:a16="http://schemas.microsoft.com/office/drawing/2014/main" xmlns="" id="{50422B87-F767-5340-AA1B-08A3BDB6790A}"/>
                </a:ext>
              </a:extLst>
            </p:cNvPr>
            <p:cNvSpPr/>
            <p:nvPr/>
          </p:nvSpPr>
          <p:spPr>
            <a:xfrm>
              <a:off x="7618413" y="5906325"/>
              <a:ext cx="152051" cy="152216"/>
            </a:xfrm>
            <a:custGeom>
              <a:avLst/>
              <a:gdLst>
                <a:gd name="connsiteX0" fmla="*/ 152051 w 152051"/>
                <a:gd name="connsiteY0" fmla="*/ 76109 h 152216"/>
                <a:gd name="connsiteX1" fmla="*/ 76026 w 152051"/>
                <a:gd name="connsiteY1" fmla="*/ 152217 h 152216"/>
                <a:gd name="connsiteX2" fmla="*/ 0 w 152051"/>
                <a:gd name="connsiteY2" fmla="*/ 76109 h 152216"/>
                <a:gd name="connsiteX3" fmla="*/ 76026 w 152051"/>
                <a:gd name="connsiteY3" fmla="*/ 0 h 152216"/>
                <a:gd name="connsiteX4" fmla="*/ 152051 w 152051"/>
                <a:gd name="connsiteY4" fmla="*/ 76109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9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9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9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82" name="Forma libre 81">
              <a:extLst>
                <a:ext uri="{FF2B5EF4-FFF2-40B4-BE49-F238E27FC236}">
                  <a16:creationId xmlns:a16="http://schemas.microsoft.com/office/drawing/2014/main" xmlns="" id="{11CEF51D-9A56-3442-B4A7-E19F4609AEA9}"/>
                </a:ext>
              </a:extLst>
            </p:cNvPr>
            <p:cNvSpPr/>
            <p:nvPr/>
          </p:nvSpPr>
          <p:spPr>
            <a:xfrm>
              <a:off x="7618413" y="557905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83" name="Forma libre 82">
              <a:extLst>
                <a:ext uri="{FF2B5EF4-FFF2-40B4-BE49-F238E27FC236}">
                  <a16:creationId xmlns:a16="http://schemas.microsoft.com/office/drawing/2014/main" xmlns="" id="{25877E9D-D2C6-5D4D-ADC7-9C92DEA9969E}"/>
                </a:ext>
              </a:extLst>
            </p:cNvPr>
            <p:cNvSpPr/>
            <p:nvPr/>
          </p:nvSpPr>
          <p:spPr>
            <a:xfrm>
              <a:off x="7618413" y="5252745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84" name="Forma libre 83">
              <a:extLst>
                <a:ext uri="{FF2B5EF4-FFF2-40B4-BE49-F238E27FC236}">
                  <a16:creationId xmlns:a16="http://schemas.microsoft.com/office/drawing/2014/main" xmlns="" id="{F8FA9C45-4245-DF42-B869-0C333865811E}"/>
                </a:ext>
              </a:extLst>
            </p:cNvPr>
            <p:cNvSpPr/>
            <p:nvPr/>
          </p:nvSpPr>
          <p:spPr>
            <a:xfrm>
              <a:off x="7219278" y="217987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85" name="Forma libre 84">
              <a:extLst>
                <a:ext uri="{FF2B5EF4-FFF2-40B4-BE49-F238E27FC236}">
                  <a16:creationId xmlns:a16="http://schemas.microsoft.com/office/drawing/2014/main" xmlns="" id="{DD0A3653-332F-6F46-BD60-5BA299A0E633}"/>
                </a:ext>
              </a:extLst>
            </p:cNvPr>
            <p:cNvSpPr/>
            <p:nvPr/>
          </p:nvSpPr>
          <p:spPr>
            <a:xfrm>
              <a:off x="7219278" y="557905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86" name="Forma libre 85">
              <a:extLst>
                <a:ext uri="{FF2B5EF4-FFF2-40B4-BE49-F238E27FC236}">
                  <a16:creationId xmlns:a16="http://schemas.microsoft.com/office/drawing/2014/main" xmlns="" id="{455F1D6B-A89E-D54C-8BD1-12B19A85E0B4}"/>
                </a:ext>
              </a:extLst>
            </p:cNvPr>
            <p:cNvSpPr/>
            <p:nvPr/>
          </p:nvSpPr>
          <p:spPr>
            <a:xfrm>
              <a:off x="7219278" y="4926430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87" name="Forma libre 86">
              <a:extLst>
                <a:ext uri="{FF2B5EF4-FFF2-40B4-BE49-F238E27FC236}">
                  <a16:creationId xmlns:a16="http://schemas.microsoft.com/office/drawing/2014/main" xmlns="" id="{F53B1C48-6B19-ED45-BFFC-7147A888B7CF}"/>
                </a:ext>
              </a:extLst>
            </p:cNvPr>
            <p:cNvSpPr/>
            <p:nvPr/>
          </p:nvSpPr>
          <p:spPr>
            <a:xfrm>
              <a:off x="7219278" y="5906325"/>
              <a:ext cx="152051" cy="152216"/>
            </a:xfrm>
            <a:custGeom>
              <a:avLst/>
              <a:gdLst>
                <a:gd name="connsiteX0" fmla="*/ 152051 w 152051"/>
                <a:gd name="connsiteY0" fmla="*/ 76109 h 152216"/>
                <a:gd name="connsiteX1" fmla="*/ 76026 w 152051"/>
                <a:gd name="connsiteY1" fmla="*/ 152217 h 152216"/>
                <a:gd name="connsiteX2" fmla="*/ 0 w 152051"/>
                <a:gd name="connsiteY2" fmla="*/ 76109 h 152216"/>
                <a:gd name="connsiteX3" fmla="*/ 76026 w 152051"/>
                <a:gd name="connsiteY3" fmla="*/ 0 h 152216"/>
                <a:gd name="connsiteX4" fmla="*/ 152051 w 152051"/>
                <a:gd name="connsiteY4" fmla="*/ 76109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9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9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9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88" name="Forma libre 87">
              <a:extLst>
                <a:ext uri="{FF2B5EF4-FFF2-40B4-BE49-F238E27FC236}">
                  <a16:creationId xmlns:a16="http://schemas.microsoft.com/office/drawing/2014/main" xmlns="" id="{CAD47237-7E25-CB49-A046-8FF4453100B9}"/>
                </a:ext>
              </a:extLst>
            </p:cNvPr>
            <p:cNvSpPr/>
            <p:nvPr/>
          </p:nvSpPr>
          <p:spPr>
            <a:xfrm>
              <a:off x="7219278" y="5252745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89" name="Forma libre 88">
              <a:extLst>
                <a:ext uri="{FF2B5EF4-FFF2-40B4-BE49-F238E27FC236}">
                  <a16:creationId xmlns:a16="http://schemas.microsoft.com/office/drawing/2014/main" xmlns="" id="{D8D9A142-E314-9E4B-B587-FFABFD1064CE}"/>
                </a:ext>
              </a:extLst>
            </p:cNvPr>
            <p:cNvSpPr/>
            <p:nvPr/>
          </p:nvSpPr>
          <p:spPr>
            <a:xfrm>
              <a:off x="7219278" y="4272850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90" name="Forma libre 89">
              <a:extLst>
                <a:ext uri="{FF2B5EF4-FFF2-40B4-BE49-F238E27FC236}">
                  <a16:creationId xmlns:a16="http://schemas.microsoft.com/office/drawing/2014/main" xmlns="" id="{E5120396-CE0E-5C4B-B6E5-C80602EBFA2E}"/>
                </a:ext>
              </a:extLst>
            </p:cNvPr>
            <p:cNvSpPr/>
            <p:nvPr/>
          </p:nvSpPr>
          <p:spPr>
            <a:xfrm>
              <a:off x="7219278" y="4600116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91" name="Forma libre 90">
              <a:extLst>
                <a:ext uri="{FF2B5EF4-FFF2-40B4-BE49-F238E27FC236}">
                  <a16:creationId xmlns:a16="http://schemas.microsoft.com/office/drawing/2014/main" xmlns="" id="{7FA83D62-84CC-5048-97A1-343D76B83A4D}"/>
                </a:ext>
              </a:extLst>
            </p:cNvPr>
            <p:cNvSpPr/>
            <p:nvPr/>
          </p:nvSpPr>
          <p:spPr>
            <a:xfrm>
              <a:off x="7219278" y="2539484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92" name="Forma libre 91">
              <a:extLst>
                <a:ext uri="{FF2B5EF4-FFF2-40B4-BE49-F238E27FC236}">
                  <a16:creationId xmlns:a16="http://schemas.microsoft.com/office/drawing/2014/main" xmlns="" id="{C709272B-F5D2-034F-9B04-6C57D4E2FE52}"/>
                </a:ext>
              </a:extLst>
            </p:cNvPr>
            <p:cNvSpPr/>
            <p:nvPr/>
          </p:nvSpPr>
          <p:spPr>
            <a:xfrm>
              <a:off x="7219278" y="3946536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93" name="Forma libre 92">
              <a:extLst>
                <a:ext uri="{FF2B5EF4-FFF2-40B4-BE49-F238E27FC236}">
                  <a16:creationId xmlns:a16="http://schemas.microsoft.com/office/drawing/2014/main" xmlns="" id="{F3D189D5-999E-464B-9153-31099A8B650B}"/>
                </a:ext>
              </a:extLst>
            </p:cNvPr>
            <p:cNvSpPr/>
            <p:nvPr/>
          </p:nvSpPr>
          <p:spPr>
            <a:xfrm>
              <a:off x="7219278" y="2900047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94" name="Forma libre 93">
              <a:extLst>
                <a:ext uri="{FF2B5EF4-FFF2-40B4-BE49-F238E27FC236}">
                  <a16:creationId xmlns:a16="http://schemas.microsoft.com/office/drawing/2014/main" xmlns="" id="{1513750C-E6F8-D448-808C-5A4EEDD888DC}"/>
                </a:ext>
              </a:extLst>
            </p:cNvPr>
            <p:cNvSpPr/>
            <p:nvPr/>
          </p:nvSpPr>
          <p:spPr>
            <a:xfrm>
              <a:off x="7219278" y="325965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95" name="Forma libre 94">
              <a:extLst>
                <a:ext uri="{FF2B5EF4-FFF2-40B4-BE49-F238E27FC236}">
                  <a16:creationId xmlns:a16="http://schemas.microsoft.com/office/drawing/2014/main" xmlns="" id="{B8270560-C055-304A-A064-55A24B2B021B}"/>
                </a:ext>
              </a:extLst>
            </p:cNvPr>
            <p:cNvSpPr/>
            <p:nvPr/>
          </p:nvSpPr>
          <p:spPr>
            <a:xfrm>
              <a:off x="7219278" y="362022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96" name="Forma libre 95">
              <a:extLst>
                <a:ext uri="{FF2B5EF4-FFF2-40B4-BE49-F238E27FC236}">
                  <a16:creationId xmlns:a16="http://schemas.microsoft.com/office/drawing/2014/main" xmlns="" id="{C197CCE0-CBDA-A248-923E-02591E432BEF}"/>
                </a:ext>
              </a:extLst>
            </p:cNvPr>
            <p:cNvSpPr/>
            <p:nvPr/>
          </p:nvSpPr>
          <p:spPr>
            <a:xfrm>
              <a:off x="7618413" y="2539484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97" name="Forma libre 96">
              <a:extLst>
                <a:ext uri="{FF2B5EF4-FFF2-40B4-BE49-F238E27FC236}">
                  <a16:creationId xmlns:a16="http://schemas.microsoft.com/office/drawing/2014/main" xmlns="" id="{C38C2D25-A05F-784F-A20F-17996BB084D6}"/>
                </a:ext>
              </a:extLst>
            </p:cNvPr>
            <p:cNvSpPr/>
            <p:nvPr/>
          </p:nvSpPr>
          <p:spPr>
            <a:xfrm>
              <a:off x="7618413" y="362022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98" name="Forma libre 97">
              <a:extLst>
                <a:ext uri="{FF2B5EF4-FFF2-40B4-BE49-F238E27FC236}">
                  <a16:creationId xmlns:a16="http://schemas.microsoft.com/office/drawing/2014/main" xmlns="" id="{39624096-F795-BE40-A03C-6D9765DEDF0B}"/>
                </a:ext>
              </a:extLst>
            </p:cNvPr>
            <p:cNvSpPr/>
            <p:nvPr/>
          </p:nvSpPr>
          <p:spPr>
            <a:xfrm>
              <a:off x="7618413" y="3946536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99" name="Forma libre 98">
              <a:extLst>
                <a:ext uri="{FF2B5EF4-FFF2-40B4-BE49-F238E27FC236}">
                  <a16:creationId xmlns:a16="http://schemas.microsoft.com/office/drawing/2014/main" xmlns="" id="{3BA91AF3-B377-BA48-A238-4425EE6D5270}"/>
                </a:ext>
              </a:extLst>
            </p:cNvPr>
            <p:cNvSpPr/>
            <p:nvPr/>
          </p:nvSpPr>
          <p:spPr>
            <a:xfrm>
              <a:off x="7618413" y="1099134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00" name="Forma libre 99">
              <a:extLst>
                <a:ext uri="{FF2B5EF4-FFF2-40B4-BE49-F238E27FC236}">
                  <a16:creationId xmlns:a16="http://schemas.microsoft.com/office/drawing/2014/main" xmlns="" id="{1A62FCC6-9B6A-F14F-9F67-62B829CFB20E}"/>
                </a:ext>
              </a:extLst>
            </p:cNvPr>
            <p:cNvSpPr/>
            <p:nvPr/>
          </p:nvSpPr>
          <p:spPr>
            <a:xfrm>
              <a:off x="7618413" y="325965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01" name="Forma libre 100">
              <a:extLst>
                <a:ext uri="{FF2B5EF4-FFF2-40B4-BE49-F238E27FC236}">
                  <a16:creationId xmlns:a16="http://schemas.microsoft.com/office/drawing/2014/main" xmlns="" id="{544AF8AB-FC49-174E-A2AD-B60B420A7129}"/>
                </a:ext>
              </a:extLst>
            </p:cNvPr>
            <p:cNvSpPr/>
            <p:nvPr/>
          </p:nvSpPr>
          <p:spPr>
            <a:xfrm>
              <a:off x="7618413" y="4600116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02" name="Forma libre 101">
              <a:extLst>
                <a:ext uri="{FF2B5EF4-FFF2-40B4-BE49-F238E27FC236}">
                  <a16:creationId xmlns:a16="http://schemas.microsoft.com/office/drawing/2014/main" xmlns="" id="{4A2837B6-3FD9-8C41-BF87-D4E274ED1D0A}"/>
                </a:ext>
              </a:extLst>
            </p:cNvPr>
            <p:cNvSpPr/>
            <p:nvPr/>
          </p:nvSpPr>
          <p:spPr>
            <a:xfrm>
              <a:off x="7618413" y="4272850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03" name="Forma libre 102">
              <a:extLst>
                <a:ext uri="{FF2B5EF4-FFF2-40B4-BE49-F238E27FC236}">
                  <a16:creationId xmlns:a16="http://schemas.microsoft.com/office/drawing/2014/main" xmlns="" id="{1A903A81-0079-1545-99A4-7FC49A13279F}"/>
                </a:ext>
              </a:extLst>
            </p:cNvPr>
            <p:cNvSpPr/>
            <p:nvPr/>
          </p:nvSpPr>
          <p:spPr>
            <a:xfrm>
              <a:off x="7618413" y="181930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04" name="Forma libre 103">
              <a:extLst>
                <a:ext uri="{FF2B5EF4-FFF2-40B4-BE49-F238E27FC236}">
                  <a16:creationId xmlns:a16="http://schemas.microsoft.com/office/drawing/2014/main" xmlns="" id="{66E297DF-0B39-A346-B891-377E9C2B6FD9}"/>
                </a:ext>
              </a:extLst>
            </p:cNvPr>
            <p:cNvSpPr/>
            <p:nvPr/>
          </p:nvSpPr>
          <p:spPr>
            <a:xfrm>
              <a:off x="7618413" y="1459697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05" name="Forma libre 104">
              <a:extLst>
                <a:ext uri="{FF2B5EF4-FFF2-40B4-BE49-F238E27FC236}">
                  <a16:creationId xmlns:a16="http://schemas.microsoft.com/office/drawing/2014/main" xmlns="" id="{4CD01F4D-B15D-C542-A743-27C337EDA538}"/>
                </a:ext>
              </a:extLst>
            </p:cNvPr>
            <p:cNvSpPr/>
            <p:nvPr/>
          </p:nvSpPr>
          <p:spPr>
            <a:xfrm>
              <a:off x="7618413" y="4926430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06" name="Forma libre 105">
              <a:extLst>
                <a:ext uri="{FF2B5EF4-FFF2-40B4-BE49-F238E27FC236}">
                  <a16:creationId xmlns:a16="http://schemas.microsoft.com/office/drawing/2014/main" xmlns="" id="{547007AF-B19F-164E-8D16-82F4D5BFD707}"/>
                </a:ext>
              </a:extLst>
            </p:cNvPr>
            <p:cNvSpPr/>
            <p:nvPr/>
          </p:nvSpPr>
          <p:spPr>
            <a:xfrm>
              <a:off x="7618413" y="2900047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07" name="Forma libre 106">
              <a:extLst>
                <a:ext uri="{FF2B5EF4-FFF2-40B4-BE49-F238E27FC236}">
                  <a16:creationId xmlns:a16="http://schemas.microsoft.com/office/drawing/2014/main" xmlns="" id="{99B036F0-4E32-5D4C-AA03-E090908DBE2F}"/>
                </a:ext>
              </a:extLst>
            </p:cNvPr>
            <p:cNvSpPr/>
            <p:nvPr/>
          </p:nvSpPr>
          <p:spPr>
            <a:xfrm>
              <a:off x="7618413" y="217987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08" name="Forma libre 107">
              <a:extLst>
                <a:ext uri="{FF2B5EF4-FFF2-40B4-BE49-F238E27FC236}">
                  <a16:creationId xmlns:a16="http://schemas.microsoft.com/office/drawing/2014/main" xmlns="" id="{966D7046-004F-514E-AD7C-23339A861260}"/>
                </a:ext>
              </a:extLst>
            </p:cNvPr>
            <p:cNvSpPr/>
            <p:nvPr/>
          </p:nvSpPr>
          <p:spPr>
            <a:xfrm>
              <a:off x="8017547" y="1459697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09" name="Forma libre 108">
              <a:extLst>
                <a:ext uri="{FF2B5EF4-FFF2-40B4-BE49-F238E27FC236}">
                  <a16:creationId xmlns:a16="http://schemas.microsoft.com/office/drawing/2014/main" xmlns="" id="{154742F6-1275-BD47-A4D0-204AFEBC1B3B}"/>
                </a:ext>
              </a:extLst>
            </p:cNvPr>
            <p:cNvSpPr/>
            <p:nvPr/>
          </p:nvSpPr>
          <p:spPr>
            <a:xfrm>
              <a:off x="6421009" y="2900047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10" name="Forma libre 109">
              <a:extLst>
                <a:ext uri="{FF2B5EF4-FFF2-40B4-BE49-F238E27FC236}">
                  <a16:creationId xmlns:a16="http://schemas.microsoft.com/office/drawing/2014/main" xmlns="" id="{F243DDD2-B5C6-5447-850A-4D029FBFC030}"/>
                </a:ext>
              </a:extLst>
            </p:cNvPr>
            <p:cNvSpPr/>
            <p:nvPr/>
          </p:nvSpPr>
          <p:spPr>
            <a:xfrm>
              <a:off x="6421009" y="5252745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11" name="Forma libre 110">
              <a:extLst>
                <a:ext uri="{FF2B5EF4-FFF2-40B4-BE49-F238E27FC236}">
                  <a16:creationId xmlns:a16="http://schemas.microsoft.com/office/drawing/2014/main" xmlns="" id="{31BECA51-29DF-5144-A3E7-6CBB5696DC0F}"/>
                </a:ext>
              </a:extLst>
            </p:cNvPr>
            <p:cNvSpPr/>
            <p:nvPr/>
          </p:nvSpPr>
          <p:spPr>
            <a:xfrm>
              <a:off x="6421009" y="181930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12" name="Forma libre 111">
              <a:extLst>
                <a:ext uri="{FF2B5EF4-FFF2-40B4-BE49-F238E27FC236}">
                  <a16:creationId xmlns:a16="http://schemas.microsoft.com/office/drawing/2014/main" xmlns="" id="{6E0F9119-8F05-D244-82DE-8FAC6BD78FDE}"/>
                </a:ext>
              </a:extLst>
            </p:cNvPr>
            <p:cNvSpPr/>
            <p:nvPr/>
          </p:nvSpPr>
          <p:spPr>
            <a:xfrm>
              <a:off x="6421009" y="217987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13" name="Forma libre 112">
              <a:extLst>
                <a:ext uri="{FF2B5EF4-FFF2-40B4-BE49-F238E27FC236}">
                  <a16:creationId xmlns:a16="http://schemas.microsoft.com/office/drawing/2014/main" xmlns="" id="{A885FDF8-24F3-5449-90B1-7E90A4DCC0B8}"/>
                </a:ext>
              </a:extLst>
            </p:cNvPr>
            <p:cNvSpPr/>
            <p:nvPr/>
          </p:nvSpPr>
          <p:spPr>
            <a:xfrm>
              <a:off x="6421009" y="325965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14" name="Forma libre 113">
              <a:extLst>
                <a:ext uri="{FF2B5EF4-FFF2-40B4-BE49-F238E27FC236}">
                  <a16:creationId xmlns:a16="http://schemas.microsoft.com/office/drawing/2014/main" xmlns="" id="{D7ADB49E-F801-8A4F-BD28-402DDA0BEF5D}"/>
                </a:ext>
              </a:extLst>
            </p:cNvPr>
            <p:cNvSpPr/>
            <p:nvPr/>
          </p:nvSpPr>
          <p:spPr>
            <a:xfrm>
              <a:off x="6421009" y="3946536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15" name="Forma libre 114">
              <a:extLst>
                <a:ext uri="{FF2B5EF4-FFF2-40B4-BE49-F238E27FC236}">
                  <a16:creationId xmlns:a16="http://schemas.microsoft.com/office/drawing/2014/main" xmlns="" id="{80975162-683C-BF4D-AF1E-FAFF301F6AB8}"/>
                </a:ext>
              </a:extLst>
            </p:cNvPr>
            <p:cNvSpPr/>
            <p:nvPr/>
          </p:nvSpPr>
          <p:spPr>
            <a:xfrm>
              <a:off x="6421009" y="4926430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16" name="Forma libre 115">
              <a:extLst>
                <a:ext uri="{FF2B5EF4-FFF2-40B4-BE49-F238E27FC236}">
                  <a16:creationId xmlns:a16="http://schemas.microsoft.com/office/drawing/2014/main" xmlns="" id="{679CEEF7-3954-7D4E-82C2-3210CAA45EA7}"/>
                </a:ext>
              </a:extLst>
            </p:cNvPr>
            <p:cNvSpPr/>
            <p:nvPr/>
          </p:nvSpPr>
          <p:spPr>
            <a:xfrm>
              <a:off x="6421009" y="4600116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17" name="Forma libre 116">
              <a:extLst>
                <a:ext uri="{FF2B5EF4-FFF2-40B4-BE49-F238E27FC236}">
                  <a16:creationId xmlns:a16="http://schemas.microsoft.com/office/drawing/2014/main" xmlns="" id="{2B147561-435C-1E48-B524-31D89271B8D3}"/>
                </a:ext>
              </a:extLst>
            </p:cNvPr>
            <p:cNvSpPr/>
            <p:nvPr/>
          </p:nvSpPr>
          <p:spPr>
            <a:xfrm>
              <a:off x="6421009" y="4272850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18" name="Forma libre 117">
              <a:extLst>
                <a:ext uri="{FF2B5EF4-FFF2-40B4-BE49-F238E27FC236}">
                  <a16:creationId xmlns:a16="http://schemas.microsoft.com/office/drawing/2014/main" xmlns="" id="{D0F33D9D-C942-774A-909A-98CA0D7D827B}"/>
                </a:ext>
              </a:extLst>
            </p:cNvPr>
            <p:cNvSpPr/>
            <p:nvPr/>
          </p:nvSpPr>
          <p:spPr>
            <a:xfrm>
              <a:off x="6421009" y="1099134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19" name="Forma libre 118">
              <a:extLst>
                <a:ext uri="{FF2B5EF4-FFF2-40B4-BE49-F238E27FC236}">
                  <a16:creationId xmlns:a16="http://schemas.microsoft.com/office/drawing/2014/main" xmlns="" id="{817B2896-1321-764D-BE7B-1A031E4FFF2A}"/>
                </a:ext>
              </a:extLst>
            </p:cNvPr>
            <p:cNvSpPr/>
            <p:nvPr/>
          </p:nvSpPr>
          <p:spPr>
            <a:xfrm>
              <a:off x="6421009" y="362022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20" name="Forma libre 119">
              <a:extLst>
                <a:ext uri="{FF2B5EF4-FFF2-40B4-BE49-F238E27FC236}">
                  <a16:creationId xmlns:a16="http://schemas.microsoft.com/office/drawing/2014/main" xmlns="" id="{947104F2-FE52-0949-B697-E9BB247665D9}"/>
                </a:ext>
              </a:extLst>
            </p:cNvPr>
            <p:cNvSpPr/>
            <p:nvPr/>
          </p:nvSpPr>
          <p:spPr>
            <a:xfrm>
              <a:off x="6421009" y="2539484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21" name="Forma libre 120">
              <a:extLst>
                <a:ext uri="{FF2B5EF4-FFF2-40B4-BE49-F238E27FC236}">
                  <a16:creationId xmlns:a16="http://schemas.microsoft.com/office/drawing/2014/main" xmlns="" id="{287DC5C6-C89D-DA4F-ACDA-0DDAA91046CB}"/>
                </a:ext>
              </a:extLst>
            </p:cNvPr>
            <p:cNvSpPr/>
            <p:nvPr/>
          </p:nvSpPr>
          <p:spPr>
            <a:xfrm>
              <a:off x="6021875" y="362022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22" name="Forma libre 121">
              <a:extLst>
                <a:ext uri="{FF2B5EF4-FFF2-40B4-BE49-F238E27FC236}">
                  <a16:creationId xmlns:a16="http://schemas.microsoft.com/office/drawing/2014/main" xmlns="" id="{FA60C2CF-60EB-384E-8F9C-CAAB9AC858A9}"/>
                </a:ext>
              </a:extLst>
            </p:cNvPr>
            <p:cNvSpPr/>
            <p:nvPr/>
          </p:nvSpPr>
          <p:spPr>
            <a:xfrm>
              <a:off x="6021875" y="4272850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23" name="Forma libre 122">
              <a:extLst>
                <a:ext uri="{FF2B5EF4-FFF2-40B4-BE49-F238E27FC236}">
                  <a16:creationId xmlns:a16="http://schemas.microsoft.com/office/drawing/2014/main" xmlns="" id="{193651D1-FAA3-7741-931D-34FA2EAD4BE0}"/>
                </a:ext>
              </a:extLst>
            </p:cNvPr>
            <p:cNvSpPr/>
            <p:nvPr/>
          </p:nvSpPr>
          <p:spPr>
            <a:xfrm>
              <a:off x="6021875" y="3946536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24" name="Forma libre 123">
              <a:extLst>
                <a:ext uri="{FF2B5EF4-FFF2-40B4-BE49-F238E27FC236}">
                  <a16:creationId xmlns:a16="http://schemas.microsoft.com/office/drawing/2014/main" xmlns="" id="{4FC9530B-14BA-5240-8B37-65B32B21A9C3}"/>
                </a:ext>
              </a:extLst>
            </p:cNvPr>
            <p:cNvSpPr/>
            <p:nvPr/>
          </p:nvSpPr>
          <p:spPr>
            <a:xfrm>
              <a:off x="6021875" y="325965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25" name="Forma libre 124">
              <a:extLst>
                <a:ext uri="{FF2B5EF4-FFF2-40B4-BE49-F238E27FC236}">
                  <a16:creationId xmlns:a16="http://schemas.microsoft.com/office/drawing/2014/main" xmlns="" id="{3127EAAF-E9A2-2243-A725-715519C36DC9}"/>
                </a:ext>
              </a:extLst>
            </p:cNvPr>
            <p:cNvSpPr/>
            <p:nvPr/>
          </p:nvSpPr>
          <p:spPr>
            <a:xfrm>
              <a:off x="6021875" y="2900047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26" name="Forma libre 125">
              <a:extLst>
                <a:ext uri="{FF2B5EF4-FFF2-40B4-BE49-F238E27FC236}">
                  <a16:creationId xmlns:a16="http://schemas.microsoft.com/office/drawing/2014/main" xmlns="" id="{786C542A-8555-B844-8B6C-50C1C293168E}"/>
                </a:ext>
              </a:extLst>
            </p:cNvPr>
            <p:cNvSpPr/>
            <p:nvPr/>
          </p:nvSpPr>
          <p:spPr>
            <a:xfrm>
              <a:off x="6021875" y="5252745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27" name="Forma libre 126">
              <a:extLst>
                <a:ext uri="{FF2B5EF4-FFF2-40B4-BE49-F238E27FC236}">
                  <a16:creationId xmlns:a16="http://schemas.microsoft.com/office/drawing/2014/main" xmlns="" id="{E2307C58-15E6-E546-B5B6-588966A16E35}"/>
                </a:ext>
              </a:extLst>
            </p:cNvPr>
            <p:cNvSpPr/>
            <p:nvPr/>
          </p:nvSpPr>
          <p:spPr>
            <a:xfrm>
              <a:off x="6021875" y="5906325"/>
              <a:ext cx="152051" cy="152216"/>
            </a:xfrm>
            <a:custGeom>
              <a:avLst/>
              <a:gdLst>
                <a:gd name="connsiteX0" fmla="*/ 152051 w 152051"/>
                <a:gd name="connsiteY0" fmla="*/ 76109 h 152216"/>
                <a:gd name="connsiteX1" fmla="*/ 76026 w 152051"/>
                <a:gd name="connsiteY1" fmla="*/ 152217 h 152216"/>
                <a:gd name="connsiteX2" fmla="*/ 0 w 152051"/>
                <a:gd name="connsiteY2" fmla="*/ 76109 h 152216"/>
                <a:gd name="connsiteX3" fmla="*/ 76026 w 152051"/>
                <a:gd name="connsiteY3" fmla="*/ 0 h 152216"/>
                <a:gd name="connsiteX4" fmla="*/ 152051 w 152051"/>
                <a:gd name="connsiteY4" fmla="*/ 76109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9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9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9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28" name="Forma libre 127">
              <a:extLst>
                <a:ext uri="{FF2B5EF4-FFF2-40B4-BE49-F238E27FC236}">
                  <a16:creationId xmlns:a16="http://schemas.microsoft.com/office/drawing/2014/main" xmlns="" id="{631B0DF0-932B-5643-A673-150913E41A36}"/>
                </a:ext>
              </a:extLst>
            </p:cNvPr>
            <p:cNvSpPr/>
            <p:nvPr/>
          </p:nvSpPr>
          <p:spPr>
            <a:xfrm>
              <a:off x="6021875" y="557905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29" name="Forma libre 128">
              <a:extLst>
                <a:ext uri="{FF2B5EF4-FFF2-40B4-BE49-F238E27FC236}">
                  <a16:creationId xmlns:a16="http://schemas.microsoft.com/office/drawing/2014/main" xmlns="" id="{92659F12-8255-9B4D-9AFA-56DAF91766D7}"/>
                </a:ext>
              </a:extLst>
            </p:cNvPr>
            <p:cNvSpPr/>
            <p:nvPr/>
          </p:nvSpPr>
          <p:spPr>
            <a:xfrm>
              <a:off x="6021875" y="4600116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30" name="Forma libre 129">
              <a:extLst>
                <a:ext uri="{FF2B5EF4-FFF2-40B4-BE49-F238E27FC236}">
                  <a16:creationId xmlns:a16="http://schemas.microsoft.com/office/drawing/2014/main" xmlns="" id="{928A3400-89E4-AA42-817B-3F6E4009534E}"/>
                </a:ext>
              </a:extLst>
            </p:cNvPr>
            <p:cNvSpPr/>
            <p:nvPr/>
          </p:nvSpPr>
          <p:spPr>
            <a:xfrm>
              <a:off x="6021875" y="2539484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31" name="Forma libre 130">
              <a:extLst>
                <a:ext uri="{FF2B5EF4-FFF2-40B4-BE49-F238E27FC236}">
                  <a16:creationId xmlns:a16="http://schemas.microsoft.com/office/drawing/2014/main" xmlns="" id="{806F1126-5C23-1F48-848A-13200BE16EDF}"/>
                </a:ext>
              </a:extLst>
            </p:cNvPr>
            <p:cNvSpPr/>
            <p:nvPr/>
          </p:nvSpPr>
          <p:spPr>
            <a:xfrm>
              <a:off x="6021875" y="4926430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32" name="Forma libre 131">
              <a:extLst>
                <a:ext uri="{FF2B5EF4-FFF2-40B4-BE49-F238E27FC236}">
                  <a16:creationId xmlns:a16="http://schemas.microsoft.com/office/drawing/2014/main" xmlns="" id="{1ADE2C17-862F-9E43-8DF6-94917095CFB8}"/>
                </a:ext>
              </a:extLst>
            </p:cNvPr>
            <p:cNvSpPr/>
            <p:nvPr/>
          </p:nvSpPr>
          <p:spPr>
            <a:xfrm>
              <a:off x="6421009" y="1459697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33" name="Forma libre 132">
              <a:extLst>
                <a:ext uri="{FF2B5EF4-FFF2-40B4-BE49-F238E27FC236}">
                  <a16:creationId xmlns:a16="http://schemas.microsoft.com/office/drawing/2014/main" xmlns="" id="{08B957E2-D40F-7C47-B6A6-F31765B4039F}"/>
                </a:ext>
              </a:extLst>
            </p:cNvPr>
            <p:cNvSpPr/>
            <p:nvPr/>
          </p:nvSpPr>
          <p:spPr>
            <a:xfrm>
              <a:off x="4425336" y="3946536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34" name="Forma libre 133">
              <a:extLst>
                <a:ext uri="{FF2B5EF4-FFF2-40B4-BE49-F238E27FC236}">
                  <a16:creationId xmlns:a16="http://schemas.microsoft.com/office/drawing/2014/main" xmlns="" id="{550C9F40-4AB9-4942-8C4A-B017AF917740}"/>
                </a:ext>
              </a:extLst>
            </p:cNvPr>
            <p:cNvSpPr/>
            <p:nvPr/>
          </p:nvSpPr>
          <p:spPr>
            <a:xfrm>
              <a:off x="4425336" y="217987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35" name="Forma libre 134">
              <a:extLst>
                <a:ext uri="{FF2B5EF4-FFF2-40B4-BE49-F238E27FC236}">
                  <a16:creationId xmlns:a16="http://schemas.microsoft.com/office/drawing/2014/main" xmlns="" id="{DAFADDF5-74BE-8646-9D78-C64277965538}"/>
                </a:ext>
              </a:extLst>
            </p:cNvPr>
            <p:cNvSpPr/>
            <p:nvPr/>
          </p:nvSpPr>
          <p:spPr>
            <a:xfrm>
              <a:off x="4425336" y="2900047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36" name="Forma libre 135">
              <a:extLst>
                <a:ext uri="{FF2B5EF4-FFF2-40B4-BE49-F238E27FC236}">
                  <a16:creationId xmlns:a16="http://schemas.microsoft.com/office/drawing/2014/main" xmlns="" id="{AF176564-9E66-0645-8224-A203C8D22B72}"/>
                </a:ext>
              </a:extLst>
            </p:cNvPr>
            <p:cNvSpPr/>
            <p:nvPr/>
          </p:nvSpPr>
          <p:spPr>
            <a:xfrm>
              <a:off x="5622740" y="557905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37" name="Forma libre 136">
              <a:extLst>
                <a:ext uri="{FF2B5EF4-FFF2-40B4-BE49-F238E27FC236}">
                  <a16:creationId xmlns:a16="http://schemas.microsoft.com/office/drawing/2014/main" xmlns="" id="{BF62F159-6C4B-0942-B583-7C845199175A}"/>
                </a:ext>
              </a:extLst>
            </p:cNvPr>
            <p:cNvSpPr/>
            <p:nvPr/>
          </p:nvSpPr>
          <p:spPr>
            <a:xfrm>
              <a:off x="4425336" y="4272850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38" name="Forma libre 137">
              <a:extLst>
                <a:ext uri="{FF2B5EF4-FFF2-40B4-BE49-F238E27FC236}">
                  <a16:creationId xmlns:a16="http://schemas.microsoft.com/office/drawing/2014/main" xmlns="" id="{F3511D1B-8974-B844-AD2F-266379CB7E78}"/>
                </a:ext>
              </a:extLst>
            </p:cNvPr>
            <p:cNvSpPr/>
            <p:nvPr/>
          </p:nvSpPr>
          <p:spPr>
            <a:xfrm>
              <a:off x="4425336" y="362022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39" name="Forma libre 138">
              <a:extLst>
                <a:ext uri="{FF2B5EF4-FFF2-40B4-BE49-F238E27FC236}">
                  <a16:creationId xmlns:a16="http://schemas.microsoft.com/office/drawing/2014/main" xmlns="" id="{3BAFF9B4-AA50-EA43-A4F8-B83568AD995A}"/>
                </a:ext>
              </a:extLst>
            </p:cNvPr>
            <p:cNvSpPr/>
            <p:nvPr/>
          </p:nvSpPr>
          <p:spPr>
            <a:xfrm>
              <a:off x="4425336" y="181930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0" name="Forma libre 139">
              <a:extLst>
                <a:ext uri="{FF2B5EF4-FFF2-40B4-BE49-F238E27FC236}">
                  <a16:creationId xmlns:a16="http://schemas.microsoft.com/office/drawing/2014/main" xmlns="" id="{8DAEA85B-2B06-3748-A5CA-984BB5776AE3}"/>
                </a:ext>
              </a:extLst>
            </p:cNvPr>
            <p:cNvSpPr/>
            <p:nvPr/>
          </p:nvSpPr>
          <p:spPr>
            <a:xfrm>
              <a:off x="4425336" y="4600116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1" name="Forma libre 140">
              <a:extLst>
                <a:ext uri="{FF2B5EF4-FFF2-40B4-BE49-F238E27FC236}">
                  <a16:creationId xmlns:a16="http://schemas.microsoft.com/office/drawing/2014/main" xmlns="" id="{E9337A61-120B-AE4A-B38E-9AA1DF8852E1}"/>
                </a:ext>
              </a:extLst>
            </p:cNvPr>
            <p:cNvSpPr/>
            <p:nvPr/>
          </p:nvSpPr>
          <p:spPr>
            <a:xfrm>
              <a:off x="4425336" y="4926430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2" name="Forma libre 141">
              <a:extLst>
                <a:ext uri="{FF2B5EF4-FFF2-40B4-BE49-F238E27FC236}">
                  <a16:creationId xmlns:a16="http://schemas.microsoft.com/office/drawing/2014/main" xmlns="" id="{3ADD866B-BE3F-4449-88A1-6552C39556EC}"/>
                </a:ext>
              </a:extLst>
            </p:cNvPr>
            <p:cNvSpPr/>
            <p:nvPr/>
          </p:nvSpPr>
          <p:spPr>
            <a:xfrm>
              <a:off x="4425336" y="2539484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3" name="Forma libre 142">
              <a:extLst>
                <a:ext uri="{FF2B5EF4-FFF2-40B4-BE49-F238E27FC236}">
                  <a16:creationId xmlns:a16="http://schemas.microsoft.com/office/drawing/2014/main" xmlns="" id="{288CB22A-0235-7E4D-B95C-26D4ED4CA0F4}"/>
                </a:ext>
              </a:extLst>
            </p:cNvPr>
            <p:cNvSpPr/>
            <p:nvPr/>
          </p:nvSpPr>
          <p:spPr>
            <a:xfrm>
              <a:off x="4026202" y="362022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4" name="Forma libre 143">
              <a:extLst>
                <a:ext uri="{FF2B5EF4-FFF2-40B4-BE49-F238E27FC236}">
                  <a16:creationId xmlns:a16="http://schemas.microsoft.com/office/drawing/2014/main" xmlns="" id="{13EB34D8-D180-0742-ADE0-9182A3C58C47}"/>
                </a:ext>
              </a:extLst>
            </p:cNvPr>
            <p:cNvSpPr/>
            <p:nvPr/>
          </p:nvSpPr>
          <p:spPr>
            <a:xfrm>
              <a:off x="6421009" y="79565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5" name="Forma libre 144">
              <a:extLst>
                <a:ext uri="{FF2B5EF4-FFF2-40B4-BE49-F238E27FC236}">
                  <a16:creationId xmlns:a16="http://schemas.microsoft.com/office/drawing/2014/main" xmlns="" id="{1C885EFD-CDE9-3E42-83E0-FB1202DA8483}"/>
                </a:ext>
              </a:extLst>
            </p:cNvPr>
            <p:cNvSpPr/>
            <p:nvPr/>
          </p:nvSpPr>
          <p:spPr>
            <a:xfrm>
              <a:off x="6421009" y="5906325"/>
              <a:ext cx="152051" cy="152216"/>
            </a:xfrm>
            <a:custGeom>
              <a:avLst/>
              <a:gdLst>
                <a:gd name="connsiteX0" fmla="*/ 152051 w 152051"/>
                <a:gd name="connsiteY0" fmla="*/ 76109 h 152216"/>
                <a:gd name="connsiteX1" fmla="*/ 76026 w 152051"/>
                <a:gd name="connsiteY1" fmla="*/ 152217 h 152216"/>
                <a:gd name="connsiteX2" fmla="*/ 0 w 152051"/>
                <a:gd name="connsiteY2" fmla="*/ 76109 h 152216"/>
                <a:gd name="connsiteX3" fmla="*/ 76026 w 152051"/>
                <a:gd name="connsiteY3" fmla="*/ 0 h 152216"/>
                <a:gd name="connsiteX4" fmla="*/ 152051 w 152051"/>
                <a:gd name="connsiteY4" fmla="*/ 76109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9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9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9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6" name="Forma libre 145">
              <a:extLst>
                <a:ext uri="{FF2B5EF4-FFF2-40B4-BE49-F238E27FC236}">
                  <a16:creationId xmlns:a16="http://schemas.microsoft.com/office/drawing/2014/main" xmlns="" id="{7107A05D-0FFC-C14E-B1E3-859FF14C95E0}"/>
                </a:ext>
              </a:extLst>
            </p:cNvPr>
            <p:cNvSpPr/>
            <p:nvPr/>
          </p:nvSpPr>
          <p:spPr>
            <a:xfrm>
              <a:off x="4026202" y="3946536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7" name="Forma libre 146">
              <a:extLst>
                <a:ext uri="{FF2B5EF4-FFF2-40B4-BE49-F238E27FC236}">
                  <a16:creationId xmlns:a16="http://schemas.microsoft.com/office/drawing/2014/main" xmlns="" id="{0E90B8F8-CE05-F04A-9F63-01B0E2E4CFF1}"/>
                </a:ext>
              </a:extLst>
            </p:cNvPr>
            <p:cNvSpPr/>
            <p:nvPr/>
          </p:nvSpPr>
          <p:spPr>
            <a:xfrm>
              <a:off x="6421009" y="557905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8" name="Forma libre 147">
              <a:extLst>
                <a:ext uri="{FF2B5EF4-FFF2-40B4-BE49-F238E27FC236}">
                  <a16:creationId xmlns:a16="http://schemas.microsoft.com/office/drawing/2014/main" xmlns="" id="{C356936A-1916-4947-BE72-4D6B79B6A4D5}"/>
                </a:ext>
              </a:extLst>
            </p:cNvPr>
            <p:cNvSpPr/>
            <p:nvPr/>
          </p:nvSpPr>
          <p:spPr>
            <a:xfrm>
              <a:off x="4026202" y="325965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9" name="Forma libre 148">
              <a:extLst>
                <a:ext uri="{FF2B5EF4-FFF2-40B4-BE49-F238E27FC236}">
                  <a16:creationId xmlns:a16="http://schemas.microsoft.com/office/drawing/2014/main" xmlns="" id="{33A6D655-E9B5-9D4D-AA0B-F4F71FF95404}"/>
                </a:ext>
              </a:extLst>
            </p:cNvPr>
            <p:cNvSpPr/>
            <p:nvPr/>
          </p:nvSpPr>
          <p:spPr>
            <a:xfrm>
              <a:off x="4026202" y="4272850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50" name="Forma libre 149">
              <a:extLst>
                <a:ext uri="{FF2B5EF4-FFF2-40B4-BE49-F238E27FC236}">
                  <a16:creationId xmlns:a16="http://schemas.microsoft.com/office/drawing/2014/main" xmlns="" id="{63AE9874-5A8F-7744-9C3F-A36138BD0222}"/>
                </a:ext>
              </a:extLst>
            </p:cNvPr>
            <p:cNvSpPr/>
            <p:nvPr/>
          </p:nvSpPr>
          <p:spPr>
            <a:xfrm>
              <a:off x="4026202" y="2539484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51" name="Forma libre 150">
              <a:extLst>
                <a:ext uri="{FF2B5EF4-FFF2-40B4-BE49-F238E27FC236}">
                  <a16:creationId xmlns:a16="http://schemas.microsoft.com/office/drawing/2014/main" xmlns="" id="{834B87ED-2D16-4B49-9E0D-B39B780197CB}"/>
                </a:ext>
              </a:extLst>
            </p:cNvPr>
            <p:cNvSpPr/>
            <p:nvPr/>
          </p:nvSpPr>
          <p:spPr>
            <a:xfrm>
              <a:off x="4026202" y="2900047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52" name="Forma libre 151">
              <a:extLst>
                <a:ext uri="{FF2B5EF4-FFF2-40B4-BE49-F238E27FC236}">
                  <a16:creationId xmlns:a16="http://schemas.microsoft.com/office/drawing/2014/main" xmlns="" id="{5D5807B5-41FF-114D-9993-5C06DF40AB97}"/>
                </a:ext>
              </a:extLst>
            </p:cNvPr>
            <p:cNvSpPr/>
            <p:nvPr/>
          </p:nvSpPr>
          <p:spPr>
            <a:xfrm>
              <a:off x="4425336" y="325965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53" name="Forma libre 152">
              <a:extLst>
                <a:ext uri="{FF2B5EF4-FFF2-40B4-BE49-F238E27FC236}">
                  <a16:creationId xmlns:a16="http://schemas.microsoft.com/office/drawing/2014/main" xmlns="" id="{13303D92-EE7D-CF44-A5A8-9EE36FFA5CD9}"/>
                </a:ext>
              </a:extLst>
            </p:cNvPr>
            <p:cNvSpPr/>
            <p:nvPr/>
          </p:nvSpPr>
          <p:spPr>
            <a:xfrm>
              <a:off x="5223605" y="4926430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54" name="Forma libre 153">
              <a:extLst>
                <a:ext uri="{FF2B5EF4-FFF2-40B4-BE49-F238E27FC236}">
                  <a16:creationId xmlns:a16="http://schemas.microsoft.com/office/drawing/2014/main" xmlns="" id="{00818A53-38D5-9343-AC56-D0F6A7D266E2}"/>
                </a:ext>
              </a:extLst>
            </p:cNvPr>
            <p:cNvSpPr/>
            <p:nvPr/>
          </p:nvSpPr>
          <p:spPr>
            <a:xfrm>
              <a:off x="5223605" y="557905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55" name="Forma libre 154">
              <a:extLst>
                <a:ext uri="{FF2B5EF4-FFF2-40B4-BE49-F238E27FC236}">
                  <a16:creationId xmlns:a16="http://schemas.microsoft.com/office/drawing/2014/main" xmlns="" id="{7DE641D2-75D6-F945-8F80-2FA4508A7D6D}"/>
                </a:ext>
              </a:extLst>
            </p:cNvPr>
            <p:cNvSpPr/>
            <p:nvPr/>
          </p:nvSpPr>
          <p:spPr>
            <a:xfrm>
              <a:off x="5223605" y="5252745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56" name="Forma libre 155">
              <a:extLst>
                <a:ext uri="{FF2B5EF4-FFF2-40B4-BE49-F238E27FC236}">
                  <a16:creationId xmlns:a16="http://schemas.microsoft.com/office/drawing/2014/main" xmlns="" id="{2D4E5CDA-82BB-7942-A111-D00CADD47287}"/>
                </a:ext>
              </a:extLst>
            </p:cNvPr>
            <p:cNvSpPr/>
            <p:nvPr/>
          </p:nvSpPr>
          <p:spPr>
            <a:xfrm>
              <a:off x="5622740" y="181930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57" name="Forma libre 156">
              <a:extLst>
                <a:ext uri="{FF2B5EF4-FFF2-40B4-BE49-F238E27FC236}">
                  <a16:creationId xmlns:a16="http://schemas.microsoft.com/office/drawing/2014/main" xmlns="" id="{112A46C9-3C1B-8B40-ABB6-9F4EB6D7D84E}"/>
                </a:ext>
              </a:extLst>
            </p:cNvPr>
            <p:cNvSpPr/>
            <p:nvPr/>
          </p:nvSpPr>
          <p:spPr>
            <a:xfrm>
              <a:off x="5622740" y="1099134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58" name="Forma libre 157">
              <a:extLst>
                <a:ext uri="{FF2B5EF4-FFF2-40B4-BE49-F238E27FC236}">
                  <a16:creationId xmlns:a16="http://schemas.microsoft.com/office/drawing/2014/main" xmlns="" id="{FB9A5846-204B-B94D-98F1-3154A1ED7322}"/>
                </a:ext>
              </a:extLst>
            </p:cNvPr>
            <p:cNvSpPr/>
            <p:nvPr/>
          </p:nvSpPr>
          <p:spPr>
            <a:xfrm>
              <a:off x="5622740" y="1459697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59" name="Forma libre 158">
              <a:extLst>
                <a:ext uri="{FF2B5EF4-FFF2-40B4-BE49-F238E27FC236}">
                  <a16:creationId xmlns:a16="http://schemas.microsoft.com/office/drawing/2014/main" xmlns="" id="{84D0AE36-97D8-214F-AAEF-9A7E9F563280}"/>
                </a:ext>
              </a:extLst>
            </p:cNvPr>
            <p:cNvSpPr/>
            <p:nvPr/>
          </p:nvSpPr>
          <p:spPr>
            <a:xfrm>
              <a:off x="5223605" y="362022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60" name="Forma libre 159">
              <a:extLst>
                <a:ext uri="{FF2B5EF4-FFF2-40B4-BE49-F238E27FC236}">
                  <a16:creationId xmlns:a16="http://schemas.microsoft.com/office/drawing/2014/main" xmlns="" id="{8BBF1BB1-2C04-6743-B978-118343E74C72}"/>
                </a:ext>
              </a:extLst>
            </p:cNvPr>
            <p:cNvSpPr/>
            <p:nvPr/>
          </p:nvSpPr>
          <p:spPr>
            <a:xfrm>
              <a:off x="5223605" y="325965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61" name="Forma libre 160">
              <a:extLst>
                <a:ext uri="{FF2B5EF4-FFF2-40B4-BE49-F238E27FC236}">
                  <a16:creationId xmlns:a16="http://schemas.microsoft.com/office/drawing/2014/main" xmlns="" id="{99C80EC9-5980-0847-B86A-ECABDB3EA9E0}"/>
                </a:ext>
              </a:extLst>
            </p:cNvPr>
            <p:cNvSpPr/>
            <p:nvPr/>
          </p:nvSpPr>
          <p:spPr>
            <a:xfrm>
              <a:off x="5223605" y="4600116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62" name="Forma libre 161">
              <a:extLst>
                <a:ext uri="{FF2B5EF4-FFF2-40B4-BE49-F238E27FC236}">
                  <a16:creationId xmlns:a16="http://schemas.microsoft.com/office/drawing/2014/main" xmlns="" id="{1DFC4F75-8004-E54B-A1FC-8DC4BC4E0AF6}"/>
                </a:ext>
              </a:extLst>
            </p:cNvPr>
            <p:cNvSpPr/>
            <p:nvPr/>
          </p:nvSpPr>
          <p:spPr>
            <a:xfrm>
              <a:off x="5223605" y="4272850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63" name="Forma libre 162">
              <a:extLst>
                <a:ext uri="{FF2B5EF4-FFF2-40B4-BE49-F238E27FC236}">
                  <a16:creationId xmlns:a16="http://schemas.microsoft.com/office/drawing/2014/main" xmlns="" id="{BBA858C6-9C2D-AC43-B482-FC90C48CDB75}"/>
                </a:ext>
              </a:extLst>
            </p:cNvPr>
            <p:cNvSpPr/>
            <p:nvPr/>
          </p:nvSpPr>
          <p:spPr>
            <a:xfrm>
              <a:off x="5223605" y="3946536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64" name="Forma libre 163">
              <a:extLst>
                <a:ext uri="{FF2B5EF4-FFF2-40B4-BE49-F238E27FC236}">
                  <a16:creationId xmlns:a16="http://schemas.microsoft.com/office/drawing/2014/main" xmlns="" id="{C7104963-83E0-1B47-A7FA-D51EF80D03E3}"/>
                </a:ext>
              </a:extLst>
            </p:cNvPr>
            <p:cNvSpPr/>
            <p:nvPr/>
          </p:nvSpPr>
          <p:spPr>
            <a:xfrm>
              <a:off x="5622740" y="325965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65" name="Forma libre 164">
              <a:extLst>
                <a:ext uri="{FF2B5EF4-FFF2-40B4-BE49-F238E27FC236}">
                  <a16:creationId xmlns:a16="http://schemas.microsoft.com/office/drawing/2014/main" xmlns="" id="{8354CB2B-D728-024B-8C55-676FC9774DCC}"/>
                </a:ext>
              </a:extLst>
            </p:cNvPr>
            <p:cNvSpPr/>
            <p:nvPr/>
          </p:nvSpPr>
          <p:spPr>
            <a:xfrm>
              <a:off x="5622740" y="4272850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66" name="Forma libre 165">
              <a:extLst>
                <a:ext uri="{FF2B5EF4-FFF2-40B4-BE49-F238E27FC236}">
                  <a16:creationId xmlns:a16="http://schemas.microsoft.com/office/drawing/2014/main" xmlns="" id="{6395DCCF-2C96-C242-AE26-C3B831118035}"/>
                </a:ext>
              </a:extLst>
            </p:cNvPr>
            <p:cNvSpPr/>
            <p:nvPr/>
          </p:nvSpPr>
          <p:spPr>
            <a:xfrm>
              <a:off x="5622740" y="4926430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67" name="Forma libre 166">
              <a:extLst>
                <a:ext uri="{FF2B5EF4-FFF2-40B4-BE49-F238E27FC236}">
                  <a16:creationId xmlns:a16="http://schemas.microsoft.com/office/drawing/2014/main" xmlns="" id="{F45BB8F2-D8DE-F24C-B5EE-D929F7865B46}"/>
                </a:ext>
              </a:extLst>
            </p:cNvPr>
            <p:cNvSpPr/>
            <p:nvPr/>
          </p:nvSpPr>
          <p:spPr>
            <a:xfrm>
              <a:off x="5622740" y="4600116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68" name="Forma libre 167">
              <a:extLst>
                <a:ext uri="{FF2B5EF4-FFF2-40B4-BE49-F238E27FC236}">
                  <a16:creationId xmlns:a16="http://schemas.microsoft.com/office/drawing/2014/main" xmlns="" id="{4F8DD9E2-FFB4-E04D-A21E-0666F6FCC5A9}"/>
                </a:ext>
              </a:extLst>
            </p:cNvPr>
            <p:cNvSpPr/>
            <p:nvPr/>
          </p:nvSpPr>
          <p:spPr>
            <a:xfrm>
              <a:off x="5622740" y="217987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69" name="Forma libre 168">
              <a:extLst>
                <a:ext uri="{FF2B5EF4-FFF2-40B4-BE49-F238E27FC236}">
                  <a16:creationId xmlns:a16="http://schemas.microsoft.com/office/drawing/2014/main" xmlns="" id="{522A2370-5130-F54D-A9BE-8F044C7780CA}"/>
                </a:ext>
              </a:extLst>
            </p:cNvPr>
            <p:cNvSpPr/>
            <p:nvPr/>
          </p:nvSpPr>
          <p:spPr>
            <a:xfrm>
              <a:off x="5622740" y="5906325"/>
              <a:ext cx="152051" cy="152216"/>
            </a:xfrm>
            <a:custGeom>
              <a:avLst/>
              <a:gdLst>
                <a:gd name="connsiteX0" fmla="*/ 152051 w 152051"/>
                <a:gd name="connsiteY0" fmla="*/ 76109 h 152216"/>
                <a:gd name="connsiteX1" fmla="*/ 76026 w 152051"/>
                <a:gd name="connsiteY1" fmla="*/ 152217 h 152216"/>
                <a:gd name="connsiteX2" fmla="*/ 0 w 152051"/>
                <a:gd name="connsiteY2" fmla="*/ 76109 h 152216"/>
                <a:gd name="connsiteX3" fmla="*/ 76026 w 152051"/>
                <a:gd name="connsiteY3" fmla="*/ 0 h 152216"/>
                <a:gd name="connsiteX4" fmla="*/ 152051 w 152051"/>
                <a:gd name="connsiteY4" fmla="*/ 76109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9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9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9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70" name="Forma libre 169">
              <a:extLst>
                <a:ext uri="{FF2B5EF4-FFF2-40B4-BE49-F238E27FC236}">
                  <a16:creationId xmlns:a16="http://schemas.microsoft.com/office/drawing/2014/main" xmlns="" id="{474D9EF5-E907-4943-8579-80AD989D2893}"/>
                </a:ext>
              </a:extLst>
            </p:cNvPr>
            <p:cNvSpPr/>
            <p:nvPr/>
          </p:nvSpPr>
          <p:spPr>
            <a:xfrm>
              <a:off x="5622740" y="5252745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71" name="Forma libre 170">
              <a:extLst>
                <a:ext uri="{FF2B5EF4-FFF2-40B4-BE49-F238E27FC236}">
                  <a16:creationId xmlns:a16="http://schemas.microsoft.com/office/drawing/2014/main" xmlns="" id="{D10EFBBE-3D58-1B47-A310-F7E012ABA1BC}"/>
                </a:ext>
              </a:extLst>
            </p:cNvPr>
            <p:cNvSpPr/>
            <p:nvPr/>
          </p:nvSpPr>
          <p:spPr>
            <a:xfrm>
              <a:off x="5622740" y="2539484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72" name="Forma libre 171">
              <a:extLst>
                <a:ext uri="{FF2B5EF4-FFF2-40B4-BE49-F238E27FC236}">
                  <a16:creationId xmlns:a16="http://schemas.microsoft.com/office/drawing/2014/main" xmlns="" id="{93156829-4E62-D24F-96F6-E37D08FB21D3}"/>
                </a:ext>
              </a:extLst>
            </p:cNvPr>
            <p:cNvSpPr/>
            <p:nvPr/>
          </p:nvSpPr>
          <p:spPr>
            <a:xfrm>
              <a:off x="5622740" y="3946536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73" name="Forma libre 172">
              <a:extLst>
                <a:ext uri="{FF2B5EF4-FFF2-40B4-BE49-F238E27FC236}">
                  <a16:creationId xmlns:a16="http://schemas.microsoft.com/office/drawing/2014/main" xmlns="" id="{1C698682-92A3-4349-A7AF-9C5D6204E6BC}"/>
                </a:ext>
              </a:extLst>
            </p:cNvPr>
            <p:cNvSpPr/>
            <p:nvPr/>
          </p:nvSpPr>
          <p:spPr>
            <a:xfrm>
              <a:off x="5622740" y="2900047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74" name="Forma libre 173">
              <a:extLst>
                <a:ext uri="{FF2B5EF4-FFF2-40B4-BE49-F238E27FC236}">
                  <a16:creationId xmlns:a16="http://schemas.microsoft.com/office/drawing/2014/main" xmlns="" id="{59C1645A-DBAE-F747-A38A-C96211A58442}"/>
                </a:ext>
              </a:extLst>
            </p:cNvPr>
            <p:cNvSpPr/>
            <p:nvPr/>
          </p:nvSpPr>
          <p:spPr>
            <a:xfrm>
              <a:off x="5223605" y="2900047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75" name="Forma libre 174">
              <a:extLst>
                <a:ext uri="{FF2B5EF4-FFF2-40B4-BE49-F238E27FC236}">
                  <a16:creationId xmlns:a16="http://schemas.microsoft.com/office/drawing/2014/main" xmlns="" id="{E0199592-2CE2-7649-A2EB-37ED88D7252E}"/>
                </a:ext>
              </a:extLst>
            </p:cNvPr>
            <p:cNvSpPr/>
            <p:nvPr/>
          </p:nvSpPr>
          <p:spPr>
            <a:xfrm>
              <a:off x="5622740" y="362022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76" name="Forma libre 175">
              <a:extLst>
                <a:ext uri="{FF2B5EF4-FFF2-40B4-BE49-F238E27FC236}">
                  <a16:creationId xmlns:a16="http://schemas.microsoft.com/office/drawing/2014/main" xmlns="" id="{C2F12852-902B-0D41-8B1A-A9BEEF4B53FA}"/>
                </a:ext>
              </a:extLst>
            </p:cNvPr>
            <p:cNvSpPr/>
            <p:nvPr/>
          </p:nvSpPr>
          <p:spPr>
            <a:xfrm>
              <a:off x="6021875" y="181930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77" name="Forma libre 176">
              <a:extLst>
                <a:ext uri="{FF2B5EF4-FFF2-40B4-BE49-F238E27FC236}">
                  <a16:creationId xmlns:a16="http://schemas.microsoft.com/office/drawing/2014/main" xmlns="" id="{23529E13-25A3-2347-9E15-ADDE1D679D90}"/>
                </a:ext>
              </a:extLst>
            </p:cNvPr>
            <p:cNvSpPr/>
            <p:nvPr/>
          </p:nvSpPr>
          <p:spPr>
            <a:xfrm>
              <a:off x="4824471" y="2539484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78" name="Forma libre 177">
              <a:extLst>
                <a:ext uri="{FF2B5EF4-FFF2-40B4-BE49-F238E27FC236}">
                  <a16:creationId xmlns:a16="http://schemas.microsoft.com/office/drawing/2014/main" xmlns="" id="{02D99D96-E96B-0748-9516-7072184A51C3}"/>
                </a:ext>
              </a:extLst>
            </p:cNvPr>
            <p:cNvSpPr/>
            <p:nvPr/>
          </p:nvSpPr>
          <p:spPr>
            <a:xfrm>
              <a:off x="4824471" y="5252745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79" name="Forma libre 178">
              <a:extLst>
                <a:ext uri="{FF2B5EF4-FFF2-40B4-BE49-F238E27FC236}">
                  <a16:creationId xmlns:a16="http://schemas.microsoft.com/office/drawing/2014/main" xmlns="" id="{6B70C5A7-7C31-6343-B3EE-FADC6B10D349}"/>
                </a:ext>
              </a:extLst>
            </p:cNvPr>
            <p:cNvSpPr/>
            <p:nvPr/>
          </p:nvSpPr>
          <p:spPr>
            <a:xfrm>
              <a:off x="4824471" y="181930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80" name="Forma libre 179">
              <a:extLst>
                <a:ext uri="{FF2B5EF4-FFF2-40B4-BE49-F238E27FC236}">
                  <a16:creationId xmlns:a16="http://schemas.microsoft.com/office/drawing/2014/main" xmlns="" id="{36199BE3-FEAA-E945-B95B-0CCC8FCF36DC}"/>
                </a:ext>
              </a:extLst>
            </p:cNvPr>
            <p:cNvSpPr/>
            <p:nvPr/>
          </p:nvSpPr>
          <p:spPr>
            <a:xfrm>
              <a:off x="4824471" y="217987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81" name="Forma libre 180">
              <a:extLst>
                <a:ext uri="{FF2B5EF4-FFF2-40B4-BE49-F238E27FC236}">
                  <a16:creationId xmlns:a16="http://schemas.microsoft.com/office/drawing/2014/main" xmlns="" id="{70D9594B-C3FF-AB49-8551-74B26D6F2F26}"/>
                </a:ext>
              </a:extLst>
            </p:cNvPr>
            <p:cNvSpPr/>
            <p:nvPr/>
          </p:nvSpPr>
          <p:spPr>
            <a:xfrm>
              <a:off x="4824471" y="1459697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82" name="Forma libre 181">
              <a:extLst>
                <a:ext uri="{FF2B5EF4-FFF2-40B4-BE49-F238E27FC236}">
                  <a16:creationId xmlns:a16="http://schemas.microsoft.com/office/drawing/2014/main" xmlns="" id="{5DB3B900-4270-8F45-821A-AA59522641B3}"/>
                </a:ext>
              </a:extLst>
            </p:cNvPr>
            <p:cNvSpPr/>
            <p:nvPr/>
          </p:nvSpPr>
          <p:spPr>
            <a:xfrm>
              <a:off x="6021875" y="217987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83" name="Forma libre 182">
              <a:extLst>
                <a:ext uri="{FF2B5EF4-FFF2-40B4-BE49-F238E27FC236}">
                  <a16:creationId xmlns:a16="http://schemas.microsoft.com/office/drawing/2014/main" xmlns="" id="{064D443C-BEF1-1F4C-A2B0-8DC3E03808C6}"/>
                </a:ext>
              </a:extLst>
            </p:cNvPr>
            <p:cNvSpPr/>
            <p:nvPr/>
          </p:nvSpPr>
          <p:spPr>
            <a:xfrm>
              <a:off x="6021875" y="1459697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84" name="Forma libre 183">
              <a:extLst>
                <a:ext uri="{FF2B5EF4-FFF2-40B4-BE49-F238E27FC236}">
                  <a16:creationId xmlns:a16="http://schemas.microsoft.com/office/drawing/2014/main" xmlns="" id="{3E62A1A0-B0A3-2F4F-9FB7-B0E12DCD91B8}"/>
                </a:ext>
              </a:extLst>
            </p:cNvPr>
            <p:cNvSpPr/>
            <p:nvPr/>
          </p:nvSpPr>
          <p:spPr>
            <a:xfrm>
              <a:off x="6021875" y="79565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85" name="Forma libre 184">
              <a:extLst>
                <a:ext uri="{FF2B5EF4-FFF2-40B4-BE49-F238E27FC236}">
                  <a16:creationId xmlns:a16="http://schemas.microsoft.com/office/drawing/2014/main" xmlns="" id="{BD0509D7-6F86-7D40-9499-50840144B99C}"/>
                </a:ext>
              </a:extLst>
            </p:cNvPr>
            <p:cNvSpPr/>
            <p:nvPr/>
          </p:nvSpPr>
          <p:spPr>
            <a:xfrm>
              <a:off x="6021875" y="1099134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86" name="Forma libre 185">
              <a:extLst>
                <a:ext uri="{FF2B5EF4-FFF2-40B4-BE49-F238E27FC236}">
                  <a16:creationId xmlns:a16="http://schemas.microsoft.com/office/drawing/2014/main" xmlns="" id="{B232BF4A-6F8A-1540-8A03-CBE8158A75B7}"/>
                </a:ext>
              </a:extLst>
            </p:cNvPr>
            <p:cNvSpPr/>
            <p:nvPr/>
          </p:nvSpPr>
          <p:spPr>
            <a:xfrm>
              <a:off x="4824471" y="362022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87" name="Forma libre 186">
              <a:extLst>
                <a:ext uri="{FF2B5EF4-FFF2-40B4-BE49-F238E27FC236}">
                  <a16:creationId xmlns:a16="http://schemas.microsoft.com/office/drawing/2014/main" xmlns="" id="{49F5913F-AE3F-8949-9920-B705DAC49320}"/>
                </a:ext>
              </a:extLst>
            </p:cNvPr>
            <p:cNvSpPr/>
            <p:nvPr/>
          </p:nvSpPr>
          <p:spPr>
            <a:xfrm>
              <a:off x="5223605" y="1459697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88" name="Forma libre 187">
              <a:extLst>
                <a:ext uri="{FF2B5EF4-FFF2-40B4-BE49-F238E27FC236}">
                  <a16:creationId xmlns:a16="http://schemas.microsoft.com/office/drawing/2014/main" xmlns="" id="{0FF43EF3-A2B0-7B4B-AD47-803033576B95}"/>
                </a:ext>
              </a:extLst>
            </p:cNvPr>
            <p:cNvSpPr/>
            <p:nvPr/>
          </p:nvSpPr>
          <p:spPr>
            <a:xfrm>
              <a:off x="5223605" y="1099134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89" name="Forma libre 188">
              <a:extLst>
                <a:ext uri="{FF2B5EF4-FFF2-40B4-BE49-F238E27FC236}">
                  <a16:creationId xmlns:a16="http://schemas.microsoft.com/office/drawing/2014/main" xmlns="" id="{9C97D6B9-8409-FA4D-B87A-DB68BBE9F66D}"/>
                </a:ext>
              </a:extLst>
            </p:cNvPr>
            <p:cNvSpPr/>
            <p:nvPr/>
          </p:nvSpPr>
          <p:spPr>
            <a:xfrm>
              <a:off x="5223605" y="217987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90" name="Forma libre 189">
              <a:extLst>
                <a:ext uri="{FF2B5EF4-FFF2-40B4-BE49-F238E27FC236}">
                  <a16:creationId xmlns:a16="http://schemas.microsoft.com/office/drawing/2014/main" xmlns="" id="{AD9D6664-2FA0-5643-94E0-D1DDB3E55153}"/>
                </a:ext>
              </a:extLst>
            </p:cNvPr>
            <p:cNvSpPr/>
            <p:nvPr/>
          </p:nvSpPr>
          <p:spPr>
            <a:xfrm>
              <a:off x="4824471" y="4600116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91" name="Forma libre 190">
              <a:extLst>
                <a:ext uri="{FF2B5EF4-FFF2-40B4-BE49-F238E27FC236}">
                  <a16:creationId xmlns:a16="http://schemas.microsoft.com/office/drawing/2014/main" xmlns="" id="{D1C57C2E-6593-7A47-9D86-97147095375F}"/>
                </a:ext>
              </a:extLst>
            </p:cNvPr>
            <p:cNvSpPr/>
            <p:nvPr/>
          </p:nvSpPr>
          <p:spPr>
            <a:xfrm>
              <a:off x="5223605" y="181930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92" name="Forma libre 191">
              <a:extLst>
                <a:ext uri="{FF2B5EF4-FFF2-40B4-BE49-F238E27FC236}">
                  <a16:creationId xmlns:a16="http://schemas.microsoft.com/office/drawing/2014/main" xmlns="" id="{E2515DDB-B745-5E49-BE7A-20F2619ADF03}"/>
                </a:ext>
              </a:extLst>
            </p:cNvPr>
            <p:cNvSpPr/>
            <p:nvPr/>
          </p:nvSpPr>
          <p:spPr>
            <a:xfrm>
              <a:off x="4824471" y="2900047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93" name="Forma libre 192">
              <a:extLst>
                <a:ext uri="{FF2B5EF4-FFF2-40B4-BE49-F238E27FC236}">
                  <a16:creationId xmlns:a16="http://schemas.microsoft.com/office/drawing/2014/main" xmlns="" id="{06113E72-1358-AB42-9775-FBD12C654E05}"/>
                </a:ext>
              </a:extLst>
            </p:cNvPr>
            <p:cNvSpPr/>
            <p:nvPr/>
          </p:nvSpPr>
          <p:spPr>
            <a:xfrm>
              <a:off x="5223605" y="2539484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94" name="Forma libre 193">
              <a:extLst>
                <a:ext uri="{FF2B5EF4-FFF2-40B4-BE49-F238E27FC236}">
                  <a16:creationId xmlns:a16="http://schemas.microsoft.com/office/drawing/2014/main" xmlns="" id="{00004E59-EA10-584C-A275-7D9006CBFA27}"/>
                </a:ext>
              </a:extLst>
            </p:cNvPr>
            <p:cNvSpPr/>
            <p:nvPr/>
          </p:nvSpPr>
          <p:spPr>
            <a:xfrm>
              <a:off x="4824471" y="4926430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95" name="Forma libre 194">
              <a:extLst>
                <a:ext uri="{FF2B5EF4-FFF2-40B4-BE49-F238E27FC236}">
                  <a16:creationId xmlns:a16="http://schemas.microsoft.com/office/drawing/2014/main" xmlns="" id="{132C5DA7-D0C2-BD42-8716-7D13428C6EA7}"/>
                </a:ext>
              </a:extLst>
            </p:cNvPr>
            <p:cNvSpPr/>
            <p:nvPr/>
          </p:nvSpPr>
          <p:spPr>
            <a:xfrm>
              <a:off x="4824471" y="325965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96" name="Forma libre 195">
              <a:extLst>
                <a:ext uri="{FF2B5EF4-FFF2-40B4-BE49-F238E27FC236}">
                  <a16:creationId xmlns:a16="http://schemas.microsoft.com/office/drawing/2014/main" xmlns="" id="{E25B4C80-3CF1-0740-BABC-BAAEE1FBAAA4}"/>
                </a:ext>
              </a:extLst>
            </p:cNvPr>
            <p:cNvSpPr/>
            <p:nvPr/>
          </p:nvSpPr>
          <p:spPr>
            <a:xfrm>
              <a:off x="4824471" y="4272850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97" name="Forma libre 196">
              <a:extLst>
                <a:ext uri="{FF2B5EF4-FFF2-40B4-BE49-F238E27FC236}">
                  <a16:creationId xmlns:a16="http://schemas.microsoft.com/office/drawing/2014/main" xmlns="" id="{D43E08A7-53A6-4840-8C33-01C0DF3F98C1}"/>
                </a:ext>
              </a:extLst>
            </p:cNvPr>
            <p:cNvSpPr/>
            <p:nvPr/>
          </p:nvSpPr>
          <p:spPr>
            <a:xfrm>
              <a:off x="4824471" y="3946536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sp>
        <p:nvSpPr>
          <p:cNvPr id="24" name="Gráfico 22">
            <a:extLst>
              <a:ext uri="{FF2B5EF4-FFF2-40B4-BE49-F238E27FC236}">
                <a16:creationId xmlns:a16="http://schemas.microsoft.com/office/drawing/2014/main" xmlns="" id="{926343B6-1493-F440-A12B-12E2C70BF2C7}"/>
              </a:ext>
            </a:extLst>
          </p:cNvPr>
          <p:cNvSpPr/>
          <p:nvPr/>
        </p:nvSpPr>
        <p:spPr>
          <a:xfrm>
            <a:off x="0" y="1"/>
            <a:ext cx="2730328" cy="1574603"/>
          </a:xfrm>
          <a:custGeom>
            <a:avLst/>
            <a:gdLst>
              <a:gd name="connsiteX0" fmla="*/ 0 w 6468550"/>
              <a:gd name="connsiteY0" fmla="*/ 0 h 3730468"/>
              <a:gd name="connsiteX1" fmla="*/ 6468551 w 6468550"/>
              <a:gd name="connsiteY1" fmla="*/ 0 h 3730468"/>
              <a:gd name="connsiteX2" fmla="*/ 4449909 w 6468550"/>
              <a:gd name="connsiteY2" fmla="*/ 1681258 h 3730468"/>
              <a:gd name="connsiteX3" fmla="*/ 1689692 w 6468550"/>
              <a:gd name="connsiteY3" fmla="*/ 3555773 h 3730468"/>
              <a:gd name="connsiteX4" fmla="*/ 0 w 6468550"/>
              <a:gd name="connsiteY4" fmla="*/ 3555773 h 3730468"/>
              <a:gd name="connsiteX5" fmla="*/ 0 w 6468550"/>
              <a:gd name="connsiteY5" fmla="*/ 0 h 3730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8550" h="3730468">
                <a:moveTo>
                  <a:pt x="0" y="0"/>
                </a:moveTo>
                <a:lnTo>
                  <a:pt x="6468551" y="0"/>
                </a:lnTo>
                <a:cubicBezTo>
                  <a:pt x="6231461" y="989891"/>
                  <a:pt x="5558580" y="1550310"/>
                  <a:pt x="4449909" y="1681258"/>
                </a:cubicBezTo>
                <a:cubicBezTo>
                  <a:pt x="2786903" y="1877679"/>
                  <a:pt x="2530661" y="3206383"/>
                  <a:pt x="1689692" y="3555773"/>
                </a:cubicBezTo>
                <a:cubicBezTo>
                  <a:pt x="1129045" y="3788700"/>
                  <a:pt x="565815" y="3788700"/>
                  <a:pt x="0" y="355577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lIns="68580" tIns="34290" rIns="68580" bIns="34290" rtlCol="0" anchor="ctr"/>
          <a:lstStyle/>
          <a:p>
            <a:endParaRPr lang="es-ES"/>
          </a:p>
        </p:txBody>
      </p:sp>
      <p:sp>
        <p:nvSpPr>
          <p:cNvPr id="25" name="Gráfico 22">
            <a:extLst>
              <a:ext uri="{FF2B5EF4-FFF2-40B4-BE49-F238E27FC236}">
                <a16:creationId xmlns:a16="http://schemas.microsoft.com/office/drawing/2014/main" xmlns="" id="{D7E70380-688F-DD48-8896-8EFC02F4D02E}"/>
              </a:ext>
            </a:extLst>
          </p:cNvPr>
          <p:cNvSpPr/>
          <p:nvPr/>
        </p:nvSpPr>
        <p:spPr>
          <a:xfrm flipH="1">
            <a:off x="7074130" y="-6234"/>
            <a:ext cx="2069870" cy="788504"/>
          </a:xfrm>
          <a:custGeom>
            <a:avLst/>
            <a:gdLst>
              <a:gd name="connsiteX0" fmla="*/ 0 w 6468550"/>
              <a:gd name="connsiteY0" fmla="*/ 0 h 3730468"/>
              <a:gd name="connsiteX1" fmla="*/ 6468551 w 6468550"/>
              <a:gd name="connsiteY1" fmla="*/ 0 h 3730468"/>
              <a:gd name="connsiteX2" fmla="*/ 4449909 w 6468550"/>
              <a:gd name="connsiteY2" fmla="*/ 1681258 h 3730468"/>
              <a:gd name="connsiteX3" fmla="*/ 1689692 w 6468550"/>
              <a:gd name="connsiteY3" fmla="*/ 3555773 h 3730468"/>
              <a:gd name="connsiteX4" fmla="*/ 0 w 6468550"/>
              <a:gd name="connsiteY4" fmla="*/ 3555773 h 3730468"/>
              <a:gd name="connsiteX5" fmla="*/ 0 w 6468550"/>
              <a:gd name="connsiteY5" fmla="*/ 0 h 3730468"/>
              <a:gd name="connsiteX0" fmla="*/ 0 w 6468550"/>
              <a:gd name="connsiteY0" fmla="*/ 0 h 3730468"/>
              <a:gd name="connsiteX1" fmla="*/ 6468551 w 6468550"/>
              <a:gd name="connsiteY1" fmla="*/ 0 h 3730468"/>
              <a:gd name="connsiteX2" fmla="*/ 4449909 w 6468550"/>
              <a:gd name="connsiteY2" fmla="*/ 1681258 h 3730468"/>
              <a:gd name="connsiteX3" fmla="*/ 1689692 w 6468550"/>
              <a:gd name="connsiteY3" fmla="*/ 3555773 h 3730468"/>
              <a:gd name="connsiteX4" fmla="*/ 0 w 6468550"/>
              <a:gd name="connsiteY4" fmla="*/ 3555773 h 3730468"/>
              <a:gd name="connsiteX5" fmla="*/ 0 w 6468550"/>
              <a:gd name="connsiteY5" fmla="*/ 0 h 3730468"/>
              <a:gd name="connsiteX0" fmla="*/ 17145 w 6485695"/>
              <a:gd name="connsiteY0" fmla="*/ 0 h 5937758"/>
              <a:gd name="connsiteX1" fmla="*/ 6485696 w 6485695"/>
              <a:gd name="connsiteY1" fmla="*/ 0 h 5937758"/>
              <a:gd name="connsiteX2" fmla="*/ 4467054 w 6485695"/>
              <a:gd name="connsiteY2" fmla="*/ 1681258 h 5937758"/>
              <a:gd name="connsiteX3" fmla="*/ 1706837 w 6485695"/>
              <a:gd name="connsiteY3" fmla="*/ 3555773 h 5937758"/>
              <a:gd name="connsiteX4" fmla="*/ 0 w 6485695"/>
              <a:gd name="connsiteY4" fmla="*/ 5921647 h 5937758"/>
              <a:gd name="connsiteX5" fmla="*/ 17145 w 6485695"/>
              <a:gd name="connsiteY5" fmla="*/ 0 h 5937758"/>
              <a:gd name="connsiteX0" fmla="*/ 17145 w 6613919"/>
              <a:gd name="connsiteY0" fmla="*/ 0 h 5937758"/>
              <a:gd name="connsiteX1" fmla="*/ 6485696 w 6613919"/>
              <a:gd name="connsiteY1" fmla="*/ 0 h 5937758"/>
              <a:gd name="connsiteX2" fmla="*/ 6550209 w 6613919"/>
              <a:gd name="connsiteY2" fmla="*/ 1764584 h 5937758"/>
              <a:gd name="connsiteX3" fmla="*/ 1706837 w 6613919"/>
              <a:gd name="connsiteY3" fmla="*/ 3555773 h 5937758"/>
              <a:gd name="connsiteX4" fmla="*/ 0 w 6613919"/>
              <a:gd name="connsiteY4" fmla="*/ 5921647 h 5937758"/>
              <a:gd name="connsiteX5" fmla="*/ 17145 w 6613919"/>
              <a:gd name="connsiteY5" fmla="*/ 0 h 5937758"/>
              <a:gd name="connsiteX0" fmla="*/ 17145 w 9381283"/>
              <a:gd name="connsiteY0" fmla="*/ 41662 h 5979420"/>
              <a:gd name="connsiteX1" fmla="*/ 9381283 w 9381283"/>
              <a:gd name="connsiteY1" fmla="*/ 0 h 5979420"/>
              <a:gd name="connsiteX2" fmla="*/ 6550209 w 9381283"/>
              <a:gd name="connsiteY2" fmla="*/ 1806246 h 5979420"/>
              <a:gd name="connsiteX3" fmla="*/ 1706837 w 9381283"/>
              <a:gd name="connsiteY3" fmla="*/ 3597435 h 5979420"/>
              <a:gd name="connsiteX4" fmla="*/ 0 w 9381283"/>
              <a:gd name="connsiteY4" fmla="*/ 5963309 h 5979420"/>
              <a:gd name="connsiteX5" fmla="*/ 17145 w 9381283"/>
              <a:gd name="connsiteY5" fmla="*/ 41662 h 5979420"/>
              <a:gd name="connsiteX0" fmla="*/ 17145 w 9381283"/>
              <a:gd name="connsiteY0" fmla="*/ 41662 h 5979420"/>
              <a:gd name="connsiteX1" fmla="*/ 9381283 w 9381283"/>
              <a:gd name="connsiteY1" fmla="*/ 0 h 5979420"/>
              <a:gd name="connsiteX2" fmla="*/ 6550209 w 9381283"/>
              <a:gd name="connsiteY2" fmla="*/ 1806246 h 5979420"/>
              <a:gd name="connsiteX3" fmla="*/ 1706837 w 9381283"/>
              <a:gd name="connsiteY3" fmla="*/ 3597435 h 5979420"/>
              <a:gd name="connsiteX4" fmla="*/ 0 w 9381283"/>
              <a:gd name="connsiteY4" fmla="*/ 5963309 h 5979420"/>
              <a:gd name="connsiteX5" fmla="*/ 17145 w 9381283"/>
              <a:gd name="connsiteY5" fmla="*/ 41662 h 5979420"/>
              <a:gd name="connsiteX0" fmla="*/ 17145 w 9381283"/>
              <a:gd name="connsiteY0" fmla="*/ 41662 h 5979420"/>
              <a:gd name="connsiteX1" fmla="*/ 9381283 w 9381283"/>
              <a:gd name="connsiteY1" fmla="*/ 0 h 5979420"/>
              <a:gd name="connsiteX2" fmla="*/ 6550209 w 9381283"/>
              <a:gd name="connsiteY2" fmla="*/ 1806246 h 5979420"/>
              <a:gd name="connsiteX3" fmla="*/ 1706837 w 9381283"/>
              <a:gd name="connsiteY3" fmla="*/ 3597435 h 5979420"/>
              <a:gd name="connsiteX4" fmla="*/ 0 w 9381283"/>
              <a:gd name="connsiteY4" fmla="*/ 5963309 h 5979420"/>
              <a:gd name="connsiteX5" fmla="*/ 17145 w 9381283"/>
              <a:gd name="connsiteY5" fmla="*/ 41662 h 5979420"/>
              <a:gd name="connsiteX0" fmla="*/ 17145 w 9381283"/>
              <a:gd name="connsiteY0" fmla="*/ 41662 h 3619341"/>
              <a:gd name="connsiteX1" fmla="*/ 9381283 w 9381283"/>
              <a:gd name="connsiteY1" fmla="*/ 0 h 3619341"/>
              <a:gd name="connsiteX2" fmla="*/ 6550209 w 9381283"/>
              <a:gd name="connsiteY2" fmla="*/ 1806246 h 3619341"/>
              <a:gd name="connsiteX3" fmla="*/ 1706837 w 9381283"/>
              <a:gd name="connsiteY3" fmla="*/ 3597435 h 3619341"/>
              <a:gd name="connsiteX4" fmla="*/ 0 w 9381283"/>
              <a:gd name="connsiteY4" fmla="*/ 1901153 h 3619341"/>
              <a:gd name="connsiteX5" fmla="*/ 17145 w 9381283"/>
              <a:gd name="connsiteY5" fmla="*/ 41662 h 3619341"/>
              <a:gd name="connsiteX0" fmla="*/ 17145 w 9381283"/>
              <a:gd name="connsiteY0" fmla="*/ 41662 h 3599574"/>
              <a:gd name="connsiteX1" fmla="*/ 9381283 w 9381283"/>
              <a:gd name="connsiteY1" fmla="*/ 0 h 3599574"/>
              <a:gd name="connsiteX2" fmla="*/ 6550209 w 9381283"/>
              <a:gd name="connsiteY2" fmla="*/ 1806246 h 3599574"/>
              <a:gd name="connsiteX3" fmla="*/ 1706837 w 9381283"/>
              <a:gd name="connsiteY3" fmla="*/ 3597435 h 3599574"/>
              <a:gd name="connsiteX4" fmla="*/ 0 w 9381283"/>
              <a:gd name="connsiteY4" fmla="*/ 1901153 h 3599574"/>
              <a:gd name="connsiteX5" fmla="*/ 17145 w 9381283"/>
              <a:gd name="connsiteY5" fmla="*/ 41662 h 3599574"/>
              <a:gd name="connsiteX0" fmla="*/ 17145 w 9381283"/>
              <a:gd name="connsiteY0" fmla="*/ 41662 h 3599574"/>
              <a:gd name="connsiteX1" fmla="*/ 9381283 w 9381283"/>
              <a:gd name="connsiteY1" fmla="*/ 0 h 3599574"/>
              <a:gd name="connsiteX2" fmla="*/ 6550209 w 9381283"/>
              <a:gd name="connsiteY2" fmla="*/ 1806246 h 3599574"/>
              <a:gd name="connsiteX3" fmla="*/ 1706837 w 9381283"/>
              <a:gd name="connsiteY3" fmla="*/ 3597435 h 3599574"/>
              <a:gd name="connsiteX4" fmla="*/ 0 w 9381283"/>
              <a:gd name="connsiteY4" fmla="*/ 1901153 h 3599574"/>
              <a:gd name="connsiteX5" fmla="*/ 17145 w 9381283"/>
              <a:gd name="connsiteY5" fmla="*/ 41662 h 3599574"/>
              <a:gd name="connsiteX0" fmla="*/ 17145 w 9381283"/>
              <a:gd name="connsiteY0" fmla="*/ 41662 h 2961308"/>
              <a:gd name="connsiteX1" fmla="*/ 9381283 w 9381283"/>
              <a:gd name="connsiteY1" fmla="*/ 0 h 2961308"/>
              <a:gd name="connsiteX2" fmla="*/ 6550209 w 9381283"/>
              <a:gd name="connsiteY2" fmla="*/ 1806246 h 2961308"/>
              <a:gd name="connsiteX3" fmla="*/ 2370251 w 9381283"/>
              <a:gd name="connsiteY3" fmla="*/ 2957713 h 2961308"/>
              <a:gd name="connsiteX4" fmla="*/ 0 w 9381283"/>
              <a:gd name="connsiteY4" fmla="*/ 1901153 h 2961308"/>
              <a:gd name="connsiteX5" fmla="*/ 17145 w 9381283"/>
              <a:gd name="connsiteY5" fmla="*/ 41662 h 2961308"/>
              <a:gd name="connsiteX0" fmla="*/ 17145 w 9381283"/>
              <a:gd name="connsiteY0" fmla="*/ 41662 h 2957714"/>
              <a:gd name="connsiteX1" fmla="*/ 9381283 w 9381283"/>
              <a:gd name="connsiteY1" fmla="*/ 0 h 2957714"/>
              <a:gd name="connsiteX2" fmla="*/ 6550209 w 9381283"/>
              <a:gd name="connsiteY2" fmla="*/ 1806246 h 2957714"/>
              <a:gd name="connsiteX3" fmla="*/ 2370251 w 9381283"/>
              <a:gd name="connsiteY3" fmla="*/ 2957713 h 2957714"/>
              <a:gd name="connsiteX4" fmla="*/ 0 w 9381283"/>
              <a:gd name="connsiteY4" fmla="*/ 1901153 h 2957714"/>
              <a:gd name="connsiteX5" fmla="*/ 17145 w 9381283"/>
              <a:gd name="connsiteY5" fmla="*/ 41662 h 2957714"/>
              <a:gd name="connsiteX0" fmla="*/ 17145 w 9381283"/>
              <a:gd name="connsiteY0" fmla="*/ 41662 h 3573743"/>
              <a:gd name="connsiteX1" fmla="*/ 9381283 w 9381283"/>
              <a:gd name="connsiteY1" fmla="*/ 0 h 3573743"/>
              <a:gd name="connsiteX2" fmla="*/ 6550209 w 9381283"/>
              <a:gd name="connsiteY2" fmla="*/ 1806246 h 3573743"/>
              <a:gd name="connsiteX3" fmla="*/ 2441330 w 9381283"/>
              <a:gd name="connsiteY3" fmla="*/ 3573743 h 3573743"/>
              <a:gd name="connsiteX4" fmla="*/ 0 w 9381283"/>
              <a:gd name="connsiteY4" fmla="*/ 1901153 h 3573743"/>
              <a:gd name="connsiteX5" fmla="*/ 17145 w 9381283"/>
              <a:gd name="connsiteY5" fmla="*/ 41662 h 3573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381283" h="3573743">
                <a:moveTo>
                  <a:pt x="17145" y="41662"/>
                </a:moveTo>
                <a:lnTo>
                  <a:pt x="9381283" y="0"/>
                </a:lnTo>
                <a:cubicBezTo>
                  <a:pt x="9144193" y="989891"/>
                  <a:pt x="7706868" y="1210622"/>
                  <a:pt x="6550209" y="1806246"/>
                </a:cubicBezTo>
                <a:cubicBezTo>
                  <a:pt x="5393550" y="2401870"/>
                  <a:pt x="4538049" y="3390208"/>
                  <a:pt x="2441330" y="3573743"/>
                </a:cubicBezTo>
                <a:cubicBezTo>
                  <a:pt x="222148" y="3309109"/>
                  <a:pt x="565815" y="2134080"/>
                  <a:pt x="0" y="1901153"/>
                </a:cubicBezTo>
                <a:lnTo>
                  <a:pt x="17145" y="41662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9525" cap="flat">
            <a:noFill/>
            <a:prstDash val="solid"/>
            <a:miter/>
          </a:ln>
        </p:spPr>
        <p:txBody>
          <a:bodyPr lIns="68580" tIns="34290" rIns="68580" bIns="34290" rtlCol="0" anchor="ctr"/>
          <a:lstStyle/>
          <a:p>
            <a:endParaRPr lang="es-ES"/>
          </a:p>
        </p:txBody>
      </p:sp>
      <p:sp>
        <p:nvSpPr>
          <p:cNvPr id="44" name="Gráfico 42">
            <a:extLst>
              <a:ext uri="{FF2B5EF4-FFF2-40B4-BE49-F238E27FC236}">
                <a16:creationId xmlns:a16="http://schemas.microsoft.com/office/drawing/2014/main" xmlns="" id="{268B9EE5-C874-1C41-942A-FD708633FE0E}"/>
              </a:ext>
            </a:extLst>
          </p:cNvPr>
          <p:cNvSpPr/>
          <p:nvPr/>
        </p:nvSpPr>
        <p:spPr>
          <a:xfrm>
            <a:off x="7767018" y="2699518"/>
            <a:ext cx="1089227" cy="73058"/>
          </a:xfrm>
          <a:custGeom>
            <a:avLst/>
            <a:gdLst>
              <a:gd name="connsiteX0" fmla="*/ 4673557 w 4974116"/>
              <a:gd name="connsiteY0" fmla="*/ 0 h 333632"/>
              <a:gd name="connsiteX1" fmla="*/ 4397508 w 4974116"/>
              <a:gd name="connsiteY1" fmla="*/ 111211 h 333632"/>
              <a:gd name="connsiteX2" fmla="*/ 4074816 w 4974116"/>
              <a:gd name="connsiteY2" fmla="*/ 111211 h 333632"/>
              <a:gd name="connsiteX3" fmla="*/ 3522718 w 4974116"/>
              <a:gd name="connsiteY3" fmla="*/ 111211 h 333632"/>
              <a:gd name="connsiteX4" fmla="*/ 3200026 w 4974116"/>
              <a:gd name="connsiteY4" fmla="*/ 111211 h 333632"/>
              <a:gd name="connsiteX5" fmla="*/ 2923977 w 4974116"/>
              <a:gd name="connsiteY5" fmla="*/ 0 h 333632"/>
              <a:gd name="connsiteX6" fmla="*/ 2647928 w 4974116"/>
              <a:gd name="connsiteY6" fmla="*/ 111211 h 333632"/>
              <a:gd name="connsiteX7" fmla="*/ 2325237 w 4974116"/>
              <a:gd name="connsiteY7" fmla="*/ 111211 h 333632"/>
              <a:gd name="connsiteX8" fmla="*/ 1773139 w 4974116"/>
              <a:gd name="connsiteY8" fmla="*/ 111211 h 333632"/>
              <a:gd name="connsiteX9" fmla="*/ 1450447 w 4974116"/>
              <a:gd name="connsiteY9" fmla="*/ 111211 h 333632"/>
              <a:gd name="connsiteX10" fmla="*/ 898349 w 4974116"/>
              <a:gd name="connsiteY10" fmla="*/ 111211 h 333632"/>
              <a:gd name="connsiteX11" fmla="*/ 575657 w 4974116"/>
              <a:gd name="connsiteY11" fmla="*/ 111211 h 333632"/>
              <a:gd name="connsiteX12" fmla="*/ 299608 w 4974116"/>
              <a:gd name="connsiteY12" fmla="*/ 0 h 333632"/>
              <a:gd name="connsiteX13" fmla="*/ 23559 w 4974116"/>
              <a:gd name="connsiteY13" fmla="*/ 111211 h 333632"/>
              <a:gd name="connsiteX14" fmla="*/ 23559 w 4974116"/>
              <a:gd name="connsiteY14" fmla="*/ 222422 h 333632"/>
              <a:gd name="connsiteX15" fmla="*/ 137787 w 4974116"/>
              <a:gd name="connsiteY15" fmla="*/ 222422 h 333632"/>
              <a:gd name="connsiteX16" fmla="*/ 460478 w 4974116"/>
              <a:gd name="connsiteY16" fmla="*/ 222422 h 333632"/>
              <a:gd name="connsiteX17" fmla="*/ 1012576 w 4974116"/>
              <a:gd name="connsiteY17" fmla="*/ 222422 h 333632"/>
              <a:gd name="connsiteX18" fmla="*/ 1335268 w 4974116"/>
              <a:gd name="connsiteY18" fmla="*/ 222422 h 333632"/>
              <a:gd name="connsiteX19" fmla="*/ 1887366 w 4974116"/>
              <a:gd name="connsiteY19" fmla="*/ 222422 h 333632"/>
              <a:gd name="connsiteX20" fmla="*/ 2049187 w 4974116"/>
              <a:gd name="connsiteY20" fmla="*/ 157549 h 333632"/>
              <a:gd name="connsiteX21" fmla="*/ 2211009 w 4974116"/>
              <a:gd name="connsiteY21" fmla="*/ 222422 h 333632"/>
              <a:gd name="connsiteX22" fmla="*/ 2763107 w 4974116"/>
              <a:gd name="connsiteY22" fmla="*/ 222422 h 333632"/>
              <a:gd name="connsiteX23" fmla="*/ 2924929 w 4974116"/>
              <a:gd name="connsiteY23" fmla="*/ 157549 h 333632"/>
              <a:gd name="connsiteX24" fmla="*/ 3086751 w 4974116"/>
              <a:gd name="connsiteY24" fmla="*/ 222422 h 333632"/>
              <a:gd name="connsiteX25" fmla="*/ 3362800 w 4974116"/>
              <a:gd name="connsiteY25" fmla="*/ 333632 h 333632"/>
              <a:gd name="connsiteX26" fmla="*/ 3638849 w 4974116"/>
              <a:gd name="connsiteY26" fmla="*/ 222422 h 333632"/>
              <a:gd name="connsiteX27" fmla="*/ 3961540 w 4974116"/>
              <a:gd name="connsiteY27" fmla="*/ 222422 h 333632"/>
              <a:gd name="connsiteX28" fmla="*/ 4513638 w 4974116"/>
              <a:gd name="connsiteY28" fmla="*/ 222422 h 333632"/>
              <a:gd name="connsiteX29" fmla="*/ 4836330 w 4974116"/>
              <a:gd name="connsiteY29" fmla="*/ 222422 h 333632"/>
              <a:gd name="connsiteX30" fmla="*/ 4950557 w 4974116"/>
              <a:gd name="connsiteY30" fmla="*/ 222422 h 333632"/>
              <a:gd name="connsiteX31" fmla="*/ 4950557 w 4974116"/>
              <a:gd name="connsiteY31" fmla="*/ 111211 h 333632"/>
              <a:gd name="connsiteX32" fmla="*/ 4673557 w 4974116"/>
              <a:gd name="connsiteY32" fmla="*/ 0 h 333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4974116" h="333632">
                <a:moveTo>
                  <a:pt x="4673557" y="0"/>
                </a:moveTo>
                <a:cubicBezTo>
                  <a:pt x="4568848" y="0"/>
                  <a:pt x="4471755" y="39851"/>
                  <a:pt x="4397508" y="111211"/>
                </a:cubicBezTo>
                <a:cubicBezTo>
                  <a:pt x="4308030" y="198326"/>
                  <a:pt x="4163342" y="198326"/>
                  <a:pt x="4074816" y="111211"/>
                </a:cubicBezTo>
                <a:cubicBezTo>
                  <a:pt x="3922513" y="-37070"/>
                  <a:pt x="3675021" y="-37070"/>
                  <a:pt x="3522718" y="111211"/>
                </a:cubicBezTo>
                <a:cubicBezTo>
                  <a:pt x="3433240" y="198326"/>
                  <a:pt x="3288552" y="198326"/>
                  <a:pt x="3200026" y="111211"/>
                </a:cubicBezTo>
                <a:cubicBezTo>
                  <a:pt x="3126730" y="39851"/>
                  <a:pt x="3028685" y="0"/>
                  <a:pt x="2923977" y="0"/>
                </a:cubicBezTo>
                <a:cubicBezTo>
                  <a:pt x="2819269" y="0"/>
                  <a:pt x="2722176" y="39851"/>
                  <a:pt x="2647928" y="111211"/>
                </a:cubicBezTo>
                <a:cubicBezTo>
                  <a:pt x="2558450" y="198326"/>
                  <a:pt x="2413763" y="198326"/>
                  <a:pt x="2325237" y="111211"/>
                </a:cubicBezTo>
                <a:cubicBezTo>
                  <a:pt x="2172934" y="-37070"/>
                  <a:pt x="1925441" y="-37070"/>
                  <a:pt x="1773139" y="111211"/>
                </a:cubicBezTo>
                <a:cubicBezTo>
                  <a:pt x="1683661" y="198326"/>
                  <a:pt x="1538973" y="198326"/>
                  <a:pt x="1450447" y="111211"/>
                </a:cubicBezTo>
                <a:cubicBezTo>
                  <a:pt x="1298144" y="-37070"/>
                  <a:pt x="1050652" y="-37070"/>
                  <a:pt x="898349" y="111211"/>
                </a:cubicBezTo>
                <a:cubicBezTo>
                  <a:pt x="808871" y="198326"/>
                  <a:pt x="664183" y="198326"/>
                  <a:pt x="575657" y="111211"/>
                </a:cubicBezTo>
                <a:cubicBezTo>
                  <a:pt x="502362" y="39851"/>
                  <a:pt x="404317" y="0"/>
                  <a:pt x="299608" y="0"/>
                </a:cubicBezTo>
                <a:cubicBezTo>
                  <a:pt x="194900" y="0"/>
                  <a:pt x="97807" y="39851"/>
                  <a:pt x="23559" y="111211"/>
                </a:cubicBezTo>
                <a:cubicBezTo>
                  <a:pt x="-7853" y="141794"/>
                  <a:pt x="-7853" y="191839"/>
                  <a:pt x="23559" y="222422"/>
                </a:cubicBezTo>
                <a:cubicBezTo>
                  <a:pt x="54972" y="253005"/>
                  <a:pt x="106374" y="253005"/>
                  <a:pt x="137787" y="222422"/>
                </a:cubicBezTo>
                <a:cubicBezTo>
                  <a:pt x="227264" y="135306"/>
                  <a:pt x="371952" y="135306"/>
                  <a:pt x="460478" y="222422"/>
                </a:cubicBezTo>
                <a:cubicBezTo>
                  <a:pt x="612781" y="370703"/>
                  <a:pt x="860273" y="370703"/>
                  <a:pt x="1012576" y="222422"/>
                </a:cubicBezTo>
                <a:cubicBezTo>
                  <a:pt x="1102054" y="135306"/>
                  <a:pt x="1246742" y="135306"/>
                  <a:pt x="1335268" y="222422"/>
                </a:cubicBezTo>
                <a:cubicBezTo>
                  <a:pt x="1487571" y="370703"/>
                  <a:pt x="1735063" y="370703"/>
                  <a:pt x="1887366" y="222422"/>
                </a:cubicBezTo>
                <a:cubicBezTo>
                  <a:pt x="1930201" y="180718"/>
                  <a:pt x="1988266" y="157549"/>
                  <a:pt x="2049187" y="157549"/>
                </a:cubicBezTo>
                <a:cubicBezTo>
                  <a:pt x="2110109" y="157549"/>
                  <a:pt x="2167222" y="180718"/>
                  <a:pt x="2211009" y="222422"/>
                </a:cubicBezTo>
                <a:cubicBezTo>
                  <a:pt x="2363312" y="370703"/>
                  <a:pt x="2610804" y="370703"/>
                  <a:pt x="2763107" y="222422"/>
                </a:cubicBezTo>
                <a:cubicBezTo>
                  <a:pt x="2805942" y="180718"/>
                  <a:pt x="2864008" y="157549"/>
                  <a:pt x="2924929" y="157549"/>
                </a:cubicBezTo>
                <a:cubicBezTo>
                  <a:pt x="2985850" y="157549"/>
                  <a:pt x="3042964" y="180718"/>
                  <a:pt x="3086751" y="222422"/>
                </a:cubicBezTo>
                <a:cubicBezTo>
                  <a:pt x="3160047" y="293782"/>
                  <a:pt x="3258092" y="333632"/>
                  <a:pt x="3362800" y="333632"/>
                </a:cubicBezTo>
                <a:cubicBezTo>
                  <a:pt x="3467508" y="333632"/>
                  <a:pt x="3564601" y="293782"/>
                  <a:pt x="3638849" y="222422"/>
                </a:cubicBezTo>
                <a:cubicBezTo>
                  <a:pt x="3728327" y="135306"/>
                  <a:pt x="3873014" y="135306"/>
                  <a:pt x="3961540" y="222422"/>
                </a:cubicBezTo>
                <a:cubicBezTo>
                  <a:pt x="4113843" y="370703"/>
                  <a:pt x="4361336" y="370703"/>
                  <a:pt x="4513638" y="222422"/>
                </a:cubicBezTo>
                <a:cubicBezTo>
                  <a:pt x="4603117" y="135306"/>
                  <a:pt x="4747804" y="135306"/>
                  <a:pt x="4836330" y="222422"/>
                </a:cubicBezTo>
                <a:cubicBezTo>
                  <a:pt x="4867743" y="253005"/>
                  <a:pt x="4919145" y="253005"/>
                  <a:pt x="4950557" y="222422"/>
                </a:cubicBezTo>
                <a:cubicBezTo>
                  <a:pt x="4981970" y="191839"/>
                  <a:pt x="4981970" y="141794"/>
                  <a:pt x="4950557" y="111211"/>
                </a:cubicBezTo>
                <a:cubicBezTo>
                  <a:pt x="4876310" y="39851"/>
                  <a:pt x="4778265" y="0"/>
                  <a:pt x="4673557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9507" cap="flat">
            <a:noFill/>
            <a:prstDash val="solid"/>
            <a:miter/>
          </a:ln>
        </p:spPr>
        <p:txBody>
          <a:bodyPr lIns="68580" tIns="34290" rIns="68580" bIns="34290" rtlCol="0" anchor="ctr"/>
          <a:lstStyle/>
          <a:p>
            <a:endParaRPr lang="es-ES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98" name="Elipse 197">
            <a:extLst>
              <a:ext uri="{FF2B5EF4-FFF2-40B4-BE49-F238E27FC236}">
                <a16:creationId xmlns:a16="http://schemas.microsoft.com/office/drawing/2014/main" xmlns="" id="{68AA2521-E7DA-694C-B936-4018971EBCC1}"/>
              </a:ext>
            </a:extLst>
          </p:cNvPr>
          <p:cNvSpPr/>
          <p:nvPr/>
        </p:nvSpPr>
        <p:spPr>
          <a:xfrm>
            <a:off x="7100172" y="1402814"/>
            <a:ext cx="451022" cy="451022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s-ES"/>
          </a:p>
        </p:txBody>
      </p:sp>
      <p:sp>
        <p:nvSpPr>
          <p:cNvPr id="199" name="Elipse 198">
            <a:extLst>
              <a:ext uri="{FF2B5EF4-FFF2-40B4-BE49-F238E27FC236}">
                <a16:creationId xmlns:a16="http://schemas.microsoft.com/office/drawing/2014/main" xmlns="" id="{AA10760B-D9A4-DC47-99E1-61A58A3A4A04}"/>
              </a:ext>
            </a:extLst>
          </p:cNvPr>
          <p:cNvSpPr/>
          <p:nvPr/>
        </p:nvSpPr>
        <p:spPr>
          <a:xfrm>
            <a:off x="1247426" y="866299"/>
            <a:ext cx="451022" cy="451022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s-ES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299118" y="116129"/>
            <a:ext cx="1112587" cy="608180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Знакомство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с программой и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с проектами РДШ</a:t>
            </a: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2135637" y="148213"/>
            <a:ext cx="4858283" cy="52892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 Narrow" pitchFamily="34" charset="0"/>
                <a:cs typeface="Arial" pitchFamily="34" charset="0"/>
              </a:rPr>
              <a:t>РАЗДЕЛЫ дополнительной общеобразовательной общеразвивающей программы  социально-гуманитарной направленности с применением электронного обучения и дистанционных образовательных технологий  «Вожатый РДШ»</a:t>
            </a: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7737830" y="172104"/>
            <a:ext cx="1054684" cy="44949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Оформительские приемы</a:t>
            </a: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136222" y="964086"/>
            <a:ext cx="1275483" cy="161615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 Narrow" pitchFamily="34" charset="0"/>
                <a:cs typeface="Arial" pitchFamily="34" charset="0"/>
              </a:rPr>
              <a:t>Формы </a:t>
            </a:r>
            <a:r>
              <a:rPr kumimoji="0" lang="ru-RU" sz="1000" b="1" i="0" u="none" strike="noStrike" cap="none" normalizeH="0" baseline="0" dirty="0" err="1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 Narrow" pitchFamily="34" charset="0"/>
                <a:cs typeface="Arial" pitchFamily="34" charset="0"/>
              </a:rPr>
              <a:t>офлайн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 Narrow" pitchFamily="34" charset="0"/>
                <a:cs typeface="Arial" pitchFamily="34" charset="0"/>
              </a:rPr>
              <a:t>- занятий</a:t>
            </a:r>
            <a:endParaRPr lang="ru-RU" sz="1000" dirty="0" smtClean="0">
              <a:solidFill>
                <a:schemeClr val="accent4">
                  <a:lumMod val="50000"/>
                </a:schemeClr>
              </a:solidFill>
              <a:latin typeface="Arial Narrow" pitchFamily="34" charset="0"/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Лекции-диалоги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Тренинги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КТД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Беседа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Деловые и ролевые игры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Мастер-классы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Тестирование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7649599" y="1052317"/>
            <a:ext cx="1328777" cy="146508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 Narrow" pitchFamily="34" charset="0"/>
                <a:cs typeface="Arial" pitchFamily="34" charset="0"/>
              </a:rPr>
              <a:t>Формы </a:t>
            </a:r>
            <a:r>
              <a:rPr kumimoji="0" lang="ru-RU" sz="1000" b="1" i="0" u="none" strike="noStrike" cap="none" normalizeH="0" baseline="0" dirty="0" err="1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 Narrow" pitchFamily="34" charset="0"/>
                <a:cs typeface="Arial" pitchFamily="34" charset="0"/>
              </a:rPr>
              <a:t>онлайн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 Narrow" pitchFamily="34" charset="0"/>
                <a:cs typeface="Arial" pitchFamily="34" charset="0"/>
              </a:rPr>
              <a:t>- занятий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Видеолекции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Видео-мастер-классы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Работа с интернет- источниками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1766800" y="1101022"/>
            <a:ext cx="1163581" cy="603584"/>
          </a:xfrm>
          <a:prstGeom prst="rect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Основы организаторской деятельности</a:t>
            </a: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3316268" y="1091810"/>
            <a:ext cx="1183543" cy="72154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Развитие коллектива              в условиях детского лагеря</a:t>
            </a:r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4858586" y="1101022"/>
            <a:ext cx="1012825" cy="46487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Игровая деятельность</a:t>
            </a: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6172116" y="1103375"/>
            <a:ext cx="1137781" cy="60123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Организация 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досуговой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 деятельности</a:t>
            </a:r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1598675" y="1984359"/>
            <a:ext cx="5882481" cy="59588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Цель ДООП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: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 ориентация старшеклассников на педагогические профессии через включение их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в систему социальных отношений, активную деятельность, формирование социально  значимых качеств личности будущего педагога (вожатого)</a:t>
            </a:r>
          </a:p>
        </p:txBody>
      </p:sp>
      <p:sp>
        <p:nvSpPr>
          <p:cNvPr id="2060" name="Oval 12"/>
          <p:cNvSpPr>
            <a:spLocks noChangeArrowheads="1"/>
          </p:cNvSpPr>
          <p:nvPr/>
        </p:nvSpPr>
        <p:spPr bwMode="auto">
          <a:xfrm>
            <a:off x="2177685" y="2695073"/>
            <a:ext cx="4479790" cy="561475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 Narrow" pitchFamily="34" charset="0"/>
                <a:cs typeface="Arial" pitchFamily="34" charset="0"/>
              </a:rPr>
              <a:t>Методика</a:t>
            </a:r>
          </a:p>
        </p:txBody>
      </p:sp>
      <p:sp>
        <p:nvSpPr>
          <p:cNvPr id="2061" name="Oval 13"/>
          <p:cNvSpPr>
            <a:spLocks noChangeArrowheads="1"/>
          </p:cNvSpPr>
          <p:nvPr/>
        </p:nvSpPr>
        <p:spPr bwMode="auto">
          <a:xfrm>
            <a:off x="80875" y="3001533"/>
            <a:ext cx="1517799" cy="789165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разработки сценарного плана творческого мероприятия</a:t>
            </a:r>
          </a:p>
        </p:txBody>
      </p:sp>
      <p:sp>
        <p:nvSpPr>
          <p:cNvPr id="2062" name="Oval 14"/>
          <p:cNvSpPr>
            <a:spLocks noChangeArrowheads="1"/>
          </p:cNvSpPr>
          <p:nvPr/>
        </p:nvSpPr>
        <p:spPr bwMode="auto">
          <a:xfrm>
            <a:off x="80875" y="3980447"/>
            <a:ext cx="1399330" cy="802105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создания коллективного творческого дела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3" name="Oval 15"/>
          <p:cNvSpPr>
            <a:spLocks noChangeArrowheads="1"/>
          </p:cNvSpPr>
          <p:nvPr/>
        </p:nvSpPr>
        <p:spPr bwMode="auto">
          <a:xfrm>
            <a:off x="1632167" y="3539289"/>
            <a:ext cx="1332803" cy="866274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создания коллективного творческого дела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4" name="Oval 16"/>
          <p:cNvSpPr>
            <a:spLocks noChangeArrowheads="1"/>
          </p:cNvSpPr>
          <p:nvPr/>
        </p:nvSpPr>
        <p:spPr bwMode="auto">
          <a:xfrm>
            <a:off x="2552011" y="4277227"/>
            <a:ext cx="1310904" cy="802105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работы            с детьми младшего возраста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5" name="Oval 17"/>
          <p:cNvSpPr>
            <a:spLocks noChangeArrowheads="1"/>
          </p:cNvSpPr>
          <p:nvPr/>
        </p:nvSpPr>
        <p:spPr bwMode="auto">
          <a:xfrm>
            <a:off x="3911409" y="3896979"/>
            <a:ext cx="1632785" cy="885574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работы вожатого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с отрядом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в условиях плохой погоды</a:t>
            </a:r>
          </a:p>
        </p:txBody>
      </p:sp>
      <p:sp>
        <p:nvSpPr>
          <p:cNvPr id="2066" name="Oval 18"/>
          <p:cNvSpPr>
            <a:spLocks noChangeArrowheads="1"/>
          </p:cNvSpPr>
          <p:nvPr/>
        </p:nvSpPr>
        <p:spPr bwMode="auto">
          <a:xfrm>
            <a:off x="5638799" y="3962945"/>
            <a:ext cx="1994756" cy="1130424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оформления отрядных уголков, отрядных мест и работы отрядных средств массовой информации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7" name="Oval 19"/>
          <p:cNvSpPr>
            <a:spLocks noChangeArrowheads="1"/>
          </p:cNvSpPr>
          <p:nvPr/>
        </p:nvSpPr>
        <p:spPr bwMode="auto">
          <a:xfrm>
            <a:off x="6993920" y="3117348"/>
            <a:ext cx="1830241" cy="75356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организации работы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с отрядом в разные периоды смены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8" name="Oval 20"/>
          <p:cNvSpPr>
            <a:spLocks noChangeArrowheads="1"/>
          </p:cNvSpPr>
          <p:nvPr/>
        </p:nvSpPr>
        <p:spPr bwMode="auto">
          <a:xfrm>
            <a:off x="7692551" y="3962944"/>
            <a:ext cx="1365020" cy="74086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000" dirty="0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р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аботы              с песней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в отряде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9" name="AutoShape 21"/>
          <p:cNvSpPr>
            <a:spLocks noChangeArrowheads="1"/>
          </p:cNvSpPr>
          <p:nvPr/>
        </p:nvSpPr>
        <p:spPr bwMode="auto">
          <a:xfrm>
            <a:off x="1598674" y="297439"/>
            <a:ext cx="449263" cy="236537"/>
          </a:xfrm>
          <a:prstGeom prst="rightArrow">
            <a:avLst>
              <a:gd name="adj1" fmla="val 50000"/>
              <a:gd name="adj2" fmla="val 47483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70" name="AutoShape 22"/>
          <p:cNvSpPr>
            <a:spLocks noChangeArrowheads="1"/>
          </p:cNvSpPr>
          <p:nvPr/>
        </p:nvSpPr>
        <p:spPr bwMode="auto">
          <a:xfrm>
            <a:off x="7092407" y="297439"/>
            <a:ext cx="458787" cy="236537"/>
          </a:xfrm>
          <a:prstGeom prst="leftArrow">
            <a:avLst>
              <a:gd name="adj1" fmla="val 50000"/>
              <a:gd name="adj2" fmla="val 4849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71" name="AutoShape 23"/>
          <p:cNvSpPr>
            <a:spLocks noChangeArrowheads="1"/>
          </p:cNvSpPr>
          <p:nvPr/>
        </p:nvSpPr>
        <p:spPr bwMode="auto">
          <a:xfrm>
            <a:off x="2404400" y="741312"/>
            <a:ext cx="242888" cy="312738"/>
          </a:xfrm>
          <a:prstGeom prst="downArrow">
            <a:avLst>
              <a:gd name="adj1" fmla="val 50000"/>
              <a:gd name="adj2" fmla="val 3219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72" name="AutoShape 24"/>
          <p:cNvSpPr>
            <a:spLocks noChangeArrowheads="1"/>
          </p:cNvSpPr>
          <p:nvPr/>
        </p:nvSpPr>
        <p:spPr bwMode="auto">
          <a:xfrm>
            <a:off x="3799115" y="741312"/>
            <a:ext cx="242888" cy="312738"/>
          </a:xfrm>
          <a:prstGeom prst="downArrow">
            <a:avLst>
              <a:gd name="adj1" fmla="val 50000"/>
              <a:gd name="adj2" fmla="val 3219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73" name="AutoShape 25"/>
          <p:cNvSpPr>
            <a:spLocks noChangeArrowheads="1"/>
          </p:cNvSpPr>
          <p:nvPr/>
        </p:nvSpPr>
        <p:spPr bwMode="auto">
          <a:xfrm>
            <a:off x="5243512" y="739579"/>
            <a:ext cx="242888" cy="312738"/>
          </a:xfrm>
          <a:prstGeom prst="downArrow">
            <a:avLst>
              <a:gd name="adj1" fmla="val 50000"/>
              <a:gd name="adj2" fmla="val 3219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74" name="AutoShape 26"/>
          <p:cNvSpPr>
            <a:spLocks noChangeArrowheads="1"/>
          </p:cNvSpPr>
          <p:nvPr/>
        </p:nvSpPr>
        <p:spPr bwMode="auto">
          <a:xfrm>
            <a:off x="6536031" y="741312"/>
            <a:ext cx="242888" cy="312738"/>
          </a:xfrm>
          <a:prstGeom prst="downArrow">
            <a:avLst>
              <a:gd name="adj1" fmla="val 50000"/>
              <a:gd name="adj2" fmla="val 3219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201" name="Прямая со стрелкой 200"/>
          <p:cNvCxnSpPr>
            <a:endCxn id="2061" idx="6"/>
          </p:cNvCxnSpPr>
          <p:nvPr/>
        </p:nvCxnSpPr>
        <p:spPr>
          <a:xfrm rot="10800000" flipV="1">
            <a:off x="1598674" y="3117348"/>
            <a:ext cx="805726" cy="2787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Прямая со стрелкой 202"/>
          <p:cNvCxnSpPr>
            <a:endCxn id="2063" idx="7"/>
          </p:cNvCxnSpPr>
          <p:nvPr/>
        </p:nvCxnSpPr>
        <p:spPr>
          <a:xfrm rot="5400000">
            <a:off x="2703825" y="3322510"/>
            <a:ext cx="409602" cy="2776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Прямая со стрелкой 204"/>
          <p:cNvCxnSpPr/>
          <p:nvPr/>
        </p:nvCxnSpPr>
        <p:spPr>
          <a:xfrm rot="10800000" flipV="1">
            <a:off x="1167121" y="3149432"/>
            <a:ext cx="1404000" cy="8630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Прямая со стрелкой 210"/>
          <p:cNvCxnSpPr/>
          <p:nvPr/>
        </p:nvCxnSpPr>
        <p:spPr>
          <a:xfrm rot="5400000">
            <a:off x="2928470" y="3644349"/>
            <a:ext cx="1020677" cy="24507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Прямая со стрелкой 212"/>
          <p:cNvCxnSpPr>
            <a:endCxn id="2065" idx="0"/>
          </p:cNvCxnSpPr>
          <p:nvPr/>
        </p:nvCxnSpPr>
        <p:spPr>
          <a:xfrm rot="16200000" flipH="1">
            <a:off x="4381823" y="3551000"/>
            <a:ext cx="640430" cy="5152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Прямая со стрелкой 214"/>
          <p:cNvCxnSpPr>
            <a:stCxn id="2060" idx="5"/>
          </p:cNvCxnSpPr>
          <p:nvPr/>
        </p:nvCxnSpPr>
        <p:spPr>
          <a:xfrm rot="16200000" flipH="1">
            <a:off x="5786748" y="3388997"/>
            <a:ext cx="788622" cy="35927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Прямая со стрелкой 216"/>
          <p:cNvCxnSpPr/>
          <p:nvPr/>
        </p:nvCxnSpPr>
        <p:spPr>
          <a:xfrm>
            <a:off x="6360695" y="3149432"/>
            <a:ext cx="1331856" cy="112779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Прямая со стрелкой 218"/>
          <p:cNvCxnSpPr/>
          <p:nvPr/>
        </p:nvCxnSpPr>
        <p:spPr>
          <a:xfrm>
            <a:off x="6495926" y="3085264"/>
            <a:ext cx="538099" cy="2787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5367215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ráfico 22">
            <a:extLst>
              <a:ext uri="{FF2B5EF4-FFF2-40B4-BE49-F238E27FC236}">
                <a16:creationId xmlns="" xmlns:a16="http://schemas.microsoft.com/office/drawing/2014/main" id="{926343B6-1493-F440-A12B-12E2C70BF2C7}"/>
              </a:ext>
            </a:extLst>
          </p:cNvPr>
          <p:cNvSpPr/>
          <p:nvPr/>
        </p:nvSpPr>
        <p:spPr>
          <a:xfrm>
            <a:off x="0" y="1"/>
            <a:ext cx="2730328" cy="1574603"/>
          </a:xfrm>
          <a:custGeom>
            <a:avLst/>
            <a:gdLst>
              <a:gd name="connsiteX0" fmla="*/ 0 w 6468550"/>
              <a:gd name="connsiteY0" fmla="*/ 0 h 3730468"/>
              <a:gd name="connsiteX1" fmla="*/ 6468551 w 6468550"/>
              <a:gd name="connsiteY1" fmla="*/ 0 h 3730468"/>
              <a:gd name="connsiteX2" fmla="*/ 4449909 w 6468550"/>
              <a:gd name="connsiteY2" fmla="*/ 1681258 h 3730468"/>
              <a:gd name="connsiteX3" fmla="*/ 1689692 w 6468550"/>
              <a:gd name="connsiteY3" fmla="*/ 3555773 h 3730468"/>
              <a:gd name="connsiteX4" fmla="*/ 0 w 6468550"/>
              <a:gd name="connsiteY4" fmla="*/ 3555773 h 3730468"/>
              <a:gd name="connsiteX5" fmla="*/ 0 w 6468550"/>
              <a:gd name="connsiteY5" fmla="*/ 0 h 3730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8550" h="3730468">
                <a:moveTo>
                  <a:pt x="0" y="0"/>
                </a:moveTo>
                <a:lnTo>
                  <a:pt x="6468551" y="0"/>
                </a:lnTo>
                <a:cubicBezTo>
                  <a:pt x="6231461" y="989891"/>
                  <a:pt x="5558580" y="1550310"/>
                  <a:pt x="4449909" y="1681258"/>
                </a:cubicBezTo>
                <a:cubicBezTo>
                  <a:pt x="2786903" y="1877679"/>
                  <a:pt x="2530661" y="3206383"/>
                  <a:pt x="1689692" y="3555773"/>
                </a:cubicBezTo>
                <a:cubicBezTo>
                  <a:pt x="1129045" y="3788700"/>
                  <a:pt x="565815" y="3788700"/>
                  <a:pt x="0" y="355577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lIns="68580" tIns="34290" rIns="68580" bIns="34290" rtlCol="0" anchor="ctr"/>
          <a:lstStyle/>
          <a:p>
            <a:endParaRPr lang="es-ES"/>
          </a:p>
        </p:txBody>
      </p:sp>
      <p:sp>
        <p:nvSpPr>
          <p:cNvPr id="25" name="Gráfico 22">
            <a:extLst>
              <a:ext uri="{FF2B5EF4-FFF2-40B4-BE49-F238E27FC236}">
                <a16:creationId xmlns="" xmlns:a16="http://schemas.microsoft.com/office/drawing/2014/main" id="{D7E70380-688F-DD48-8896-8EFC02F4D02E}"/>
              </a:ext>
            </a:extLst>
          </p:cNvPr>
          <p:cNvSpPr/>
          <p:nvPr/>
        </p:nvSpPr>
        <p:spPr>
          <a:xfrm flipH="1">
            <a:off x="7074130" y="-6234"/>
            <a:ext cx="2069870" cy="788504"/>
          </a:xfrm>
          <a:custGeom>
            <a:avLst/>
            <a:gdLst>
              <a:gd name="connsiteX0" fmla="*/ 0 w 6468550"/>
              <a:gd name="connsiteY0" fmla="*/ 0 h 3730468"/>
              <a:gd name="connsiteX1" fmla="*/ 6468551 w 6468550"/>
              <a:gd name="connsiteY1" fmla="*/ 0 h 3730468"/>
              <a:gd name="connsiteX2" fmla="*/ 4449909 w 6468550"/>
              <a:gd name="connsiteY2" fmla="*/ 1681258 h 3730468"/>
              <a:gd name="connsiteX3" fmla="*/ 1689692 w 6468550"/>
              <a:gd name="connsiteY3" fmla="*/ 3555773 h 3730468"/>
              <a:gd name="connsiteX4" fmla="*/ 0 w 6468550"/>
              <a:gd name="connsiteY4" fmla="*/ 3555773 h 3730468"/>
              <a:gd name="connsiteX5" fmla="*/ 0 w 6468550"/>
              <a:gd name="connsiteY5" fmla="*/ 0 h 3730468"/>
              <a:gd name="connsiteX0" fmla="*/ 0 w 6468550"/>
              <a:gd name="connsiteY0" fmla="*/ 0 h 3730468"/>
              <a:gd name="connsiteX1" fmla="*/ 6468551 w 6468550"/>
              <a:gd name="connsiteY1" fmla="*/ 0 h 3730468"/>
              <a:gd name="connsiteX2" fmla="*/ 4449909 w 6468550"/>
              <a:gd name="connsiteY2" fmla="*/ 1681258 h 3730468"/>
              <a:gd name="connsiteX3" fmla="*/ 1689692 w 6468550"/>
              <a:gd name="connsiteY3" fmla="*/ 3555773 h 3730468"/>
              <a:gd name="connsiteX4" fmla="*/ 0 w 6468550"/>
              <a:gd name="connsiteY4" fmla="*/ 3555773 h 3730468"/>
              <a:gd name="connsiteX5" fmla="*/ 0 w 6468550"/>
              <a:gd name="connsiteY5" fmla="*/ 0 h 3730468"/>
              <a:gd name="connsiteX0" fmla="*/ 17145 w 6485695"/>
              <a:gd name="connsiteY0" fmla="*/ 0 h 5937758"/>
              <a:gd name="connsiteX1" fmla="*/ 6485696 w 6485695"/>
              <a:gd name="connsiteY1" fmla="*/ 0 h 5937758"/>
              <a:gd name="connsiteX2" fmla="*/ 4467054 w 6485695"/>
              <a:gd name="connsiteY2" fmla="*/ 1681258 h 5937758"/>
              <a:gd name="connsiteX3" fmla="*/ 1706837 w 6485695"/>
              <a:gd name="connsiteY3" fmla="*/ 3555773 h 5937758"/>
              <a:gd name="connsiteX4" fmla="*/ 0 w 6485695"/>
              <a:gd name="connsiteY4" fmla="*/ 5921647 h 5937758"/>
              <a:gd name="connsiteX5" fmla="*/ 17145 w 6485695"/>
              <a:gd name="connsiteY5" fmla="*/ 0 h 5937758"/>
              <a:gd name="connsiteX0" fmla="*/ 17145 w 6613919"/>
              <a:gd name="connsiteY0" fmla="*/ 0 h 5937758"/>
              <a:gd name="connsiteX1" fmla="*/ 6485696 w 6613919"/>
              <a:gd name="connsiteY1" fmla="*/ 0 h 5937758"/>
              <a:gd name="connsiteX2" fmla="*/ 6550209 w 6613919"/>
              <a:gd name="connsiteY2" fmla="*/ 1764584 h 5937758"/>
              <a:gd name="connsiteX3" fmla="*/ 1706837 w 6613919"/>
              <a:gd name="connsiteY3" fmla="*/ 3555773 h 5937758"/>
              <a:gd name="connsiteX4" fmla="*/ 0 w 6613919"/>
              <a:gd name="connsiteY4" fmla="*/ 5921647 h 5937758"/>
              <a:gd name="connsiteX5" fmla="*/ 17145 w 6613919"/>
              <a:gd name="connsiteY5" fmla="*/ 0 h 5937758"/>
              <a:gd name="connsiteX0" fmla="*/ 17145 w 9381283"/>
              <a:gd name="connsiteY0" fmla="*/ 41662 h 5979420"/>
              <a:gd name="connsiteX1" fmla="*/ 9381283 w 9381283"/>
              <a:gd name="connsiteY1" fmla="*/ 0 h 5979420"/>
              <a:gd name="connsiteX2" fmla="*/ 6550209 w 9381283"/>
              <a:gd name="connsiteY2" fmla="*/ 1806246 h 5979420"/>
              <a:gd name="connsiteX3" fmla="*/ 1706837 w 9381283"/>
              <a:gd name="connsiteY3" fmla="*/ 3597435 h 5979420"/>
              <a:gd name="connsiteX4" fmla="*/ 0 w 9381283"/>
              <a:gd name="connsiteY4" fmla="*/ 5963309 h 5979420"/>
              <a:gd name="connsiteX5" fmla="*/ 17145 w 9381283"/>
              <a:gd name="connsiteY5" fmla="*/ 41662 h 5979420"/>
              <a:gd name="connsiteX0" fmla="*/ 17145 w 9381283"/>
              <a:gd name="connsiteY0" fmla="*/ 41662 h 5979420"/>
              <a:gd name="connsiteX1" fmla="*/ 9381283 w 9381283"/>
              <a:gd name="connsiteY1" fmla="*/ 0 h 5979420"/>
              <a:gd name="connsiteX2" fmla="*/ 6550209 w 9381283"/>
              <a:gd name="connsiteY2" fmla="*/ 1806246 h 5979420"/>
              <a:gd name="connsiteX3" fmla="*/ 1706837 w 9381283"/>
              <a:gd name="connsiteY3" fmla="*/ 3597435 h 5979420"/>
              <a:gd name="connsiteX4" fmla="*/ 0 w 9381283"/>
              <a:gd name="connsiteY4" fmla="*/ 5963309 h 5979420"/>
              <a:gd name="connsiteX5" fmla="*/ 17145 w 9381283"/>
              <a:gd name="connsiteY5" fmla="*/ 41662 h 5979420"/>
              <a:gd name="connsiteX0" fmla="*/ 17145 w 9381283"/>
              <a:gd name="connsiteY0" fmla="*/ 41662 h 5979420"/>
              <a:gd name="connsiteX1" fmla="*/ 9381283 w 9381283"/>
              <a:gd name="connsiteY1" fmla="*/ 0 h 5979420"/>
              <a:gd name="connsiteX2" fmla="*/ 6550209 w 9381283"/>
              <a:gd name="connsiteY2" fmla="*/ 1806246 h 5979420"/>
              <a:gd name="connsiteX3" fmla="*/ 1706837 w 9381283"/>
              <a:gd name="connsiteY3" fmla="*/ 3597435 h 5979420"/>
              <a:gd name="connsiteX4" fmla="*/ 0 w 9381283"/>
              <a:gd name="connsiteY4" fmla="*/ 5963309 h 5979420"/>
              <a:gd name="connsiteX5" fmla="*/ 17145 w 9381283"/>
              <a:gd name="connsiteY5" fmla="*/ 41662 h 5979420"/>
              <a:gd name="connsiteX0" fmla="*/ 17145 w 9381283"/>
              <a:gd name="connsiteY0" fmla="*/ 41662 h 3619341"/>
              <a:gd name="connsiteX1" fmla="*/ 9381283 w 9381283"/>
              <a:gd name="connsiteY1" fmla="*/ 0 h 3619341"/>
              <a:gd name="connsiteX2" fmla="*/ 6550209 w 9381283"/>
              <a:gd name="connsiteY2" fmla="*/ 1806246 h 3619341"/>
              <a:gd name="connsiteX3" fmla="*/ 1706837 w 9381283"/>
              <a:gd name="connsiteY3" fmla="*/ 3597435 h 3619341"/>
              <a:gd name="connsiteX4" fmla="*/ 0 w 9381283"/>
              <a:gd name="connsiteY4" fmla="*/ 1901153 h 3619341"/>
              <a:gd name="connsiteX5" fmla="*/ 17145 w 9381283"/>
              <a:gd name="connsiteY5" fmla="*/ 41662 h 3619341"/>
              <a:gd name="connsiteX0" fmla="*/ 17145 w 9381283"/>
              <a:gd name="connsiteY0" fmla="*/ 41662 h 3599574"/>
              <a:gd name="connsiteX1" fmla="*/ 9381283 w 9381283"/>
              <a:gd name="connsiteY1" fmla="*/ 0 h 3599574"/>
              <a:gd name="connsiteX2" fmla="*/ 6550209 w 9381283"/>
              <a:gd name="connsiteY2" fmla="*/ 1806246 h 3599574"/>
              <a:gd name="connsiteX3" fmla="*/ 1706837 w 9381283"/>
              <a:gd name="connsiteY3" fmla="*/ 3597435 h 3599574"/>
              <a:gd name="connsiteX4" fmla="*/ 0 w 9381283"/>
              <a:gd name="connsiteY4" fmla="*/ 1901153 h 3599574"/>
              <a:gd name="connsiteX5" fmla="*/ 17145 w 9381283"/>
              <a:gd name="connsiteY5" fmla="*/ 41662 h 3599574"/>
              <a:gd name="connsiteX0" fmla="*/ 17145 w 9381283"/>
              <a:gd name="connsiteY0" fmla="*/ 41662 h 3599574"/>
              <a:gd name="connsiteX1" fmla="*/ 9381283 w 9381283"/>
              <a:gd name="connsiteY1" fmla="*/ 0 h 3599574"/>
              <a:gd name="connsiteX2" fmla="*/ 6550209 w 9381283"/>
              <a:gd name="connsiteY2" fmla="*/ 1806246 h 3599574"/>
              <a:gd name="connsiteX3" fmla="*/ 1706837 w 9381283"/>
              <a:gd name="connsiteY3" fmla="*/ 3597435 h 3599574"/>
              <a:gd name="connsiteX4" fmla="*/ 0 w 9381283"/>
              <a:gd name="connsiteY4" fmla="*/ 1901153 h 3599574"/>
              <a:gd name="connsiteX5" fmla="*/ 17145 w 9381283"/>
              <a:gd name="connsiteY5" fmla="*/ 41662 h 3599574"/>
              <a:gd name="connsiteX0" fmla="*/ 17145 w 9381283"/>
              <a:gd name="connsiteY0" fmla="*/ 41662 h 2961308"/>
              <a:gd name="connsiteX1" fmla="*/ 9381283 w 9381283"/>
              <a:gd name="connsiteY1" fmla="*/ 0 h 2961308"/>
              <a:gd name="connsiteX2" fmla="*/ 6550209 w 9381283"/>
              <a:gd name="connsiteY2" fmla="*/ 1806246 h 2961308"/>
              <a:gd name="connsiteX3" fmla="*/ 2370251 w 9381283"/>
              <a:gd name="connsiteY3" fmla="*/ 2957713 h 2961308"/>
              <a:gd name="connsiteX4" fmla="*/ 0 w 9381283"/>
              <a:gd name="connsiteY4" fmla="*/ 1901153 h 2961308"/>
              <a:gd name="connsiteX5" fmla="*/ 17145 w 9381283"/>
              <a:gd name="connsiteY5" fmla="*/ 41662 h 2961308"/>
              <a:gd name="connsiteX0" fmla="*/ 17145 w 9381283"/>
              <a:gd name="connsiteY0" fmla="*/ 41662 h 2957714"/>
              <a:gd name="connsiteX1" fmla="*/ 9381283 w 9381283"/>
              <a:gd name="connsiteY1" fmla="*/ 0 h 2957714"/>
              <a:gd name="connsiteX2" fmla="*/ 6550209 w 9381283"/>
              <a:gd name="connsiteY2" fmla="*/ 1806246 h 2957714"/>
              <a:gd name="connsiteX3" fmla="*/ 2370251 w 9381283"/>
              <a:gd name="connsiteY3" fmla="*/ 2957713 h 2957714"/>
              <a:gd name="connsiteX4" fmla="*/ 0 w 9381283"/>
              <a:gd name="connsiteY4" fmla="*/ 1901153 h 2957714"/>
              <a:gd name="connsiteX5" fmla="*/ 17145 w 9381283"/>
              <a:gd name="connsiteY5" fmla="*/ 41662 h 2957714"/>
              <a:gd name="connsiteX0" fmla="*/ 17145 w 9381283"/>
              <a:gd name="connsiteY0" fmla="*/ 41662 h 3573743"/>
              <a:gd name="connsiteX1" fmla="*/ 9381283 w 9381283"/>
              <a:gd name="connsiteY1" fmla="*/ 0 h 3573743"/>
              <a:gd name="connsiteX2" fmla="*/ 6550209 w 9381283"/>
              <a:gd name="connsiteY2" fmla="*/ 1806246 h 3573743"/>
              <a:gd name="connsiteX3" fmla="*/ 2441330 w 9381283"/>
              <a:gd name="connsiteY3" fmla="*/ 3573743 h 3573743"/>
              <a:gd name="connsiteX4" fmla="*/ 0 w 9381283"/>
              <a:gd name="connsiteY4" fmla="*/ 1901153 h 3573743"/>
              <a:gd name="connsiteX5" fmla="*/ 17145 w 9381283"/>
              <a:gd name="connsiteY5" fmla="*/ 41662 h 3573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381283" h="3573743">
                <a:moveTo>
                  <a:pt x="17145" y="41662"/>
                </a:moveTo>
                <a:lnTo>
                  <a:pt x="9381283" y="0"/>
                </a:lnTo>
                <a:cubicBezTo>
                  <a:pt x="9144193" y="989891"/>
                  <a:pt x="7706868" y="1210622"/>
                  <a:pt x="6550209" y="1806246"/>
                </a:cubicBezTo>
                <a:cubicBezTo>
                  <a:pt x="5393550" y="2401870"/>
                  <a:pt x="4538049" y="3390208"/>
                  <a:pt x="2441330" y="3573743"/>
                </a:cubicBezTo>
                <a:cubicBezTo>
                  <a:pt x="222148" y="3309109"/>
                  <a:pt x="565815" y="2134080"/>
                  <a:pt x="0" y="1901153"/>
                </a:cubicBezTo>
                <a:lnTo>
                  <a:pt x="17145" y="41662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9525" cap="flat">
            <a:noFill/>
            <a:prstDash val="solid"/>
            <a:miter/>
          </a:ln>
        </p:spPr>
        <p:txBody>
          <a:bodyPr lIns="68580" tIns="34290" rIns="68580" bIns="34290" rtlCol="0" anchor="ctr"/>
          <a:lstStyle/>
          <a:p>
            <a:endParaRPr lang="es-ES"/>
          </a:p>
        </p:txBody>
      </p:sp>
      <p:sp>
        <p:nvSpPr>
          <p:cNvPr id="44" name="Gráfico 42">
            <a:extLst>
              <a:ext uri="{FF2B5EF4-FFF2-40B4-BE49-F238E27FC236}">
                <a16:creationId xmlns="" xmlns:a16="http://schemas.microsoft.com/office/drawing/2014/main" id="{268B9EE5-C874-1C41-942A-FD708633FE0E}"/>
              </a:ext>
            </a:extLst>
          </p:cNvPr>
          <p:cNvSpPr/>
          <p:nvPr/>
        </p:nvSpPr>
        <p:spPr>
          <a:xfrm>
            <a:off x="7389026" y="1497600"/>
            <a:ext cx="1089227" cy="73058"/>
          </a:xfrm>
          <a:custGeom>
            <a:avLst/>
            <a:gdLst>
              <a:gd name="connsiteX0" fmla="*/ 4673557 w 4974116"/>
              <a:gd name="connsiteY0" fmla="*/ 0 h 333632"/>
              <a:gd name="connsiteX1" fmla="*/ 4397508 w 4974116"/>
              <a:gd name="connsiteY1" fmla="*/ 111211 h 333632"/>
              <a:gd name="connsiteX2" fmla="*/ 4074816 w 4974116"/>
              <a:gd name="connsiteY2" fmla="*/ 111211 h 333632"/>
              <a:gd name="connsiteX3" fmla="*/ 3522718 w 4974116"/>
              <a:gd name="connsiteY3" fmla="*/ 111211 h 333632"/>
              <a:gd name="connsiteX4" fmla="*/ 3200026 w 4974116"/>
              <a:gd name="connsiteY4" fmla="*/ 111211 h 333632"/>
              <a:gd name="connsiteX5" fmla="*/ 2923977 w 4974116"/>
              <a:gd name="connsiteY5" fmla="*/ 0 h 333632"/>
              <a:gd name="connsiteX6" fmla="*/ 2647928 w 4974116"/>
              <a:gd name="connsiteY6" fmla="*/ 111211 h 333632"/>
              <a:gd name="connsiteX7" fmla="*/ 2325237 w 4974116"/>
              <a:gd name="connsiteY7" fmla="*/ 111211 h 333632"/>
              <a:gd name="connsiteX8" fmla="*/ 1773139 w 4974116"/>
              <a:gd name="connsiteY8" fmla="*/ 111211 h 333632"/>
              <a:gd name="connsiteX9" fmla="*/ 1450447 w 4974116"/>
              <a:gd name="connsiteY9" fmla="*/ 111211 h 333632"/>
              <a:gd name="connsiteX10" fmla="*/ 898349 w 4974116"/>
              <a:gd name="connsiteY10" fmla="*/ 111211 h 333632"/>
              <a:gd name="connsiteX11" fmla="*/ 575657 w 4974116"/>
              <a:gd name="connsiteY11" fmla="*/ 111211 h 333632"/>
              <a:gd name="connsiteX12" fmla="*/ 299608 w 4974116"/>
              <a:gd name="connsiteY12" fmla="*/ 0 h 333632"/>
              <a:gd name="connsiteX13" fmla="*/ 23559 w 4974116"/>
              <a:gd name="connsiteY13" fmla="*/ 111211 h 333632"/>
              <a:gd name="connsiteX14" fmla="*/ 23559 w 4974116"/>
              <a:gd name="connsiteY14" fmla="*/ 222422 h 333632"/>
              <a:gd name="connsiteX15" fmla="*/ 137787 w 4974116"/>
              <a:gd name="connsiteY15" fmla="*/ 222422 h 333632"/>
              <a:gd name="connsiteX16" fmla="*/ 460478 w 4974116"/>
              <a:gd name="connsiteY16" fmla="*/ 222422 h 333632"/>
              <a:gd name="connsiteX17" fmla="*/ 1012576 w 4974116"/>
              <a:gd name="connsiteY17" fmla="*/ 222422 h 333632"/>
              <a:gd name="connsiteX18" fmla="*/ 1335268 w 4974116"/>
              <a:gd name="connsiteY18" fmla="*/ 222422 h 333632"/>
              <a:gd name="connsiteX19" fmla="*/ 1887366 w 4974116"/>
              <a:gd name="connsiteY19" fmla="*/ 222422 h 333632"/>
              <a:gd name="connsiteX20" fmla="*/ 2049187 w 4974116"/>
              <a:gd name="connsiteY20" fmla="*/ 157549 h 333632"/>
              <a:gd name="connsiteX21" fmla="*/ 2211009 w 4974116"/>
              <a:gd name="connsiteY21" fmla="*/ 222422 h 333632"/>
              <a:gd name="connsiteX22" fmla="*/ 2763107 w 4974116"/>
              <a:gd name="connsiteY22" fmla="*/ 222422 h 333632"/>
              <a:gd name="connsiteX23" fmla="*/ 2924929 w 4974116"/>
              <a:gd name="connsiteY23" fmla="*/ 157549 h 333632"/>
              <a:gd name="connsiteX24" fmla="*/ 3086751 w 4974116"/>
              <a:gd name="connsiteY24" fmla="*/ 222422 h 333632"/>
              <a:gd name="connsiteX25" fmla="*/ 3362800 w 4974116"/>
              <a:gd name="connsiteY25" fmla="*/ 333632 h 333632"/>
              <a:gd name="connsiteX26" fmla="*/ 3638849 w 4974116"/>
              <a:gd name="connsiteY26" fmla="*/ 222422 h 333632"/>
              <a:gd name="connsiteX27" fmla="*/ 3961540 w 4974116"/>
              <a:gd name="connsiteY27" fmla="*/ 222422 h 333632"/>
              <a:gd name="connsiteX28" fmla="*/ 4513638 w 4974116"/>
              <a:gd name="connsiteY28" fmla="*/ 222422 h 333632"/>
              <a:gd name="connsiteX29" fmla="*/ 4836330 w 4974116"/>
              <a:gd name="connsiteY29" fmla="*/ 222422 h 333632"/>
              <a:gd name="connsiteX30" fmla="*/ 4950557 w 4974116"/>
              <a:gd name="connsiteY30" fmla="*/ 222422 h 333632"/>
              <a:gd name="connsiteX31" fmla="*/ 4950557 w 4974116"/>
              <a:gd name="connsiteY31" fmla="*/ 111211 h 333632"/>
              <a:gd name="connsiteX32" fmla="*/ 4673557 w 4974116"/>
              <a:gd name="connsiteY32" fmla="*/ 0 h 333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4974116" h="333632">
                <a:moveTo>
                  <a:pt x="4673557" y="0"/>
                </a:moveTo>
                <a:cubicBezTo>
                  <a:pt x="4568848" y="0"/>
                  <a:pt x="4471755" y="39851"/>
                  <a:pt x="4397508" y="111211"/>
                </a:cubicBezTo>
                <a:cubicBezTo>
                  <a:pt x="4308030" y="198326"/>
                  <a:pt x="4163342" y="198326"/>
                  <a:pt x="4074816" y="111211"/>
                </a:cubicBezTo>
                <a:cubicBezTo>
                  <a:pt x="3922513" y="-37070"/>
                  <a:pt x="3675021" y="-37070"/>
                  <a:pt x="3522718" y="111211"/>
                </a:cubicBezTo>
                <a:cubicBezTo>
                  <a:pt x="3433240" y="198326"/>
                  <a:pt x="3288552" y="198326"/>
                  <a:pt x="3200026" y="111211"/>
                </a:cubicBezTo>
                <a:cubicBezTo>
                  <a:pt x="3126730" y="39851"/>
                  <a:pt x="3028685" y="0"/>
                  <a:pt x="2923977" y="0"/>
                </a:cubicBezTo>
                <a:cubicBezTo>
                  <a:pt x="2819269" y="0"/>
                  <a:pt x="2722176" y="39851"/>
                  <a:pt x="2647928" y="111211"/>
                </a:cubicBezTo>
                <a:cubicBezTo>
                  <a:pt x="2558450" y="198326"/>
                  <a:pt x="2413763" y="198326"/>
                  <a:pt x="2325237" y="111211"/>
                </a:cubicBezTo>
                <a:cubicBezTo>
                  <a:pt x="2172934" y="-37070"/>
                  <a:pt x="1925441" y="-37070"/>
                  <a:pt x="1773139" y="111211"/>
                </a:cubicBezTo>
                <a:cubicBezTo>
                  <a:pt x="1683661" y="198326"/>
                  <a:pt x="1538973" y="198326"/>
                  <a:pt x="1450447" y="111211"/>
                </a:cubicBezTo>
                <a:cubicBezTo>
                  <a:pt x="1298144" y="-37070"/>
                  <a:pt x="1050652" y="-37070"/>
                  <a:pt x="898349" y="111211"/>
                </a:cubicBezTo>
                <a:cubicBezTo>
                  <a:pt x="808871" y="198326"/>
                  <a:pt x="664183" y="198326"/>
                  <a:pt x="575657" y="111211"/>
                </a:cubicBezTo>
                <a:cubicBezTo>
                  <a:pt x="502362" y="39851"/>
                  <a:pt x="404317" y="0"/>
                  <a:pt x="299608" y="0"/>
                </a:cubicBezTo>
                <a:cubicBezTo>
                  <a:pt x="194900" y="0"/>
                  <a:pt x="97807" y="39851"/>
                  <a:pt x="23559" y="111211"/>
                </a:cubicBezTo>
                <a:cubicBezTo>
                  <a:pt x="-7853" y="141794"/>
                  <a:pt x="-7853" y="191839"/>
                  <a:pt x="23559" y="222422"/>
                </a:cubicBezTo>
                <a:cubicBezTo>
                  <a:pt x="54972" y="253005"/>
                  <a:pt x="106374" y="253005"/>
                  <a:pt x="137787" y="222422"/>
                </a:cubicBezTo>
                <a:cubicBezTo>
                  <a:pt x="227264" y="135306"/>
                  <a:pt x="371952" y="135306"/>
                  <a:pt x="460478" y="222422"/>
                </a:cubicBezTo>
                <a:cubicBezTo>
                  <a:pt x="612781" y="370703"/>
                  <a:pt x="860273" y="370703"/>
                  <a:pt x="1012576" y="222422"/>
                </a:cubicBezTo>
                <a:cubicBezTo>
                  <a:pt x="1102054" y="135306"/>
                  <a:pt x="1246742" y="135306"/>
                  <a:pt x="1335268" y="222422"/>
                </a:cubicBezTo>
                <a:cubicBezTo>
                  <a:pt x="1487571" y="370703"/>
                  <a:pt x="1735063" y="370703"/>
                  <a:pt x="1887366" y="222422"/>
                </a:cubicBezTo>
                <a:cubicBezTo>
                  <a:pt x="1930201" y="180718"/>
                  <a:pt x="1988266" y="157549"/>
                  <a:pt x="2049187" y="157549"/>
                </a:cubicBezTo>
                <a:cubicBezTo>
                  <a:pt x="2110109" y="157549"/>
                  <a:pt x="2167222" y="180718"/>
                  <a:pt x="2211009" y="222422"/>
                </a:cubicBezTo>
                <a:cubicBezTo>
                  <a:pt x="2363312" y="370703"/>
                  <a:pt x="2610804" y="370703"/>
                  <a:pt x="2763107" y="222422"/>
                </a:cubicBezTo>
                <a:cubicBezTo>
                  <a:pt x="2805942" y="180718"/>
                  <a:pt x="2864008" y="157549"/>
                  <a:pt x="2924929" y="157549"/>
                </a:cubicBezTo>
                <a:cubicBezTo>
                  <a:pt x="2985850" y="157549"/>
                  <a:pt x="3042964" y="180718"/>
                  <a:pt x="3086751" y="222422"/>
                </a:cubicBezTo>
                <a:cubicBezTo>
                  <a:pt x="3160047" y="293782"/>
                  <a:pt x="3258092" y="333632"/>
                  <a:pt x="3362800" y="333632"/>
                </a:cubicBezTo>
                <a:cubicBezTo>
                  <a:pt x="3467508" y="333632"/>
                  <a:pt x="3564601" y="293782"/>
                  <a:pt x="3638849" y="222422"/>
                </a:cubicBezTo>
                <a:cubicBezTo>
                  <a:pt x="3728327" y="135306"/>
                  <a:pt x="3873014" y="135306"/>
                  <a:pt x="3961540" y="222422"/>
                </a:cubicBezTo>
                <a:cubicBezTo>
                  <a:pt x="4113843" y="370703"/>
                  <a:pt x="4361336" y="370703"/>
                  <a:pt x="4513638" y="222422"/>
                </a:cubicBezTo>
                <a:cubicBezTo>
                  <a:pt x="4603117" y="135306"/>
                  <a:pt x="4747804" y="135306"/>
                  <a:pt x="4836330" y="222422"/>
                </a:cubicBezTo>
                <a:cubicBezTo>
                  <a:pt x="4867743" y="253005"/>
                  <a:pt x="4919145" y="253005"/>
                  <a:pt x="4950557" y="222422"/>
                </a:cubicBezTo>
                <a:cubicBezTo>
                  <a:pt x="4981970" y="191839"/>
                  <a:pt x="4981970" y="141794"/>
                  <a:pt x="4950557" y="111211"/>
                </a:cubicBezTo>
                <a:cubicBezTo>
                  <a:pt x="4876310" y="39851"/>
                  <a:pt x="4778265" y="0"/>
                  <a:pt x="4673557" y="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9507" cap="flat">
            <a:noFill/>
            <a:prstDash val="solid"/>
            <a:miter/>
          </a:ln>
        </p:spPr>
        <p:txBody>
          <a:bodyPr lIns="68580" tIns="34290" rIns="68580" bIns="34290" rtlCol="0" anchor="ctr"/>
          <a:lstStyle/>
          <a:p>
            <a:endParaRPr lang="es-ES"/>
          </a:p>
        </p:txBody>
      </p:sp>
      <p:sp>
        <p:nvSpPr>
          <p:cNvPr id="199" name="Elipse 198">
            <a:extLst>
              <a:ext uri="{FF2B5EF4-FFF2-40B4-BE49-F238E27FC236}">
                <a16:creationId xmlns="" xmlns:a16="http://schemas.microsoft.com/office/drawing/2014/main" id="{FE1E695F-E6C7-9F4F-8FD7-E19079FFDFD3}"/>
              </a:ext>
            </a:extLst>
          </p:cNvPr>
          <p:cNvSpPr/>
          <p:nvPr/>
        </p:nvSpPr>
        <p:spPr>
          <a:xfrm>
            <a:off x="707244" y="3618985"/>
            <a:ext cx="451022" cy="451022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s-ES"/>
          </a:p>
        </p:txBody>
      </p:sp>
      <p:sp>
        <p:nvSpPr>
          <p:cNvPr id="3074" name="AutoShape 2"/>
          <p:cNvSpPr>
            <a:spLocks noChangeArrowheads="1"/>
          </p:cNvSpPr>
          <p:nvPr/>
        </p:nvSpPr>
        <p:spPr bwMode="auto">
          <a:xfrm>
            <a:off x="2262685" y="73512"/>
            <a:ext cx="4492855" cy="532048"/>
          </a:xfrm>
          <a:prstGeom prst="parallelogram">
            <a:avLst>
              <a:gd name="adj" fmla="val 156298"/>
            </a:avLst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ТЕХНОЛОГИИ</a:t>
            </a:r>
          </a:p>
        </p:txBody>
      </p:sp>
      <p:grpSp>
        <p:nvGrpSpPr>
          <p:cNvPr id="2" name="Gráfico 45">
            <a:extLst>
              <a:ext uri="{FF2B5EF4-FFF2-40B4-BE49-F238E27FC236}">
                <a16:creationId xmlns="" xmlns:a16="http://schemas.microsoft.com/office/drawing/2014/main" id="{88138CCC-5DC5-7D46-85C5-7BDF5DC800A3}"/>
              </a:ext>
            </a:extLst>
          </p:cNvPr>
          <p:cNvGrpSpPr/>
          <p:nvPr/>
        </p:nvGrpSpPr>
        <p:grpSpPr>
          <a:xfrm rot="5400000">
            <a:off x="733090" y="-164859"/>
            <a:ext cx="1076174" cy="1366943"/>
            <a:chOff x="4026202" y="795652"/>
            <a:chExt cx="4143396" cy="5262889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54" name="Forma libre 53">
              <a:extLst>
                <a:ext uri="{FF2B5EF4-FFF2-40B4-BE49-F238E27FC236}">
                  <a16:creationId xmlns="" xmlns:a16="http://schemas.microsoft.com/office/drawing/2014/main" id="{D85388F1-9D7A-A841-B275-20282DF0408D}"/>
                </a:ext>
              </a:extLst>
            </p:cNvPr>
            <p:cNvSpPr/>
            <p:nvPr/>
          </p:nvSpPr>
          <p:spPr>
            <a:xfrm>
              <a:off x="6820144" y="79565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8" name="Forma libre 47">
              <a:extLst>
                <a:ext uri="{FF2B5EF4-FFF2-40B4-BE49-F238E27FC236}">
                  <a16:creationId xmlns="" xmlns:a16="http://schemas.microsoft.com/office/drawing/2014/main" id="{DC42611D-3A30-054A-AD7D-D140AF6639B2}"/>
                </a:ext>
              </a:extLst>
            </p:cNvPr>
            <p:cNvSpPr/>
            <p:nvPr/>
          </p:nvSpPr>
          <p:spPr>
            <a:xfrm>
              <a:off x="6820144" y="1459697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9" name="Forma libre 48">
              <a:extLst>
                <a:ext uri="{FF2B5EF4-FFF2-40B4-BE49-F238E27FC236}">
                  <a16:creationId xmlns="" xmlns:a16="http://schemas.microsoft.com/office/drawing/2014/main" id="{66356F41-6FFD-A045-8593-EB9B5DE3B80E}"/>
                </a:ext>
              </a:extLst>
            </p:cNvPr>
            <p:cNvSpPr/>
            <p:nvPr/>
          </p:nvSpPr>
          <p:spPr>
            <a:xfrm>
              <a:off x="6820144" y="181930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0" name="Forma libre 49">
              <a:extLst>
                <a:ext uri="{FF2B5EF4-FFF2-40B4-BE49-F238E27FC236}">
                  <a16:creationId xmlns="" xmlns:a16="http://schemas.microsoft.com/office/drawing/2014/main" id="{5F1C8667-B9DA-5946-BD90-24B565411502}"/>
                </a:ext>
              </a:extLst>
            </p:cNvPr>
            <p:cNvSpPr/>
            <p:nvPr/>
          </p:nvSpPr>
          <p:spPr>
            <a:xfrm>
              <a:off x="6820144" y="1099134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1" name="Forma libre 50">
              <a:extLst>
                <a:ext uri="{FF2B5EF4-FFF2-40B4-BE49-F238E27FC236}">
                  <a16:creationId xmlns="" xmlns:a16="http://schemas.microsoft.com/office/drawing/2014/main" id="{975F9447-F7D8-5F43-8D6D-981DF8966043}"/>
                </a:ext>
              </a:extLst>
            </p:cNvPr>
            <p:cNvSpPr/>
            <p:nvPr/>
          </p:nvSpPr>
          <p:spPr>
            <a:xfrm>
              <a:off x="6820144" y="2539484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2" name="Forma libre 51">
              <a:extLst>
                <a:ext uri="{FF2B5EF4-FFF2-40B4-BE49-F238E27FC236}">
                  <a16:creationId xmlns="" xmlns:a16="http://schemas.microsoft.com/office/drawing/2014/main" id="{4EEE7C49-7C7E-EF4B-8A2E-8351943ED6DB}"/>
                </a:ext>
              </a:extLst>
            </p:cNvPr>
            <p:cNvSpPr/>
            <p:nvPr/>
          </p:nvSpPr>
          <p:spPr>
            <a:xfrm>
              <a:off x="6820144" y="217987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3" name="Forma libre 52">
              <a:extLst>
                <a:ext uri="{FF2B5EF4-FFF2-40B4-BE49-F238E27FC236}">
                  <a16:creationId xmlns="" xmlns:a16="http://schemas.microsoft.com/office/drawing/2014/main" id="{EFD41F2C-5C28-DB45-AEC0-66BEBD1DA093}"/>
                </a:ext>
              </a:extLst>
            </p:cNvPr>
            <p:cNvSpPr/>
            <p:nvPr/>
          </p:nvSpPr>
          <p:spPr>
            <a:xfrm>
              <a:off x="8017547" y="1099134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5" name="Forma libre 54">
              <a:extLst>
                <a:ext uri="{FF2B5EF4-FFF2-40B4-BE49-F238E27FC236}">
                  <a16:creationId xmlns="" xmlns:a16="http://schemas.microsoft.com/office/drawing/2014/main" id="{62F30FC9-19D9-C645-A53A-94E570683EB2}"/>
                </a:ext>
              </a:extLst>
            </p:cNvPr>
            <p:cNvSpPr/>
            <p:nvPr/>
          </p:nvSpPr>
          <p:spPr>
            <a:xfrm>
              <a:off x="6820144" y="2900047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6" name="Forma libre 55">
              <a:extLst>
                <a:ext uri="{FF2B5EF4-FFF2-40B4-BE49-F238E27FC236}">
                  <a16:creationId xmlns="" xmlns:a16="http://schemas.microsoft.com/office/drawing/2014/main" id="{EF2401A6-E128-AB40-9196-EA2D6931E29F}"/>
                </a:ext>
              </a:extLst>
            </p:cNvPr>
            <p:cNvSpPr/>
            <p:nvPr/>
          </p:nvSpPr>
          <p:spPr>
            <a:xfrm>
              <a:off x="7219278" y="181930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7" name="Forma libre 56">
              <a:extLst>
                <a:ext uri="{FF2B5EF4-FFF2-40B4-BE49-F238E27FC236}">
                  <a16:creationId xmlns="" xmlns:a16="http://schemas.microsoft.com/office/drawing/2014/main" id="{65362A6C-7E29-F34A-9209-5AFF91683D7E}"/>
                </a:ext>
              </a:extLst>
            </p:cNvPr>
            <p:cNvSpPr/>
            <p:nvPr/>
          </p:nvSpPr>
          <p:spPr>
            <a:xfrm>
              <a:off x="8017547" y="217987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8" name="Forma libre 57">
              <a:extLst>
                <a:ext uri="{FF2B5EF4-FFF2-40B4-BE49-F238E27FC236}">
                  <a16:creationId xmlns="" xmlns:a16="http://schemas.microsoft.com/office/drawing/2014/main" id="{0A8DED11-831B-BA46-A9F0-F2F4D1A8B636}"/>
                </a:ext>
              </a:extLst>
            </p:cNvPr>
            <p:cNvSpPr/>
            <p:nvPr/>
          </p:nvSpPr>
          <p:spPr>
            <a:xfrm>
              <a:off x="8017547" y="181930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9" name="Forma libre 58">
              <a:extLst>
                <a:ext uri="{FF2B5EF4-FFF2-40B4-BE49-F238E27FC236}">
                  <a16:creationId xmlns="" xmlns:a16="http://schemas.microsoft.com/office/drawing/2014/main" id="{B771C2F7-2CEE-6D4F-B8F0-316FB7E583A3}"/>
                </a:ext>
              </a:extLst>
            </p:cNvPr>
            <p:cNvSpPr/>
            <p:nvPr/>
          </p:nvSpPr>
          <p:spPr>
            <a:xfrm>
              <a:off x="6820144" y="557905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0" name="Forma libre 59">
              <a:extLst>
                <a:ext uri="{FF2B5EF4-FFF2-40B4-BE49-F238E27FC236}">
                  <a16:creationId xmlns="" xmlns:a16="http://schemas.microsoft.com/office/drawing/2014/main" id="{2C1936B4-FCD6-3048-B20B-6BD0A67140A3}"/>
                </a:ext>
              </a:extLst>
            </p:cNvPr>
            <p:cNvSpPr/>
            <p:nvPr/>
          </p:nvSpPr>
          <p:spPr>
            <a:xfrm>
              <a:off x="6820144" y="5252745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1" name="Forma libre 60">
              <a:extLst>
                <a:ext uri="{FF2B5EF4-FFF2-40B4-BE49-F238E27FC236}">
                  <a16:creationId xmlns="" xmlns:a16="http://schemas.microsoft.com/office/drawing/2014/main" id="{558D9BEB-DAB1-2942-8E68-CBF44BDD4602}"/>
                </a:ext>
              </a:extLst>
            </p:cNvPr>
            <p:cNvSpPr/>
            <p:nvPr/>
          </p:nvSpPr>
          <p:spPr>
            <a:xfrm>
              <a:off x="7219278" y="79565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2" name="Forma libre 61">
              <a:extLst>
                <a:ext uri="{FF2B5EF4-FFF2-40B4-BE49-F238E27FC236}">
                  <a16:creationId xmlns="" xmlns:a16="http://schemas.microsoft.com/office/drawing/2014/main" id="{867F8E2D-0323-C14C-A9CE-995A44595B42}"/>
                </a:ext>
              </a:extLst>
            </p:cNvPr>
            <p:cNvSpPr/>
            <p:nvPr/>
          </p:nvSpPr>
          <p:spPr>
            <a:xfrm>
              <a:off x="6820144" y="325965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3" name="Forma libre 62">
              <a:extLst>
                <a:ext uri="{FF2B5EF4-FFF2-40B4-BE49-F238E27FC236}">
                  <a16:creationId xmlns="" xmlns:a16="http://schemas.microsoft.com/office/drawing/2014/main" id="{2807C784-13FB-F84D-A42D-94F0951486AA}"/>
                </a:ext>
              </a:extLst>
            </p:cNvPr>
            <p:cNvSpPr/>
            <p:nvPr/>
          </p:nvSpPr>
          <p:spPr>
            <a:xfrm>
              <a:off x="7219278" y="1099134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4" name="Forma libre 63">
              <a:extLst>
                <a:ext uri="{FF2B5EF4-FFF2-40B4-BE49-F238E27FC236}">
                  <a16:creationId xmlns="" xmlns:a16="http://schemas.microsoft.com/office/drawing/2014/main" id="{F4D05653-0688-5748-B70E-F41B21F14D9F}"/>
                </a:ext>
              </a:extLst>
            </p:cNvPr>
            <p:cNvSpPr/>
            <p:nvPr/>
          </p:nvSpPr>
          <p:spPr>
            <a:xfrm>
              <a:off x="6820144" y="4926430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5" name="Forma libre 64">
              <a:extLst>
                <a:ext uri="{FF2B5EF4-FFF2-40B4-BE49-F238E27FC236}">
                  <a16:creationId xmlns="" xmlns:a16="http://schemas.microsoft.com/office/drawing/2014/main" id="{84C5C0B0-98FE-6947-AFB5-1201799210A9}"/>
                </a:ext>
              </a:extLst>
            </p:cNvPr>
            <p:cNvSpPr/>
            <p:nvPr/>
          </p:nvSpPr>
          <p:spPr>
            <a:xfrm>
              <a:off x="6820144" y="362022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6" name="Forma libre 65">
              <a:extLst>
                <a:ext uri="{FF2B5EF4-FFF2-40B4-BE49-F238E27FC236}">
                  <a16:creationId xmlns="" xmlns:a16="http://schemas.microsoft.com/office/drawing/2014/main" id="{AF691588-DDB0-3D4B-B29E-1D6EC0FBB934}"/>
                </a:ext>
              </a:extLst>
            </p:cNvPr>
            <p:cNvSpPr/>
            <p:nvPr/>
          </p:nvSpPr>
          <p:spPr>
            <a:xfrm>
              <a:off x="6820144" y="3946536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7" name="Forma libre 66">
              <a:extLst>
                <a:ext uri="{FF2B5EF4-FFF2-40B4-BE49-F238E27FC236}">
                  <a16:creationId xmlns="" xmlns:a16="http://schemas.microsoft.com/office/drawing/2014/main" id="{CFC96695-A12C-4948-9441-84245189EE75}"/>
                </a:ext>
              </a:extLst>
            </p:cNvPr>
            <p:cNvSpPr/>
            <p:nvPr/>
          </p:nvSpPr>
          <p:spPr>
            <a:xfrm>
              <a:off x="6820144" y="4600116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8" name="Forma libre 67">
              <a:extLst>
                <a:ext uri="{FF2B5EF4-FFF2-40B4-BE49-F238E27FC236}">
                  <a16:creationId xmlns="" xmlns:a16="http://schemas.microsoft.com/office/drawing/2014/main" id="{5B7205C0-5BCB-CF47-A919-1EFD792F22C2}"/>
                </a:ext>
              </a:extLst>
            </p:cNvPr>
            <p:cNvSpPr/>
            <p:nvPr/>
          </p:nvSpPr>
          <p:spPr>
            <a:xfrm>
              <a:off x="6820144" y="4272850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9" name="Forma libre 68">
              <a:extLst>
                <a:ext uri="{FF2B5EF4-FFF2-40B4-BE49-F238E27FC236}">
                  <a16:creationId xmlns="" xmlns:a16="http://schemas.microsoft.com/office/drawing/2014/main" id="{E50061BD-E229-E842-B849-98E4E5F3F0CB}"/>
                </a:ext>
              </a:extLst>
            </p:cNvPr>
            <p:cNvSpPr/>
            <p:nvPr/>
          </p:nvSpPr>
          <p:spPr>
            <a:xfrm>
              <a:off x="7219278" y="1459697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70" name="Forma libre 69">
              <a:extLst>
                <a:ext uri="{FF2B5EF4-FFF2-40B4-BE49-F238E27FC236}">
                  <a16:creationId xmlns="" xmlns:a16="http://schemas.microsoft.com/office/drawing/2014/main" id="{07E5DFF1-C0D5-184B-AFDB-F034E48119ED}"/>
                </a:ext>
              </a:extLst>
            </p:cNvPr>
            <p:cNvSpPr/>
            <p:nvPr/>
          </p:nvSpPr>
          <p:spPr>
            <a:xfrm>
              <a:off x="8017547" y="2539484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71" name="Forma libre 70">
              <a:extLst>
                <a:ext uri="{FF2B5EF4-FFF2-40B4-BE49-F238E27FC236}">
                  <a16:creationId xmlns="" xmlns:a16="http://schemas.microsoft.com/office/drawing/2014/main" id="{A3BDF80A-CD90-064F-99F2-4052B4069762}"/>
                </a:ext>
              </a:extLst>
            </p:cNvPr>
            <p:cNvSpPr/>
            <p:nvPr/>
          </p:nvSpPr>
          <p:spPr>
            <a:xfrm>
              <a:off x="8017547" y="3946536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72" name="Forma libre 71">
              <a:extLst>
                <a:ext uri="{FF2B5EF4-FFF2-40B4-BE49-F238E27FC236}">
                  <a16:creationId xmlns="" xmlns:a16="http://schemas.microsoft.com/office/drawing/2014/main" id="{D0913677-6BB5-EE49-872C-7F2F426235DD}"/>
                </a:ext>
              </a:extLst>
            </p:cNvPr>
            <p:cNvSpPr/>
            <p:nvPr/>
          </p:nvSpPr>
          <p:spPr>
            <a:xfrm>
              <a:off x="8017547" y="362022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73" name="Forma libre 72">
              <a:extLst>
                <a:ext uri="{FF2B5EF4-FFF2-40B4-BE49-F238E27FC236}">
                  <a16:creationId xmlns="" xmlns:a16="http://schemas.microsoft.com/office/drawing/2014/main" id="{36F9261C-F89C-8240-9CF0-309B605C9482}"/>
                </a:ext>
              </a:extLst>
            </p:cNvPr>
            <p:cNvSpPr/>
            <p:nvPr/>
          </p:nvSpPr>
          <p:spPr>
            <a:xfrm>
              <a:off x="8017547" y="325965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74" name="Forma libre 73">
              <a:extLst>
                <a:ext uri="{FF2B5EF4-FFF2-40B4-BE49-F238E27FC236}">
                  <a16:creationId xmlns="" xmlns:a16="http://schemas.microsoft.com/office/drawing/2014/main" id="{337D6E97-E3F9-BA4C-95FC-2441767C3BF2}"/>
                </a:ext>
              </a:extLst>
            </p:cNvPr>
            <p:cNvSpPr/>
            <p:nvPr/>
          </p:nvSpPr>
          <p:spPr>
            <a:xfrm>
              <a:off x="8017547" y="4272850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75" name="Forma libre 74">
              <a:extLst>
                <a:ext uri="{FF2B5EF4-FFF2-40B4-BE49-F238E27FC236}">
                  <a16:creationId xmlns="" xmlns:a16="http://schemas.microsoft.com/office/drawing/2014/main" id="{EFC87C96-4417-B447-A01C-1FC3E16D1145}"/>
                </a:ext>
              </a:extLst>
            </p:cNvPr>
            <p:cNvSpPr/>
            <p:nvPr/>
          </p:nvSpPr>
          <p:spPr>
            <a:xfrm>
              <a:off x="8017547" y="2900047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76" name="Forma libre 75">
              <a:extLst>
                <a:ext uri="{FF2B5EF4-FFF2-40B4-BE49-F238E27FC236}">
                  <a16:creationId xmlns="" xmlns:a16="http://schemas.microsoft.com/office/drawing/2014/main" id="{26AF93DA-0C68-454C-82D6-95B6FDE0A2C0}"/>
                </a:ext>
              </a:extLst>
            </p:cNvPr>
            <p:cNvSpPr/>
            <p:nvPr/>
          </p:nvSpPr>
          <p:spPr>
            <a:xfrm>
              <a:off x="8017547" y="4600116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77" name="Forma libre 76">
              <a:extLst>
                <a:ext uri="{FF2B5EF4-FFF2-40B4-BE49-F238E27FC236}">
                  <a16:creationId xmlns="" xmlns:a16="http://schemas.microsoft.com/office/drawing/2014/main" id="{45B4D061-BD8B-BF44-9AB6-3487C1FBDA8D}"/>
                </a:ext>
              </a:extLst>
            </p:cNvPr>
            <p:cNvSpPr/>
            <p:nvPr/>
          </p:nvSpPr>
          <p:spPr>
            <a:xfrm>
              <a:off x="8017547" y="557905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78" name="Forma libre 77">
              <a:extLst>
                <a:ext uri="{FF2B5EF4-FFF2-40B4-BE49-F238E27FC236}">
                  <a16:creationId xmlns="" xmlns:a16="http://schemas.microsoft.com/office/drawing/2014/main" id="{EEDD852F-6467-4C48-B0D0-66B8C27EF84A}"/>
                </a:ext>
              </a:extLst>
            </p:cNvPr>
            <p:cNvSpPr/>
            <p:nvPr/>
          </p:nvSpPr>
          <p:spPr>
            <a:xfrm>
              <a:off x="8017547" y="4926430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79" name="Forma libre 78">
              <a:extLst>
                <a:ext uri="{FF2B5EF4-FFF2-40B4-BE49-F238E27FC236}">
                  <a16:creationId xmlns="" xmlns:a16="http://schemas.microsoft.com/office/drawing/2014/main" id="{E6873EB7-AA6E-9E41-943C-A3F5D91FD434}"/>
                </a:ext>
              </a:extLst>
            </p:cNvPr>
            <p:cNvSpPr/>
            <p:nvPr/>
          </p:nvSpPr>
          <p:spPr>
            <a:xfrm>
              <a:off x="8017547" y="5252745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80" name="Forma libre 79">
              <a:extLst>
                <a:ext uri="{FF2B5EF4-FFF2-40B4-BE49-F238E27FC236}">
                  <a16:creationId xmlns="" xmlns:a16="http://schemas.microsoft.com/office/drawing/2014/main" id="{4E5726CA-F5AF-B745-BEF0-99BCCA3C01B5}"/>
                </a:ext>
              </a:extLst>
            </p:cNvPr>
            <p:cNvSpPr/>
            <p:nvPr/>
          </p:nvSpPr>
          <p:spPr>
            <a:xfrm>
              <a:off x="6820144" y="5906325"/>
              <a:ext cx="152051" cy="152216"/>
            </a:xfrm>
            <a:custGeom>
              <a:avLst/>
              <a:gdLst>
                <a:gd name="connsiteX0" fmla="*/ 152051 w 152051"/>
                <a:gd name="connsiteY0" fmla="*/ 76109 h 152216"/>
                <a:gd name="connsiteX1" fmla="*/ 76026 w 152051"/>
                <a:gd name="connsiteY1" fmla="*/ 152217 h 152216"/>
                <a:gd name="connsiteX2" fmla="*/ 0 w 152051"/>
                <a:gd name="connsiteY2" fmla="*/ 76109 h 152216"/>
                <a:gd name="connsiteX3" fmla="*/ 76026 w 152051"/>
                <a:gd name="connsiteY3" fmla="*/ 0 h 152216"/>
                <a:gd name="connsiteX4" fmla="*/ 152051 w 152051"/>
                <a:gd name="connsiteY4" fmla="*/ 76109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9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9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9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81" name="Forma libre 80">
              <a:extLst>
                <a:ext uri="{FF2B5EF4-FFF2-40B4-BE49-F238E27FC236}">
                  <a16:creationId xmlns="" xmlns:a16="http://schemas.microsoft.com/office/drawing/2014/main" id="{50422B87-F767-5340-AA1B-08A3BDB6790A}"/>
                </a:ext>
              </a:extLst>
            </p:cNvPr>
            <p:cNvSpPr/>
            <p:nvPr/>
          </p:nvSpPr>
          <p:spPr>
            <a:xfrm>
              <a:off x="7618413" y="5906325"/>
              <a:ext cx="152051" cy="152216"/>
            </a:xfrm>
            <a:custGeom>
              <a:avLst/>
              <a:gdLst>
                <a:gd name="connsiteX0" fmla="*/ 152051 w 152051"/>
                <a:gd name="connsiteY0" fmla="*/ 76109 h 152216"/>
                <a:gd name="connsiteX1" fmla="*/ 76026 w 152051"/>
                <a:gd name="connsiteY1" fmla="*/ 152217 h 152216"/>
                <a:gd name="connsiteX2" fmla="*/ 0 w 152051"/>
                <a:gd name="connsiteY2" fmla="*/ 76109 h 152216"/>
                <a:gd name="connsiteX3" fmla="*/ 76026 w 152051"/>
                <a:gd name="connsiteY3" fmla="*/ 0 h 152216"/>
                <a:gd name="connsiteX4" fmla="*/ 152051 w 152051"/>
                <a:gd name="connsiteY4" fmla="*/ 76109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9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9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9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82" name="Forma libre 81">
              <a:extLst>
                <a:ext uri="{FF2B5EF4-FFF2-40B4-BE49-F238E27FC236}">
                  <a16:creationId xmlns="" xmlns:a16="http://schemas.microsoft.com/office/drawing/2014/main" id="{11CEF51D-9A56-3442-B4A7-E19F4609AEA9}"/>
                </a:ext>
              </a:extLst>
            </p:cNvPr>
            <p:cNvSpPr/>
            <p:nvPr/>
          </p:nvSpPr>
          <p:spPr>
            <a:xfrm>
              <a:off x="7618413" y="557905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83" name="Forma libre 82">
              <a:extLst>
                <a:ext uri="{FF2B5EF4-FFF2-40B4-BE49-F238E27FC236}">
                  <a16:creationId xmlns="" xmlns:a16="http://schemas.microsoft.com/office/drawing/2014/main" id="{25877E9D-D2C6-5D4D-ADC7-9C92DEA9969E}"/>
                </a:ext>
              </a:extLst>
            </p:cNvPr>
            <p:cNvSpPr/>
            <p:nvPr/>
          </p:nvSpPr>
          <p:spPr>
            <a:xfrm>
              <a:off x="7618413" y="5252745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84" name="Forma libre 83">
              <a:extLst>
                <a:ext uri="{FF2B5EF4-FFF2-40B4-BE49-F238E27FC236}">
                  <a16:creationId xmlns="" xmlns:a16="http://schemas.microsoft.com/office/drawing/2014/main" id="{F8FA9C45-4245-DF42-B869-0C333865811E}"/>
                </a:ext>
              </a:extLst>
            </p:cNvPr>
            <p:cNvSpPr/>
            <p:nvPr/>
          </p:nvSpPr>
          <p:spPr>
            <a:xfrm>
              <a:off x="7219278" y="217987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85" name="Forma libre 84">
              <a:extLst>
                <a:ext uri="{FF2B5EF4-FFF2-40B4-BE49-F238E27FC236}">
                  <a16:creationId xmlns="" xmlns:a16="http://schemas.microsoft.com/office/drawing/2014/main" id="{DD0A3653-332F-6F46-BD60-5BA299A0E633}"/>
                </a:ext>
              </a:extLst>
            </p:cNvPr>
            <p:cNvSpPr/>
            <p:nvPr/>
          </p:nvSpPr>
          <p:spPr>
            <a:xfrm>
              <a:off x="7219278" y="557905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86" name="Forma libre 85">
              <a:extLst>
                <a:ext uri="{FF2B5EF4-FFF2-40B4-BE49-F238E27FC236}">
                  <a16:creationId xmlns="" xmlns:a16="http://schemas.microsoft.com/office/drawing/2014/main" id="{455F1D6B-A89E-D54C-8BD1-12B19A85E0B4}"/>
                </a:ext>
              </a:extLst>
            </p:cNvPr>
            <p:cNvSpPr/>
            <p:nvPr/>
          </p:nvSpPr>
          <p:spPr>
            <a:xfrm>
              <a:off x="7219278" y="4926430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87" name="Forma libre 86">
              <a:extLst>
                <a:ext uri="{FF2B5EF4-FFF2-40B4-BE49-F238E27FC236}">
                  <a16:creationId xmlns="" xmlns:a16="http://schemas.microsoft.com/office/drawing/2014/main" id="{F53B1C48-6B19-ED45-BFFC-7147A888B7CF}"/>
                </a:ext>
              </a:extLst>
            </p:cNvPr>
            <p:cNvSpPr/>
            <p:nvPr/>
          </p:nvSpPr>
          <p:spPr>
            <a:xfrm>
              <a:off x="7219278" y="5906325"/>
              <a:ext cx="152051" cy="152216"/>
            </a:xfrm>
            <a:custGeom>
              <a:avLst/>
              <a:gdLst>
                <a:gd name="connsiteX0" fmla="*/ 152051 w 152051"/>
                <a:gd name="connsiteY0" fmla="*/ 76109 h 152216"/>
                <a:gd name="connsiteX1" fmla="*/ 76026 w 152051"/>
                <a:gd name="connsiteY1" fmla="*/ 152217 h 152216"/>
                <a:gd name="connsiteX2" fmla="*/ 0 w 152051"/>
                <a:gd name="connsiteY2" fmla="*/ 76109 h 152216"/>
                <a:gd name="connsiteX3" fmla="*/ 76026 w 152051"/>
                <a:gd name="connsiteY3" fmla="*/ 0 h 152216"/>
                <a:gd name="connsiteX4" fmla="*/ 152051 w 152051"/>
                <a:gd name="connsiteY4" fmla="*/ 76109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9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9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9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88" name="Forma libre 87">
              <a:extLst>
                <a:ext uri="{FF2B5EF4-FFF2-40B4-BE49-F238E27FC236}">
                  <a16:creationId xmlns="" xmlns:a16="http://schemas.microsoft.com/office/drawing/2014/main" id="{CAD47237-7E25-CB49-A046-8FF4453100B9}"/>
                </a:ext>
              </a:extLst>
            </p:cNvPr>
            <p:cNvSpPr/>
            <p:nvPr/>
          </p:nvSpPr>
          <p:spPr>
            <a:xfrm>
              <a:off x="7219278" y="5252745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89" name="Forma libre 88">
              <a:extLst>
                <a:ext uri="{FF2B5EF4-FFF2-40B4-BE49-F238E27FC236}">
                  <a16:creationId xmlns="" xmlns:a16="http://schemas.microsoft.com/office/drawing/2014/main" id="{D8D9A142-E314-9E4B-B587-FFABFD1064CE}"/>
                </a:ext>
              </a:extLst>
            </p:cNvPr>
            <p:cNvSpPr/>
            <p:nvPr/>
          </p:nvSpPr>
          <p:spPr>
            <a:xfrm>
              <a:off x="7219278" y="4272850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90" name="Forma libre 89">
              <a:extLst>
                <a:ext uri="{FF2B5EF4-FFF2-40B4-BE49-F238E27FC236}">
                  <a16:creationId xmlns="" xmlns:a16="http://schemas.microsoft.com/office/drawing/2014/main" id="{E5120396-CE0E-5C4B-B6E5-C80602EBFA2E}"/>
                </a:ext>
              </a:extLst>
            </p:cNvPr>
            <p:cNvSpPr/>
            <p:nvPr/>
          </p:nvSpPr>
          <p:spPr>
            <a:xfrm>
              <a:off x="7219278" y="4600116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91" name="Forma libre 90">
              <a:extLst>
                <a:ext uri="{FF2B5EF4-FFF2-40B4-BE49-F238E27FC236}">
                  <a16:creationId xmlns="" xmlns:a16="http://schemas.microsoft.com/office/drawing/2014/main" id="{7FA83D62-84CC-5048-97A1-343D76B83A4D}"/>
                </a:ext>
              </a:extLst>
            </p:cNvPr>
            <p:cNvSpPr/>
            <p:nvPr/>
          </p:nvSpPr>
          <p:spPr>
            <a:xfrm>
              <a:off x="7219278" y="2539484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92" name="Forma libre 91">
              <a:extLst>
                <a:ext uri="{FF2B5EF4-FFF2-40B4-BE49-F238E27FC236}">
                  <a16:creationId xmlns="" xmlns:a16="http://schemas.microsoft.com/office/drawing/2014/main" id="{C709272B-F5D2-034F-9B04-6C57D4E2FE52}"/>
                </a:ext>
              </a:extLst>
            </p:cNvPr>
            <p:cNvSpPr/>
            <p:nvPr/>
          </p:nvSpPr>
          <p:spPr>
            <a:xfrm>
              <a:off x="7219278" y="3946536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93" name="Forma libre 92">
              <a:extLst>
                <a:ext uri="{FF2B5EF4-FFF2-40B4-BE49-F238E27FC236}">
                  <a16:creationId xmlns="" xmlns:a16="http://schemas.microsoft.com/office/drawing/2014/main" id="{F3D189D5-999E-464B-9153-31099A8B650B}"/>
                </a:ext>
              </a:extLst>
            </p:cNvPr>
            <p:cNvSpPr/>
            <p:nvPr/>
          </p:nvSpPr>
          <p:spPr>
            <a:xfrm>
              <a:off x="7219278" y="2900047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94" name="Forma libre 93">
              <a:extLst>
                <a:ext uri="{FF2B5EF4-FFF2-40B4-BE49-F238E27FC236}">
                  <a16:creationId xmlns="" xmlns:a16="http://schemas.microsoft.com/office/drawing/2014/main" id="{1513750C-E6F8-D448-808C-5A4EEDD888DC}"/>
                </a:ext>
              </a:extLst>
            </p:cNvPr>
            <p:cNvSpPr/>
            <p:nvPr/>
          </p:nvSpPr>
          <p:spPr>
            <a:xfrm>
              <a:off x="7219278" y="325965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95" name="Forma libre 94">
              <a:extLst>
                <a:ext uri="{FF2B5EF4-FFF2-40B4-BE49-F238E27FC236}">
                  <a16:creationId xmlns="" xmlns:a16="http://schemas.microsoft.com/office/drawing/2014/main" id="{B8270560-C055-304A-A064-55A24B2B021B}"/>
                </a:ext>
              </a:extLst>
            </p:cNvPr>
            <p:cNvSpPr/>
            <p:nvPr/>
          </p:nvSpPr>
          <p:spPr>
            <a:xfrm>
              <a:off x="7219278" y="362022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96" name="Forma libre 95">
              <a:extLst>
                <a:ext uri="{FF2B5EF4-FFF2-40B4-BE49-F238E27FC236}">
                  <a16:creationId xmlns="" xmlns:a16="http://schemas.microsoft.com/office/drawing/2014/main" id="{C197CCE0-CBDA-A248-923E-02591E432BEF}"/>
                </a:ext>
              </a:extLst>
            </p:cNvPr>
            <p:cNvSpPr/>
            <p:nvPr/>
          </p:nvSpPr>
          <p:spPr>
            <a:xfrm>
              <a:off x="7618413" y="2539484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97" name="Forma libre 96">
              <a:extLst>
                <a:ext uri="{FF2B5EF4-FFF2-40B4-BE49-F238E27FC236}">
                  <a16:creationId xmlns="" xmlns:a16="http://schemas.microsoft.com/office/drawing/2014/main" id="{C38C2D25-A05F-784F-A20F-17996BB084D6}"/>
                </a:ext>
              </a:extLst>
            </p:cNvPr>
            <p:cNvSpPr/>
            <p:nvPr/>
          </p:nvSpPr>
          <p:spPr>
            <a:xfrm>
              <a:off x="7618413" y="362022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98" name="Forma libre 97">
              <a:extLst>
                <a:ext uri="{FF2B5EF4-FFF2-40B4-BE49-F238E27FC236}">
                  <a16:creationId xmlns="" xmlns:a16="http://schemas.microsoft.com/office/drawing/2014/main" id="{39624096-F795-BE40-A03C-6D9765DEDF0B}"/>
                </a:ext>
              </a:extLst>
            </p:cNvPr>
            <p:cNvSpPr/>
            <p:nvPr/>
          </p:nvSpPr>
          <p:spPr>
            <a:xfrm>
              <a:off x="7618413" y="3946536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99" name="Forma libre 98">
              <a:extLst>
                <a:ext uri="{FF2B5EF4-FFF2-40B4-BE49-F238E27FC236}">
                  <a16:creationId xmlns="" xmlns:a16="http://schemas.microsoft.com/office/drawing/2014/main" id="{3BA91AF3-B377-BA48-A238-4425EE6D5270}"/>
                </a:ext>
              </a:extLst>
            </p:cNvPr>
            <p:cNvSpPr/>
            <p:nvPr/>
          </p:nvSpPr>
          <p:spPr>
            <a:xfrm>
              <a:off x="7618413" y="1099134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00" name="Forma libre 99">
              <a:extLst>
                <a:ext uri="{FF2B5EF4-FFF2-40B4-BE49-F238E27FC236}">
                  <a16:creationId xmlns="" xmlns:a16="http://schemas.microsoft.com/office/drawing/2014/main" id="{1A62FCC6-9B6A-F14F-9F67-62B829CFB20E}"/>
                </a:ext>
              </a:extLst>
            </p:cNvPr>
            <p:cNvSpPr/>
            <p:nvPr/>
          </p:nvSpPr>
          <p:spPr>
            <a:xfrm>
              <a:off x="7618413" y="325965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01" name="Forma libre 100">
              <a:extLst>
                <a:ext uri="{FF2B5EF4-FFF2-40B4-BE49-F238E27FC236}">
                  <a16:creationId xmlns="" xmlns:a16="http://schemas.microsoft.com/office/drawing/2014/main" id="{544AF8AB-FC49-174E-A2AD-B60B420A7129}"/>
                </a:ext>
              </a:extLst>
            </p:cNvPr>
            <p:cNvSpPr/>
            <p:nvPr/>
          </p:nvSpPr>
          <p:spPr>
            <a:xfrm>
              <a:off x="7618413" y="4600116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02" name="Forma libre 101">
              <a:extLst>
                <a:ext uri="{FF2B5EF4-FFF2-40B4-BE49-F238E27FC236}">
                  <a16:creationId xmlns="" xmlns:a16="http://schemas.microsoft.com/office/drawing/2014/main" id="{4A2837B6-3FD9-8C41-BF87-D4E274ED1D0A}"/>
                </a:ext>
              </a:extLst>
            </p:cNvPr>
            <p:cNvSpPr/>
            <p:nvPr/>
          </p:nvSpPr>
          <p:spPr>
            <a:xfrm>
              <a:off x="7618413" y="4272850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03" name="Forma libre 102">
              <a:extLst>
                <a:ext uri="{FF2B5EF4-FFF2-40B4-BE49-F238E27FC236}">
                  <a16:creationId xmlns="" xmlns:a16="http://schemas.microsoft.com/office/drawing/2014/main" id="{1A903A81-0079-1545-99A4-7FC49A13279F}"/>
                </a:ext>
              </a:extLst>
            </p:cNvPr>
            <p:cNvSpPr/>
            <p:nvPr/>
          </p:nvSpPr>
          <p:spPr>
            <a:xfrm>
              <a:off x="7618413" y="181930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04" name="Forma libre 103">
              <a:extLst>
                <a:ext uri="{FF2B5EF4-FFF2-40B4-BE49-F238E27FC236}">
                  <a16:creationId xmlns="" xmlns:a16="http://schemas.microsoft.com/office/drawing/2014/main" id="{66E297DF-0B39-A346-B891-377E9C2B6FD9}"/>
                </a:ext>
              </a:extLst>
            </p:cNvPr>
            <p:cNvSpPr/>
            <p:nvPr/>
          </p:nvSpPr>
          <p:spPr>
            <a:xfrm>
              <a:off x="7618413" y="1459697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05" name="Forma libre 104">
              <a:extLst>
                <a:ext uri="{FF2B5EF4-FFF2-40B4-BE49-F238E27FC236}">
                  <a16:creationId xmlns="" xmlns:a16="http://schemas.microsoft.com/office/drawing/2014/main" id="{4CD01F4D-B15D-C542-A743-27C337EDA538}"/>
                </a:ext>
              </a:extLst>
            </p:cNvPr>
            <p:cNvSpPr/>
            <p:nvPr/>
          </p:nvSpPr>
          <p:spPr>
            <a:xfrm>
              <a:off x="7618413" y="4926430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06" name="Forma libre 105">
              <a:extLst>
                <a:ext uri="{FF2B5EF4-FFF2-40B4-BE49-F238E27FC236}">
                  <a16:creationId xmlns="" xmlns:a16="http://schemas.microsoft.com/office/drawing/2014/main" id="{547007AF-B19F-164E-8D16-82F4D5BFD707}"/>
                </a:ext>
              </a:extLst>
            </p:cNvPr>
            <p:cNvSpPr/>
            <p:nvPr/>
          </p:nvSpPr>
          <p:spPr>
            <a:xfrm>
              <a:off x="7618413" y="2900047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07" name="Forma libre 106">
              <a:extLst>
                <a:ext uri="{FF2B5EF4-FFF2-40B4-BE49-F238E27FC236}">
                  <a16:creationId xmlns="" xmlns:a16="http://schemas.microsoft.com/office/drawing/2014/main" id="{99B036F0-4E32-5D4C-AA03-E090908DBE2F}"/>
                </a:ext>
              </a:extLst>
            </p:cNvPr>
            <p:cNvSpPr/>
            <p:nvPr/>
          </p:nvSpPr>
          <p:spPr>
            <a:xfrm>
              <a:off x="7618413" y="217987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08" name="Forma libre 107">
              <a:extLst>
                <a:ext uri="{FF2B5EF4-FFF2-40B4-BE49-F238E27FC236}">
                  <a16:creationId xmlns="" xmlns:a16="http://schemas.microsoft.com/office/drawing/2014/main" id="{966D7046-004F-514E-AD7C-23339A861260}"/>
                </a:ext>
              </a:extLst>
            </p:cNvPr>
            <p:cNvSpPr/>
            <p:nvPr/>
          </p:nvSpPr>
          <p:spPr>
            <a:xfrm>
              <a:off x="8017547" y="1459697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09" name="Forma libre 108">
              <a:extLst>
                <a:ext uri="{FF2B5EF4-FFF2-40B4-BE49-F238E27FC236}">
                  <a16:creationId xmlns="" xmlns:a16="http://schemas.microsoft.com/office/drawing/2014/main" id="{154742F6-1275-BD47-A4D0-204AFEBC1B3B}"/>
                </a:ext>
              </a:extLst>
            </p:cNvPr>
            <p:cNvSpPr/>
            <p:nvPr/>
          </p:nvSpPr>
          <p:spPr>
            <a:xfrm>
              <a:off x="6421009" y="2900047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10" name="Forma libre 109">
              <a:extLst>
                <a:ext uri="{FF2B5EF4-FFF2-40B4-BE49-F238E27FC236}">
                  <a16:creationId xmlns="" xmlns:a16="http://schemas.microsoft.com/office/drawing/2014/main" id="{F243DDD2-B5C6-5447-850A-4D029FBFC030}"/>
                </a:ext>
              </a:extLst>
            </p:cNvPr>
            <p:cNvSpPr/>
            <p:nvPr/>
          </p:nvSpPr>
          <p:spPr>
            <a:xfrm>
              <a:off x="6421009" y="5252745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11" name="Forma libre 110">
              <a:extLst>
                <a:ext uri="{FF2B5EF4-FFF2-40B4-BE49-F238E27FC236}">
                  <a16:creationId xmlns="" xmlns:a16="http://schemas.microsoft.com/office/drawing/2014/main" id="{31BECA51-29DF-5144-A3E7-6CBB5696DC0F}"/>
                </a:ext>
              </a:extLst>
            </p:cNvPr>
            <p:cNvSpPr/>
            <p:nvPr/>
          </p:nvSpPr>
          <p:spPr>
            <a:xfrm>
              <a:off x="6421009" y="181930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12" name="Forma libre 111">
              <a:extLst>
                <a:ext uri="{FF2B5EF4-FFF2-40B4-BE49-F238E27FC236}">
                  <a16:creationId xmlns="" xmlns:a16="http://schemas.microsoft.com/office/drawing/2014/main" id="{6E0F9119-8F05-D244-82DE-8FAC6BD78FDE}"/>
                </a:ext>
              </a:extLst>
            </p:cNvPr>
            <p:cNvSpPr/>
            <p:nvPr/>
          </p:nvSpPr>
          <p:spPr>
            <a:xfrm>
              <a:off x="6421009" y="217987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13" name="Forma libre 112">
              <a:extLst>
                <a:ext uri="{FF2B5EF4-FFF2-40B4-BE49-F238E27FC236}">
                  <a16:creationId xmlns="" xmlns:a16="http://schemas.microsoft.com/office/drawing/2014/main" id="{A885FDF8-24F3-5449-90B1-7E90A4DCC0B8}"/>
                </a:ext>
              </a:extLst>
            </p:cNvPr>
            <p:cNvSpPr/>
            <p:nvPr/>
          </p:nvSpPr>
          <p:spPr>
            <a:xfrm>
              <a:off x="6421009" y="325965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14" name="Forma libre 113">
              <a:extLst>
                <a:ext uri="{FF2B5EF4-FFF2-40B4-BE49-F238E27FC236}">
                  <a16:creationId xmlns="" xmlns:a16="http://schemas.microsoft.com/office/drawing/2014/main" id="{D7ADB49E-F801-8A4F-BD28-402DDA0BEF5D}"/>
                </a:ext>
              </a:extLst>
            </p:cNvPr>
            <p:cNvSpPr/>
            <p:nvPr/>
          </p:nvSpPr>
          <p:spPr>
            <a:xfrm>
              <a:off x="6421009" y="3946536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15" name="Forma libre 114">
              <a:extLst>
                <a:ext uri="{FF2B5EF4-FFF2-40B4-BE49-F238E27FC236}">
                  <a16:creationId xmlns="" xmlns:a16="http://schemas.microsoft.com/office/drawing/2014/main" id="{80975162-683C-BF4D-AF1E-FAFF301F6AB8}"/>
                </a:ext>
              </a:extLst>
            </p:cNvPr>
            <p:cNvSpPr/>
            <p:nvPr/>
          </p:nvSpPr>
          <p:spPr>
            <a:xfrm>
              <a:off x="6421009" y="4926430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16" name="Forma libre 115">
              <a:extLst>
                <a:ext uri="{FF2B5EF4-FFF2-40B4-BE49-F238E27FC236}">
                  <a16:creationId xmlns="" xmlns:a16="http://schemas.microsoft.com/office/drawing/2014/main" id="{679CEEF7-3954-7D4E-82C2-3210CAA45EA7}"/>
                </a:ext>
              </a:extLst>
            </p:cNvPr>
            <p:cNvSpPr/>
            <p:nvPr/>
          </p:nvSpPr>
          <p:spPr>
            <a:xfrm>
              <a:off x="6421009" y="4600116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17" name="Forma libre 116">
              <a:extLst>
                <a:ext uri="{FF2B5EF4-FFF2-40B4-BE49-F238E27FC236}">
                  <a16:creationId xmlns="" xmlns:a16="http://schemas.microsoft.com/office/drawing/2014/main" id="{2B147561-435C-1E48-B524-31D89271B8D3}"/>
                </a:ext>
              </a:extLst>
            </p:cNvPr>
            <p:cNvSpPr/>
            <p:nvPr/>
          </p:nvSpPr>
          <p:spPr>
            <a:xfrm>
              <a:off x="6421009" y="4272850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18" name="Forma libre 117">
              <a:extLst>
                <a:ext uri="{FF2B5EF4-FFF2-40B4-BE49-F238E27FC236}">
                  <a16:creationId xmlns="" xmlns:a16="http://schemas.microsoft.com/office/drawing/2014/main" id="{D0F33D9D-C942-774A-909A-98CA0D7D827B}"/>
                </a:ext>
              </a:extLst>
            </p:cNvPr>
            <p:cNvSpPr/>
            <p:nvPr/>
          </p:nvSpPr>
          <p:spPr>
            <a:xfrm>
              <a:off x="6421009" y="1099134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19" name="Forma libre 118">
              <a:extLst>
                <a:ext uri="{FF2B5EF4-FFF2-40B4-BE49-F238E27FC236}">
                  <a16:creationId xmlns="" xmlns:a16="http://schemas.microsoft.com/office/drawing/2014/main" id="{817B2896-1321-764D-BE7B-1A031E4FFF2A}"/>
                </a:ext>
              </a:extLst>
            </p:cNvPr>
            <p:cNvSpPr/>
            <p:nvPr/>
          </p:nvSpPr>
          <p:spPr>
            <a:xfrm>
              <a:off x="6421009" y="362022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20" name="Forma libre 119">
              <a:extLst>
                <a:ext uri="{FF2B5EF4-FFF2-40B4-BE49-F238E27FC236}">
                  <a16:creationId xmlns="" xmlns:a16="http://schemas.microsoft.com/office/drawing/2014/main" id="{947104F2-FE52-0949-B697-E9BB247665D9}"/>
                </a:ext>
              </a:extLst>
            </p:cNvPr>
            <p:cNvSpPr/>
            <p:nvPr/>
          </p:nvSpPr>
          <p:spPr>
            <a:xfrm>
              <a:off x="6421009" y="2539484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21" name="Forma libre 120">
              <a:extLst>
                <a:ext uri="{FF2B5EF4-FFF2-40B4-BE49-F238E27FC236}">
                  <a16:creationId xmlns="" xmlns:a16="http://schemas.microsoft.com/office/drawing/2014/main" id="{287DC5C6-C89D-DA4F-ACDA-0DDAA91046CB}"/>
                </a:ext>
              </a:extLst>
            </p:cNvPr>
            <p:cNvSpPr/>
            <p:nvPr/>
          </p:nvSpPr>
          <p:spPr>
            <a:xfrm>
              <a:off x="6021875" y="362022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22" name="Forma libre 121">
              <a:extLst>
                <a:ext uri="{FF2B5EF4-FFF2-40B4-BE49-F238E27FC236}">
                  <a16:creationId xmlns="" xmlns:a16="http://schemas.microsoft.com/office/drawing/2014/main" id="{FA60C2CF-60EB-384E-8F9C-CAAB9AC858A9}"/>
                </a:ext>
              </a:extLst>
            </p:cNvPr>
            <p:cNvSpPr/>
            <p:nvPr/>
          </p:nvSpPr>
          <p:spPr>
            <a:xfrm>
              <a:off x="6021875" y="4272850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23" name="Forma libre 122">
              <a:extLst>
                <a:ext uri="{FF2B5EF4-FFF2-40B4-BE49-F238E27FC236}">
                  <a16:creationId xmlns="" xmlns:a16="http://schemas.microsoft.com/office/drawing/2014/main" id="{193651D1-FAA3-7741-931D-34FA2EAD4BE0}"/>
                </a:ext>
              </a:extLst>
            </p:cNvPr>
            <p:cNvSpPr/>
            <p:nvPr/>
          </p:nvSpPr>
          <p:spPr>
            <a:xfrm>
              <a:off x="6021875" y="3946536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24" name="Forma libre 123">
              <a:extLst>
                <a:ext uri="{FF2B5EF4-FFF2-40B4-BE49-F238E27FC236}">
                  <a16:creationId xmlns="" xmlns:a16="http://schemas.microsoft.com/office/drawing/2014/main" id="{4FC9530B-14BA-5240-8B37-65B32B21A9C3}"/>
                </a:ext>
              </a:extLst>
            </p:cNvPr>
            <p:cNvSpPr/>
            <p:nvPr/>
          </p:nvSpPr>
          <p:spPr>
            <a:xfrm>
              <a:off x="6021875" y="325965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25" name="Forma libre 124">
              <a:extLst>
                <a:ext uri="{FF2B5EF4-FFF2-40B4-BE49-F238E27FC236}">
                  <a16:creationId xmlns="" xmlns:a16="http://schemas.microsoft.com/office/drawing/2014/main" id="{3127EAAF-E9A2-2243-A725-715519C36DC9}"/>
                </a:ext>
              </a:extLst>
            </p:cNvPr>
            <p:cNvSpPr/>
            <p:nvPr/>
          </p:nvSpPr>
          <p:spPr>
            <a:xfrm>
              <a:off x="6021875" y="2900047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26" name="Forma libre 125">
              <a:extLst>
                <a:ext uri="{FF2B5EF4-FFF2-40B4-BE49-F238E27FC236}">
                  <a16:creationId xmlns="" xmlns:a16="http://schemas.microsoft.com/office/drawing/2014/main" id="{786C542A-8555-B844-8B6C-50C1C293168E}"/>
                </a:ext>
              </a:extLst>
            </p:cNvPr>
            <p:cNvSpPr/>
            <p:nvPr/>
          </p:nvSpPr>
          <p:spPr>
            <a:xfrm>
              <a:off x="6021875" y="5252745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27" name="Forma libre 126">
              <a:extLst>
                <a:ext uri="{FF2B5EF4-FFF2-40B4-BE49-F238E27FC236}">
                  <a16:creationId xmlns="" xmlns:a16="http://schemas.microsoft.com/office/drawing/2014/main" id="{E2307C58-15E6-E546-B5B6-588966A16E35}"/>
                </a:ext>
              </a:extLst>
            </p:cNvPr>
            <p:cNvSpPr/>
            <p:nvPr/>
          </p:nvSpPr>
          <p:spPr>
            <a:xfrm>
              <a:off x="6021875" y="5906325"/>
              <a:ext cx="152051" cy="152216"/>
            </a:xfrm>
            <a:custGeom>
              <a:avLst/>
              <a:gdLst>
                <a:gd name="connsiteX0" fmla="*/ 152051 w 152051"/>
                <a:gd name="connsiteY0" fmla="*/ 76109 h 152216"/>
                <a:gd name="connsiteX1" fmla="*/ 76026 w 152051"/>
                <a:gd name="connsiteY1" fmla="*/ 152217 h 152216"/>
                <a:gd name="connsiteX2" fmla="*/ 0 w 152051"/>
                <a:gd name="connsiteY2" fmla="*/ 76109 h 152216"/>
                <a:gd name="connsiteX3" fmla="*/ 76026 w 152051"/>
                <a:gd name="connsiteY3" fmla="*/ 0 h 152216"/>
                <a:gd name="connsiteX4" fmla="*/ 152051 w 152051"/>
                <a:gd name="connsiteY4" fmla="*/ 76109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9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9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9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28" name="Forma libre 127">
              <a:extLst>
                <a:ext uri="{FF2B5EF4-FFF2-40B4-BE49-F238E27FC236}">
                  <a16:creationId xmlns="" xmlns:a16="http://schemas.microsoft.com/office/drawing/2014/main" id="{631B0DF0-932B-5643-A673-150913E41A36}"/>
                </a:ext>
              </a:extLst>
            </p:cNvPr>
            <p:cNvSpPr/>
            <p:nvPr/>
          </p:nvSpPr>
          <p:spPr>
            <a:xfrm>
              <a:off x="6021875" y="557905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29" name="Forma libre 128">
              <a:extLst>
                <a:ext uri="{FF2B5EF4-FFF2-40B4-BE49-F238E27FC236}">
                  <a16:creationId xmlns="" xmlns:a16="http://schemas.microsoft.com/office/drawing/2014/main" id="{92659F12-8255-9B4D-9AFA-56DAF91766D7}"/>
                </a:ext>
              </a:extLst>
            </p:cNvPr>
            <p:cNvSpPr/>
            <p:nvPr/>
          </p:nvSpPr>
          <p:spPr>
            <a:xfrm>
              <a:off x="6021875" y="4600116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30" name="Forma libre 129">
              <a:extLst>
                <a:ext uri="{FF2B5EF4-FFF2-40B4-BE49-F238E27FC236}">
                  <a16:creationId xmlns="" xmlns:a16="http://schemas.microsoft.com/office/drawing/2014/main" id="{928A3400-89E4-AA42-817B-3F6E4009534E}"/>
                </a:ext>
              </a:extLst>
            </p:cNvPr>
            <p:cNvSpPr/>
            <p:nvPr/>
          </p:nvSpPr>
          <p:spPr>
            <a:xfrm>
              <a:off x="6021875" y="2539484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31" name="Forma libre 130">
              <a:extLst>
                <a:ext uri="{FF2B5EF4-FFF2-40B4-BE49-F238E27FC236}">
                  <a16:creationId xmlns="" xmlns:a16="http://schemas.microsoft.com/office/drawing/2014/main" id="{806F1126-5C23-1F48-848A-13200BE16EDF}"/>
                </a:ext>
              </a:extLst>
            </p:cNvPr>
            <p:cNvSpPr/>
            <p:nvPr/>
          </p:nvSpPr>
          <p:spPr>
            <a:xfrm>
              <a:off x="6021875" y="4926430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32" name="Forma libre 131">
              <a:extLst>
                <a:ext uri="{FF2B5EF4-FFF2-40B4-BE49-F238E27FC236}">
                  <a16:creationId xmlns="" xmlns:a16="http://schemas.microsoft.com/office/drawing/2014/main" id="{1ADE2C17-862F-9E43-8DF6-94917095CFB8}"/>
                </a:ext>
              </a:extLst>
            </p:cNvPr>
            <p:cNvSpPr/>
            <p:nvPr/>
          </p:nvSpPr>
          <p:spPr>
            <a:xfrm>
              <a:off x="6421009" y="1459697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33" name="Forma libre 132">
              <a:extLst>
                <a:ext uri="{FF2B5EF4-FFF2-40B4-BE49-F238E27FC236}">
                  <a16:creationId xmlns="" xmlns:a16="http://schemas.microsoft.com/office/drawing/2014/main" id="{08B957E2-D40F-7C47-B6A6-F31765B4039F}"/>
                </a:ext>
              </a:extLst>
            </p:cNvPr>
            <p:cNvSpPr/>
            <p:nvPr/>
          </p:nvSpPr>
          <p:spPr>
            <a:xfrm>
              <a:off x="4425336" y="3946536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34" name="Forma libre 133">
              <a:extLst>
                <a:ext uri="{FF2B5EF4-FFF2-40B4-BE49-F238E27FC236}">
                  <a16:creationId xmlns="" xmlns:a16="http://schemas.microsoft.com/office/drawing/2014/main" id="{550C9F40-4AB9-4942-8C4A-B017AF917740}"/>
                </a:ext>
              </a:extLst>
            </p:cNvPr>
            <p:cNvSpPr/>
            <p:nvPr/>
          </p:nvSpPr>
          <p:spPr>
            <a:xfrm>
              <a:off x="4425336" y="217987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35" name="Forma libre 134">
              <a:extLst>
                <a:ext uri="{FF2B5EF4-FFF2-40B4-BE49-F238E27FC236}">
                  <a16:creationId xmlns="" xmlns:a16="http://schemas.microsoft.com/office/drawing/2014/main" id="{DAFADDF5-74BE-8646-9D78-C64277965538}"/>
                </a:ext>
              </a:extLst>
            </p:cNvPr>
            <p:cNvSpPr/>
            <p:nvPr/>
          </p:nvSpPr>
          <p:spPr>
            <a:xfrm>
              <a:off x="4425335" y="2900047"/>
              <a:ext cx="152053" cy="152214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36" name="Forma libre 135">
              <a:extLst>
                <a:ext uri="{FF2B5EF4-FFF2-40B4-BE49-F238E27FC236}">
                  <a16:creationId xmlns="" xmlns:a16="http://schemas.microsoft.com/office/drawing/2014/main" id="{AF176564-9E66-0645-8224-A203C8D22B72}"/>
                </a:ext>
              </a:extLst>
            </p:cNvPr>
            <p:cNvSpPr/>
            <p:nvPr/>
          </p:nvSpPr>
          <p:spPr>
            <a:xfrm>
              <a:off x="5622740" y="557905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37" name="Forma libre 136">
              <a:extLst>
                <a:ext uri="{FF2B5EF4-FFF2-40B4-BE49-F238E27FC236}">
                  <a16:creationId xmlns="" xmlns:a16="http://schemas.microsoft.com/office/drawing/2014/main" id="{BF62F159-6C4B-0942-B583-7C845199175A}"/>
                </a:ext>
              </a:extLst>
            </p:cNvPr>
            <p:cNvSpPr/>
            <p:nvPr/>
          </p:nvSpPr>
          <p:spPr>
            <a:xfrm>
              <a:off x="4425336" y="4272850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38" name="Forma libre 137">
              <a:extLst>
                <a:ext uri="{FF2B5EF4-FFF2-40B4-BE49-F238E27FC236}">
                  <a16:creationId xmlns="" xmlns:a16="http://schemas.microsoft.com/office/drawing/2014/main" id="{F3511D1B-8974-B844-AD2F-266379CB7E78}"/>
                </a:ext>
              </a:extLst>
            </p:cNvPr>
            <p:cNvSpPr/>
            <p:nvPr/>
          </p:nvSpPr>
          <p:spPr>
            <a:xfrm>
              <a:off x="4425336" y="362022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39" name="Forma libre 138">
              <a:extLst>
                <a:ext uri="{FF2B5EF4-FFF2-40B4-BE49-F238E27FC236}">
                  <a16:creationId xmlns="" xmlns:a16="http://schemas.microsoft.com/office/drawing/2014/main" id="{3BAFF9B4-AA50-EA43-A4F8-B83568AD995A}"/>
                </a:ext>
              </a:extLst>
            </p:cNvPr>
            <p:cNvSpPr/>
            <p:nvPr/>
          </p:nvSpPr>
          <p:spPr>
            <a:xfrm>
              <a:off x="4425336" y="181930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0" name="Forma libre 139">
              <a:extLst>
                <a:ext uri="{FF2B5EF4-FFF2-40B4-BE49-F238E27FC236}">
                  <a16:creationId xmlns="" xmlns:a16="http://schemas.microsoft.com/office/drawing/2014/main" id="{8DAEA85B-2B06-3748-A5CA-984BB5776AE3}"/>
                </a:ext>
              </a:extLst>
            </p:cNvPr>
            <p:cNvSpPr/>
            <p:nvPr/>
          </p:nvSpPr>
          <p:spPr>
            <a:xfrm>
              <a:off x="4425336" y="4600116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1" name="Forma libre 140">
              <a:extLst>
                <a:ext uri="{FF2B5EF4-FFF2-40B4-BE49-F238E27FC236}">
                  <a16:creationId xmlns="" xmlns:a16="http://schemas.microsoft.com/office/drawing/2014/main" id="{E9337A61-120B-AE4A-B38E-9AA1DF8852E1}"/>
                </a:ext>
              </a:extLst>
            </p:cNvPr>
            <p:cNvSpPr/>
            <p:nvPr/>
          </p:nvSpPr>
          <p:spPr>
            <a:xfrm>
              <a:off x="4425336" y="4926430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2" name="Forma libre 141">
              <a:extLst>
                <a:ext uri="{FF2B5EF4-FFF2-40B4-BE49-F238E27FC236}">
                  <a16:creationId xmlns="" xmlns:a16="http://schemas.microsoft.com/office/drawing/2014/main" id="{3ADD866B-BE3F-4449-88A1-6552C39556EC}"/>
                </a:ext>
              </a:extLst>
            </p:cNvPr>
            <p:cNvSpPr/>
            <p:nvPr/>
          </p:nvSpPr>
          <p:spPr>
            <a:xfrm>
              <a:off x="4425336" y="2539484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3" name="Forma libre 142">
              <a:extLst>
                <a:ext uri="{FF2B5EF4-FFF2-40B4-BE49-F238E27FC236}">
                  <a16:creationId xmlns="" xmlns:a16="http://schemas.microsoft.com/office/drawing/2014/main" id="{288CB22A-0235-7E4D-B95C-26D4ED4CA0F4}"/>
                </a:ext>
              </a:extLst>
            </p:cNvPr>
            <p:cNvSpPr/>
            <p:nvPr/>
          </p:nvSpPr>
          <p:spPr>
            <a:xfrm>
              <a:off x="4026202" y="362022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4" name="Forma libre 143">
              <a:extLst>
                <a:ext uri="{FF2B5EF4-FFF2-40B4-BE49-F238E27FC236}">
                  <a16:creationId xmlns="" xmlns:a16="http://schemas.microsoft.com/office/drawing/2014/main" id="{13EB34D8-D180-0742-ADE0-9182A3C58C47}"/>
                </a:ext>
              </a:extLst>
            </p:cNvPr>
            <p:cNvSpPr/>
            <p:nvPr/>
          </p:nvSpPr>
          <p:spPr>
            <a:xfrm>
              <a:off x="6421009" y="79565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5" name="Forma libre 144">
              <a:extLst>
                <a:ext uri="{FF2B5EF4-FFF2-40B4-BE49-F238E27FC236}">
                  <a16:creationId xmlns="" xmlns:a16="http://schemas.microsoft.com/office/drawing/2014/main" id="{1C885EFD-CDE9-3E42-83E0-FB1202DA8483}"/>
                </a:ext>
              </a:extLst>
            </p:cNvPr>
            <p:cNvSpPr/>
            <p:nvPr/>
          </p:nvSpPr>
          <p:spPr>
            <a:xfrm>
              <a:off x="6421009" y="5906325"/>
              <a:ext cx="152051" cy="152216"/>
            </a:xfrm>
            <a:custGeom>
              <a:avLst/>
              <a:gdLst>
                <a:gd name="connsiteX0" fmla="*/ 152051 w 152051"/>
                <a:gd name="connsiteY0" fmla="*/ 76109 h 152216"/>
                <a:gd name="connsiteX1" fmla="*/ 76026 w 152051"/>
                <a:gd name="connsiteY1" fmla="*/ 152217 h 152216"/>
                <a:gd name="connsiteX2" fmla="*/ 0 w 152051"/>
                <a:gd name="connsiteY2" fmla="*/ 76109 h 152216"/>
                <a:gd name="connsiteX3" fmla="*/ 76026 w 152051"/>
                <a:gd name="connsiteY3" fmla="*/ 0 h 152216"/>
                <a:gd name="connsiteX4" fmla="*/ 152051 w 152051"/>
                <a:gd name="connsiteY4" fmla="*/ 76109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9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9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9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6" name="Forma libre 145">
              <a:extLst>
                <a:ext uri="{FF2B5EF4-FFF2-40B4-BE49-F238E27FC236}">
                  <a16:creationId xmlns="" xmlns:a16="http://schemas.microsoft.com/office/drawing/2014/main" id="{7107A05D-0FFC-C14E-B1E3-859FF14C95E0}"/>
                </a:ext>
              </a:extLst>
            </p:cNvPr>
            <p:cNvSpPr/>
            <p:nvPr/>
          </p:nvSpPr>
          <p:spPr>
            <a:xfrm>
              <a:off x="4026202" y="3946536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7" name="Forma libre 146">
              <a:extLst>
                <a:ext uri="{FF2B5EF4-FFF2-40B4-BE49-F238E27FC236}">
                  <a16:creationId xmlns="" xmlns:a16="http://schemas.microsoft.com/office/drawing/2014/main" id="{0E90B8F8-CE05-F04A-9F63-01B0E2E4CFF1}"/>
                </a:ext>
              </a:extLst>
            </p:cNvPr>
            <p:cNvSpPr/>
            <p:nvPr/>
          </p:nvSpPr>
          <p:spPr>
            <a:xfrm>
              <a:off x="6421009" y="557905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8" name="Forma libre 147">
              <a:extLst>
                <a:ext uri="{FF2B5EF4-FFF2-40B4-BE49-F238E27FC236}">
                  <a16:creationId xmlns="" xmlns:a16="http://schemas.microsoft.com/office/drawing/2014/main" id="{C356936A-1916-4947-BE72-4D6B79B6A4D5}"/>
                </a:ext>
              </a:extLst>
            </p:cNvPr>
            <p:cNvSpPr/>
            <p:nvPr/>
          </p:nvSpPr>
          <p:spPr>
            <a:xfrm>
              <a:off x="4026202" y="325965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9" name="Forma libre 148">
              <a:extLst>
                <a:ext uri="{FF2B5EF4-FFF2-40B4-BE49-F238E27FC236}">
                  <a16:creationId xmlns="" xmlns:a16="http://schemas.microsoft.com/office/drawing/2014/main" id="{33A6D655-E9B5-9D4D-AA0B-F4F71FF95404}"/>
                </a:ext>
              </a:extLst>
            </p:cNvPr>
            <p:cNvSpPr/>
            <p:nvPr/>
          </p:nvSpPr>
          <p:spPr>
            <a:xfrm>
              <a:off x="4026202" y="4272850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50" name="Forma libre 149">
              <a:extLst>
                <a:ext uri="{FF2B5EF4-FFF2-40B4-BE49-F238E27FC236}">
                  <a16:creationId xmlns="" xmlns:a16="http://schemas.microsoft.com/office/drawing/2014/main" id="{63AE9874-5A8F-7744-9C3F-A36138BD0222}"/>
                </a:ext>
              </a:extLst>
            </p:cNvPr>
            <p:cNvSpPr/>
            <p:nvPr/>
          </p:nvSpPr>
          <p:spPr>
            <a:xfrm>
              <a:off x="4026202" y="2539484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51" name="Forma libre 150">
              <a:extLst>
                <a:ext uri="{FF2B5EF4-FFF2-40B4-BE49-F238E27FC236}">
                  <a16:creationId xmlns="" xmlns:a16="http://schemas.microsoft.com/office/drawing/2014/main" id="{834B87ED-2D16-4B49-9E0D-B39B780197CB}"/>
                </a:ext>
              </a:extLst>
            </p:cNvPr>
            <p:cNvSpPr/>
            <p:nvPr/>
          </p:nvSpPr>
          <p:spPr>
            <a:xfrm>
              <a:off x="4026202" y="2900047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52" name="Forma libre 151">
              <a:extLst>
                <a:ext uri="{FF2B5EF4-FFF2-40B4-BE49-F238E27FC236}">
                  <a16:creationId xmlns="" xmlns:a16="http://schemas.microsoft.com/office/drawing/2014/main" id="{5D5807B5-41FF-114D-9993-5C06DF40AB97}"/>
                </a:ext>
              </a:extLst>
            </p:cNvPr>
            <p:cNvSpPr/>
            <p:nvPr/>
          </p:nvSpPr>
          <p:spPr>
            <a:xfrm>
              <a:off x="4425336" y="325965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53" name="Forma libre 152">
              <a:extLst>
                <a:ext uri="{FF2B5EF4-FFF2-40B4-BE49-F238E27FC236}">
                  <a16:creationId xmlns="" xmlns:a16="http://schemas.microsoft.com/office/drawing/2014/main" id="{13303D92-EE7D-CF44-A5A8-9EE36FFA5CD9}"/>
                </a:ext>
              </a:extLst>
            </p:cNvPr>
            <p:cNvSpPr/>
            <p:nvPr/>
          </p:nvSpPr>
          <p:spPr>
            <a:xfrm>
              <a:off x="5223605" y="4926430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54" name="Forma libre 153">
              <a:extLst>
                <a:ext uri="{FF2B5EF4-FFF2-40B4-BE49-F238E27FC236}">
                  <a16:creationId xmlns="" xmlns:a16="http://schemas.microsoft.com/office/drawing/2014/main" id="{00818A53-38D5-9343-AC56-D0F6A7D266E2}"/>
                </a:ext>
              </a:extLst>
            </p:cNvPr>
            <p:cNvSpPr/>
            <p:nvPr/>
          </p:nvSpPr>
          <p:spPr>
            <a:xfrm>
              <a:off x="5223605" y="557905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55" name="Forma libre 154">
              <a:extLst>
                <a:ext uri="{FF2B5EF4-FFF2-40B4-BE49-F238E27FC236}">
                  <a16:creationId xmlns="" xmlns:a16="http://schemas.microsoft.com/office/drawing/2014/main" id="{7DE641D2-75D6-F945-8F80-2FA4508A7D6D}"/>
                </a:ext>
              </a:extLst>
            </p:cNvPr>
            <p:cNvSpPr/>
            <p:nvPr/>
          </p:nvSpPr>
          <p:spPr>
            <a:xfrm>
              <a:off x="5223605" y="5252745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56" name="Forma libre 155">
              <a:extLst>
                <a:ext uri="{FF2B5EF4-FFF2-40B4-BE49-F238E27FC236}">
                  <a16:creationId xmlns="" xmlns:a16="http://schemas.microsoft.com/office/drawing/2014/main" id="{2D4E5CDA-82BB-7942-A111-D00CADD47287}"/>
                </a:ext>
              </a:extLst>
            </p:cNvPr>
            <p:cNvSpPr/>
            <p:nvPr/>
          </p:nvSpPr>
          <p:spPr>
            <a:xfrm>
              <a:off x="5622740" y="181930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57" name="Forma libre 156">
              <a:extLst>
                <a:ext uri="{FF2B5EF4-FFF2-40B4-BE49-F238E27FC236}">
                  <a16:creationId xmlns="" xmlns:a16="http://schemas.microsoft.com/office/drawing/2014/main" id="{112A46C9-3C1B-8B40-ABB6-9F4EB6D7D84E}"/>
                </a:ext>
              </a:extLst>
            </p:cNvPr>
            <p:cNvSpPr/>
            <p:nvPr/>
          </p:nvSpPr>
          <p:spPr>
            <a:xfrm>
              <a:off x="5622740" y="1099134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58" name="Forma libre 157">
              <a:extLst>
                <a:ext uri="{FF2B5EF4-FFF2-40B4-BE49-F238E27FC236}">
                  <a16:creationId xmlns="" xmlns:a16="http://schemas.microsoft.com/office/drawing/2014/main" id="{FB9A5846-204B-B94D-98F1-3154A1ED7322}"/>
                </a:ext>
              </a:extLst>
            </p:cNvPr>
            <p:cNvSpPr/>
            <p:nvPr/>
          </p:nvSpPr>
          <p:spPr>
            <a:xfrm>
              <a:off x="5622740" y="1459697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59" name="Forma libre 158">
              <a:extLst>
                <a:ext uri="{FF2B5EF4-FFF2-40B4-BE49-F238E27FC236}">
                  <a16:creationId xmlns="" xmlns:a16="http://schemas.microsoft.com/office/drawing/2014/main" id="{84D0AE36-97D8-214F-AAEF-9A7E9F563280}"/>
                </a:ext>
              </a:extLst>
            </p:cNvPr>
            <p:cNvSpPr/>
            <p:nvPr/>
          </p:nvSpPr>
          <p:spPr>
            <a:xfrm>
              <a:off x="5223605" y="362022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60" name="Forma libre 159">
              <a:extLst>
                <a:ext uri="{FF2B5EF4-FFF2-40B4-BE49-F238E27FC236}">
                  <a16:creationId xmlns="" xmlns:a16="http://schemas.microsoft.com/office/drawing/2014/main" id="{8BBF1BB1-2C04-6743-B978-118343E74C72}"/>
                </a:ext>
              </a:extLst>
            </p:cNvPr>
            <p:cNvSpPr/>
            <p:nvPr/>
          </p:nvSpPr>
          <p:spPr>
            <a:xfrm>
              <a:off x="5223605" y="325965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61" name="Forma libre 160">
              <a:extLst>
                <a:ext uri="{FF2B5EF4-FFF2-40B4-BE49-F238E27FC236}">
                  <a16:creationId xmlns="" xmlns:a16="http://schemas.microsoft.com/office/drawing/2014/main" id="{99C80EC9-5980-0847-B86A-ECABDB3EA9E0}"/>
                </a:ext>
              </a:extLst>
            </p:cNvPr>
            <p:cNvSpPr/>
            <p:nvPr/>
          </p:nvSpPr>
          <p:spPr>
            <a:xfrm>
              <a:off x="5223605" y="4600116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62" name="Forma libre 161">
              <a:extLst>
                <a:ext uri="{FF2B5EF4-FFF2-40B4-BE49-F238E27FC236}">
                  <a16:creationId xmlns="" xmlns:a16="http://schemas.microsoft.com/office/drawing/2014/main" id="{1DFC4F75-8004-E54B-A1FC-8DC4BC4E0AF6}"/>
                </a:ext>
              </a:extLst>
            </p:cNvPr>
            <p:cNvSpPr/>
            <p:nvPr/>
          </p:nvSpPr>
          <p:spPr>
            <a:xfrm>
              <a:off x="5223605" y="4272850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63" name="Forma libre 162">
              <a:extLst>
                <a:ext uri="{FF2B5EF4-FFF2-40B4-BE49-F238E27FC236}">
                  <a16:creationId xmlns="" xmlns:a16="http://schemas.microsoft.com/office/drawing/2014/main" id="{BBA858C6-9C2D-AC43-B482-FC90C48CDB75}"/>
                </a:ext>
              </a:extLst>
            </p:cNvPr>
            <p:cNvSpPr/>
            <p:nvPr/>
          </p:nvSpPr>
          <p:spPr>
            <a:xfrm>
              <a:off x="5223605" y="3946536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64" name="Forma libre 163">
              <a:extLst>
                <a:ext uri="{FF2B5EF4-FFF2-40B4-BE49-F238E27FC236}">
                  <a16:creationId xmlns="" xmlns:a16="http://schemas.microsoft.com/office/drawing/2014/main" id="{C7104963-83E0-1B47-A7FA-D51EF80D03E3}"/>
                </a:ext>
              </a:extLst>
            </p:cNvPr>
            <p:cNvSpPr/>
            <p:nvPr/>
          </p:nvSpPr>
          <p:spPr>
            <a:xfrm>
              <a:off x="5622740" y="325965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65" name="Forma libre 164">
              <a:extLst>
                <a:ext uri="{FF2B5EF4-FFF2-40B4-BE49-F238E27FC236}">
                  <a16:creationId xmlns="" xmlns:a16="http://schemas.microsoft.com/office/drawing/2014/main" id="{8354CB2B-D728-024B-8C55-676FC9774DCC}"/>
                </a:ext>
              </a:extLst>
            </p:cNvPr>
            <p:cNvSpPr/>
            <p:nvPr/>
          </p:nvSpPr>
          <p:spPr>
            <a:xfrm>
              <a:off x="5622740" y="4272850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66" name="Forma libre 165">
              <a:extLst>
                <a:ext uri="{FF2B5EF4-FFF2-40B4-BE49-F238E27FC236}">
                  <a16:creationId xmlns="" xmlns:a16="http://schemas.microsoft.com/office/drawing/2014/main" id="{6395DCCF-2C96-C242-AE26-C3B831118035}"/>
                </a:ext>
              </a:extLst>
            </p:cNvPr>
            <p:cNvSpPr/>
            <p:nvPr/>
          </p:nvSpPr>
          <p:spPr>
            <a:xfrm>
              <a:off x="5622740" y="4926430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67" name="Forma libre 166">
              <a:extLst>
                <a:ext uri="{FF2B5EF4-FFF2-40B4-BE49-F238E27FC236}">
                  <a16:creationId xmlns="" xmlns:a16="http://schemas.microsoft.com/office/drawing/2014/main" id="{F45BB8F2-D8DE-F24C-B5EE-D929F7865B46}"/>
                </a:ext>
              </a:extLst>
            </p:cNvPr>
            <p:cNvSpPr/>
            <p:nvPr/>
          </p:nvSpPr>
          <p:spPr>
            <a:xfrm>
              <a:off x="5622740" y="4600116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68" name="Forma libre 167">
              <a:extLst>
                <a:ext uri="{FF2B5EF4-FFF2-40B4-BE49-F238E27FC236}">
                  <a16:creationId xmlns="" xmlns:a16="http://schemas.microsoft.com/office/drawing/2014/main" id="{4F8DD9E2-FFB4-E04D-A21E-0666F6FCC5A9}"/>
                </a:ext>
              </a:extLst>
            </p:cNvPr>
            <p:cNvSpPr/>
            <p:nvPr/>
          </p:nvSpPr>
          <p:spPr>
            <a:xfrm>
              <a:off x="5622740" y="2179871"/>
              <a:ext cx="152053" cy="152214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69" name="Forma libre 168">
              <a:extLst>
                <a:ext uri="{FF2B5EF4-FFF2-40B4-BE49-F238E27FC236}">
                  <a16:creationId xmlns="" xmlns:a16="http://schemas.microsoft.com/office/drawing/2014/main" id="{522A2370-5130-F54D-A9BE-8F044C7780CA}"/>
                </a:ext>
              </a:extLst>
            </p:cNvPr>
            <p:cNvSpPr/>
            <p:nvPr/>
          </p:nvSpPr>
          <p:spPr>
            <a:xfrm>
              <a:off x="5622740" y="5906325"/>
              <a:ext cx="152051" cy="152216"/>
            </a:xfrm>
            <a:custGeom>
              <a:avLst/>
              <a:gdLst>
                <a:gd name="connsiteX0" fmla="*/ 152051 w 152051"/>
                <a:gd name="connsiteY0" fmla="*/ 76109 h 152216"/>
                <a:gd name="connsiteX1" fmla="*/ 76026 w 152051"/>
                <a:gd name="connsiteY1" fmla="*/ 152217 h 152216"/>
                <a:gd name="connsiteX2" fmla="*/ 0 w 152051"/>
                <a:gd name="connsiteY2" fmla="*/ 76109 h 152216"/>
                <a:gd name="connsiteX3" fmla="*/ 76026 w 152051"/>
                <a:gd name="connsiteY3" fmla="*/ 0 h 152216"/>
                <a:gd name="connsiteX4" fmla="*/ 152051 w 152051"/>
                <a:gd name="connsiteY4" fmla="*/ 76109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9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9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9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70" name="Forma libre 169">
              <a:extLst>
                <a:ext uri="{FF2B5EF4-FFF2-40B4-BE49-F238E27FC236}">
                  <a16:creationId xmlns="" xmlns:a16="http://schemas.microsoft.com/office/drawing/2014/main" id="{474D9EF5-E907-4943-8579-80AD989D2893}"/>
                </a:ext>
              </a:extLst>
            </p:cNvPr>
            <p:cNvSpPr/>
            <p:nvPr/>
          </p:nvSpPr>
          <p:spPr>
            <a:xfrm>
              <a:off x="5622740" y="5252745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71" name="Forma libre 170">
              <a:extLst>
                <a:ext uri="{FF2B5EF4-FFF2-40B4-BE49-F238E27FC236}">
                  <a16:creationId xmlns="" xmlns:a16="http://schemas.microsoft.com/office/drawing/2014/main" id="{D10EFBBE-3D58-1B47-A310-F7E012ABA1BC}"/>
                </a:ext>
              </a:extLst>
            </p:cNvPr>
            <p:cNvSpPr/>
            <p:nvPr/>
          </p:nvSpPr>
          <p:spPr>
            <a:xfrm>
              <a:off x="5622740" y="2539484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72" name="Forma libre 171">
              <a:extLst>
                <a:ext uri="{FF2B5EF4-FFF2-40B4-BE49-F238E27FC236}">
                  <a16:creationId xmlns="" xmlns:a16="http://schemas.microsoft.com/office/drawing/2014/main" id="{93156829-4E62-D24F-96F6-E37D08FB21D3}"/>
                </a:ext>
              </a:extLst>
            </p:cNvPr>
            <p:cNvSpPr/>
            <p:nvPr/>
          </p:nvSpPr>
          <p:spPr>
            <a:xfrm>
              <a:off x="5622740" y="3946536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73" name="Forma libre 172">
              <a:extLst>
                <a:ext uri="{FF2B5EF4-FFF2-40B4-BE49-F238E27FC236}">
                  <a16:creationId xmlns="" xmlns:a16="http://schemas.microsoft.com/office/drawing/2014/main" id="{1C698682-92A3-4349-A7AF-9C5D6204E6BC}"/>
                </a:ext>
              </a:extLst>
            </p:cNvPr>
            <p:cNvSpPr/>
            <p:nvPr/>
          </p:nvSpPr>
          <p:spPr>
            <a:xfrm>
              <a:off x="5622740" y="2900047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74" name="Forma libre 173">
              <a:extLst>
                <a:ext uri="{FF2B5EF4-FFF2-40B4-BE49-F238E27FC236}">
                  <a16:creationId xmlns="" xmlns:a16="http://schemas.microsoft.com/office/drawing/2014/main" id="{59C1645A-DBAE-F747-A38A-C96211A58442}"/>
                </a:ext>
              </a:extLst>
            </p:cNvPr>
            <p:cNvSpPr/>
            <p:nvPr/>
          </p:nvSpPr>
          <p:spPr>
            <a:xfrm>
              <a:off x="5223605" y="2900047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75" name="Forma libre 174">
              <a:extLst>
                <a:ext uri="{FF2B5EF4-FFF2-40B4-BE49-F238E27FC236}">
                  <a16:creationId xmlns="" xmlns:a16="http://schemas.microsoft.com/office/drawing/2014/main" id="{E0199592-2CE2-7649-A2EB-37ED88D7252E}"/>
                </a:ext>
              </a:extLst>
            </p:cNvPr>
            <p:cNvSpPr/>
            <p:nvPr/>
          </p:nvSpPr>
          <p:spPr>
            <a:xfrm>
              <a:off x="5622740" y="362022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76" name="Forma libre 175">
              <a:extLst>
                <a:ext uri="{FF2B5EF4-FFF2-40B4-BE49-F238E27FC236}">
                  <a16:creationId xmlns="" xmlns:a16="http://schemas.microsoft.com/office/drawing/2014/main" id="{C2F12852-902B-0D41-8B1A-A9BEEF4B53FA}"/>
                </a:ext>
              </a:extLst>
            </p:cNvPr>
            <p:cNvSpPr/>
            <p:nvPr/>
          </p:nvSpPr>
          <p:spPr>
            <a:xfrm>
              <a:off x="6021875" y="181930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77" name="Forma libre 176">
              <a:extLst>
                <a:ext uri="{FF2B5EF4-FFF2-40B4-BE49-F238E27FC236}">
                  <a16:creationId xmlns="" xmlns:a16="http://schemas.microsoft.com/office/drawing/2014/main" id="{23529E13-25A3-2347-9E15-ADDE1D679D90}"/>
                </a:ext>
              </a:extLst>
            </p:cNvPr>
            <p:cNvSpPr/>
            <p:nvPr/>
          </p:nvSpPr>
          <p:spPr>
            <a:xfrm>
              <a:off x="4824471" y="2539484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78" name="Forma libre 177">
              <a:extLst>
                <a:ext uri="{FF2B5EF4-FFF2-40B4-BE49-F238E27FC236}">
                  <a16:creationId xmlns="" xmlns:a16="http://schemas.microsoft.com/office/drawing/2014/main" id="{02D99D96-E96B-0748-9516-7072184A51C3}"/>
                </a:ext>
              </a:extLst>
            </p:cNvPr>
            <p:cNvSpPr/>
            <p:nvPr/>
          </p:nvSpPr>
          <p:spPr>
            <a:xfrm>
              <a:off x="4824471" y="5252745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79" name="Forma libre 178">
              <a:extLst>
                <a:ext uri="{FF2B5EF4-FFF2-40B4-BE49-F238E27FC236}">
                  <a16:creationId xmlns="" xmlns:a16="http://schemas.microsoft.com/office/drawing/2014/main" id="{6B70C5A7-7C31-6343-B3EE-FADC6B10D349}"/>
                </a:ext>
              </a:extLst>
            </p:cNvPr>
            <p:cNvSpPr/>
            <p:nvPr/>
          </p:nvSpPr>
          <p:spPr>
            <a:xfrm>
              <a:off x="4824471" y="181930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80" name="Forma libre 179">
              <a:extLst>
                <a:ext uri="{FF2B5EF4-FFF2-40B4-BE49-F238E27FC236}">
                  <a16:creationId xmlns="" xmlns:a16="http://schemas.microsoft.com/office/drawing/2014/main" id="{36199BE3-FEAA-E945-B95B-0CCC8FCF36DC}"/>
                </a:ext>
              </a:extLst>
            </p:cNvPr>
            <p:cNvSpPr/>
            <p:nvPr/>
          </p:nvSpPr>
          <p:spPr>
            <a:xfrm>
              <a:off x="4824471" y="217987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81" name="Forma libre 180">
              <a:extLst>
                <a:ext uri="{FF2B5EF4-FFF2-40B4-BE49-F238E27FC236}">
                  <a16:creationId xmlns="" xmlns:a16="http://schemas.microsoft.com/office/drawing/2014/main" id="{70D9594B-C3FF-AB49-8551-74B26D6F2F26}"/>
                </a:ext>
              </a:extLst>
            </p:cNvPr>
            <p:cNvSpPr/>
            <p:nvPr/>
          </p:nvSpPr>
          <p:spPr>
            <a:xfrm>
              <a:off x="4824471" y="1459697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82" name="Forma libre 181">
              <a:extLst>
                <a:ext uri="{FF2B5EF4-FFF2-40B4-BE49-F238E27FC236}">
                  <a16:creationId xmlns="" xmlns:a16="http://schemas.microsoft.com/office/drawing/2014/main" id="{5DB3B900-4270-8F45-821A-AA59522641B3}"/>
                </a:ext>
              </a:extLst>
            </p:cNvPr>
            <p:cNvSpPr/>
            <p:nvPr/>
          </p:nvSpPr>
          <p:spPr>
            <a:xfrm>
              <a:off x="6021875" y="217987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83" name="Forma libre 182">
              <a:extLst>
                <a:ext uri="{FF2B5EF4-FFF2-40B4-BE49-F238E27FC236}">
                  <a16:creationId xmlns="" xmlns:a16="http://schemas.microsoft.com/office/drawing/2014/main" id="{064D443C-BEF1-1F4C-A2B0-8DC3E03808C6}"/>
                </a:ext>
              </a:extLst>
            </p:cNvPr>
            <p:cNvSpPr/>
            <p:nvPr/>
          </p:nvSpPr>
          <p:spPr>
            <a:xfrm>
              <a:off x="6021875" y="1459697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84" name="Forma libre 183">
              <a:extLst>
                <a:ext uri="{FF2B5EF4-FFF2-40B4-BE49-F238E27FC236}">
                  <a16:creationId xmlns="" xmlns:a16="http://schemas.microsoft.com/office/drawing/2014/main" id="{3E62A1A0-B0A3-2F4F-9FB7-B0E12DCD91B8}"/>
                </a:ext>
              </a:extLst>
            </p:cNvPr>
            <p:cNvSpPr/>
            <p:nvPr/>
          </p:nvSpPr>
          <p:spPr>
            <a:xfrm>
              <a:off x="6021875" y="79565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85" name="Forma libre 184">
              <a:extLst>
                <a:ext uri="{FF2B5EF4-FFF2-40B4-BE49-F238E27FC236}">
                  <a16:creationId xmlns="" xmlns:a16="http://schemas.microsoft.com/office/drawing/2014/main" id="{BD0509D7-6F86-7D40-9499-50840144B99C}"/>
                </a:ext>
              </a:extLst>
            </p:cNvPr>
            <p:cNvSpPr/>
            <p:nvPr/>
          </p:nvSpPr>
          <p:spPr>
            <a:xfrm>
              <a:off x="6021875" y="1099134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86" name="Forma libre 185">
              <a:extLst>
                <a:ext uri="{FF2B5EF4-FFF2-40B4-BE49-F238E27FC236}">
                  <a16:creationId xmlns="" xmlns:a16="http://schemas.microsoft.com/office/drawing/2014/main" id="{B232BF4A-6F8A-1540-8A03-CBE8158A75B7}"/>
                </a:ext>
              </a:extLst>
            </p:cNvPr>
            <p:cNvSpPr/>
            <p:nvPr/>
          </p:nvSpPr>
          <p:spPr>
            <a:xfrm>
              <a:off x="4824471" y="362022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87" name="Forma libre 186">
              <a:extLst>
                <a:ext uri="{FF2B5EF4-FFF2-40B4-BE49-F238E27FC236}">
                  <a16:creationId xmlns="" xmlns:a16="http://schemas.microsoft.com/office/drawing/2014/main" id="{49F5913F-AE3F-8949-9920-B705DAC49320}"/>
                </a:ext>
              </a:extLst>
            </p:cNvPr>
            <p:cNvSpPr/>
            <p:nvPr/>
          </p:nvSpPr>
          <p:spPr>
            <a:xfrm>
              <a:off x="5223605" y="1459697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88" name="Forma libre 187">
              <a:extLst>
                <a:ext uri="{FF2B5EF4-FFF2-40B4-BE49-F238E27FC236}">
                  <a16:creationId xmlns="" xmlns:a16="http://schemas.microsoft.com/office/drawing/2014/main" id="{0FF43EF3-A2B0-7B4B-AD47-803033576B95}"/>
                </a:ext>
              </a:extLst>
            </p:cNvPr>
            <p:cNvSpPr/>
            <p:nvPr/>
          </p:nvSpPr>
          <p:spPr>
            <a:xfrm>
              <a:off x="5223605" y="1099134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89" name="Forma libre 188">
              <a:extLst>
                <a:ext uri="{FF2B5EF4-FFF2-40B4-BE49-F238E27FC236}">
                  <a16:creationId xmlns="" xmlns:a16="http://schemas.microsoft.com/office/drawing/2014/main" id="{9C97D6B9-8409-FA4D-B87A-DB68BBE9F66D}"/>
                </a:ext>
              </a:extLst>
            </p:cNvPr>
            <p:cNvSpPr/>
            <p:nvPr/>
          </p:nvSpPr>
          <p:spPr>
            <a:xfrm>
              <a:off x="5223605" y="217987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90" name="Forma libre 189">
              <a:extLst>
                <a:ext uri="{FF2B5EF4-FFF2-40B4-BE49-F238E27FC236}">
                  <a16:creationId xmlns="" xmlns:a16="http://schemas.microsoft.com/office/drawing/2014/main" id="{AD9D6664-2FA0-5643-94E0-D1DDB3E55153}"/>
                </a:ext>
              </a:extLst>
            </p:cNvPr>
            <p:cNvSpPr/>
            <p:nvPr/>
          </p:nvSpPr>
          <p:spPr>
            <a:xfrm>
              <a:off x="4824471" y="4600116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91" name="Forma libre 190">
              <a:extLst>
                <a:ext uri="{FF2B5EF4-FFF2-40B4-BE49-F238E27FC236}">
                  <a16:creationId xmlns="" xmlns:a16="http://schemas.microsoft.com/office/drawing/2014/main" id="{D1C57C2E-6593-7A47-9D86-97147095375F}"/>
                </a:ext>
              </a:extLst>
            </p:cNvPr>
            <p:cNvSpPr/>
            <p:nvPr/>
          </p:nvSpPr>
          <p:spPr>
            <a:xfrm>
              <a:off x="5223605" y="181930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92" name="Forma libre 191">
              <a:extLst>
                <a:ext uri="{FF2B5EF4-FFF2-40B4-BE49-F238E27FC236}">
                  <a16:creationId xmlns="" xmlns:a16="http://schemas.microsoft.com/office/drawing/2014/main" id="{E2515DDB-B745-5E49-BE7A-20F2619ADF03}"/>
                </a:ext>
              </a:extLst>
            </p:cNvPr>
            <p:cNvSpPr/>
            <p:nvPr/>
          </p:nvSpPr>
          <p:spPr>
            <a:xfrm>
              <a:off x="4824471" y="2900047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93" name="Forma libre 192">
              <a:extLst>
                <a:ext uri="{FF2B5EF4-FFF2-40B4-BE49-F238E27FC236}">
                  <a16:creationId xmlns="" xmlns:a16="http://schemas.microsoft.com/office/drawing/2014/main" id="{06113E72-1358-AB42-9775-FBD12C654E05}"/>
                </a:ext>
              </a:extLst>
            </p:cNvPr>
            <p:cNvSpPr/>
            <p:nvPr/>
          </p:nvSpPr>
          <p:spPr>
            <a:xfrm>
              <a:off x="5223605" y="2539484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94" name="Forma libre 193">
              <a:extLst>
                <a:ext uri="{FF2B5EF4-FFF2-40B4-BE49-F238E27FC236}">
                  <a16:creationId xmlns="" xmlns:a16="http://schemas.microsoft.com/office/drawing/2014/main" id="{00004E59-EA10-584C-A275-7D9006CBFA27}"/>
                </a:ext>
              </a:extLst>
            </p:cNvPr>
            <p:cNvSpPr/>
            <p:nvPr/>
          </p:nvSpPr>
          <p:spPr>
            <a:xfrm>
              <a:off x="4824471" y="4926430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95" name="Forma libre 194">
              <a:extLst>
                <a:ext uri="{FF2B5EF4-FFF2-40B4-BE49-F238E27FC236}">
                  <a16:creationId xmlns="" xmlns:a16="http://schemas.microsoft.com/office/drawing/2014/main" id="{132C5DA7-D0C2-BD42-8716-7D13428C6EA7}"/>
                </a:ext>
              </a:extLst>
            </p:cNvPr>
            <p:cNvSpPr/>
            <p:nvPr/>
          </p:nvSpPr>
          <p:spPr>
            <a:xfrm>
              <a:off x="4824471" y="325965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96" name="Forma libre 195">
              <a:extLst>
                <a:ext uri="{FF2B5EF4-FFF2-40B4-BE49-F238E27FC236}">
                  <a16:creationId xmlns="" xmlns:a16="http://schemas.microsoft.com/office/drawing/2014/main" id="{E25B4C80-3CF1-0740-BABC-BAAEE1FBAAA4}"/>
                </a:ext>
              </a:extLst>
            </p:cNvPr>
            <p:cNvSpPr/>
            <p:nvPr/>
          </p:nvSpPr>
          <p:spPr>
            <a:xfrm>
              <a:off x="4824471" y="4272850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97" name="Forma libre 196">
              <a:extLst>
                <a:ext uri="{FF2B5EF4-FFF2-40B4-BE49-F238E27FC236}">
                  <a16:creationId xmlns="" xmlns:a16="http://schemas.microsoft.com/office/drawing/2014/main" id="{D43E08A7-53A6-4840-8C33-01C0DF3F98C1}"/>
                </a:ext>
              </a:extLst>
            </p:cNvPr>
            <p:cNvSpPr/>
            <p:nvPr/>
          </p:nvSpPr>
          <p:spPr>
            <a:xfrm>
              <a:off x="4824471" y="3946536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aphicFrame>
        <p:nvGraphicFramePr>
          <p:cNvPr id="200" name="Схема 199"/>
          <p:cNvGraphicFramePr/>
          <p:nvPr/>
        </p:nvGraphicFramePr>
        <p:xfrm>
          <a:off x="63064" y="719815"/>
          <a:ext cx="4500915" cy="36275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02" name="Схема 201"/>
          <p:cNvGraphicFramePr/>
          <p:nvPr/>
        </p:nvGraphicFramePr>
        <p:xfrm>
          <a:off x="4594959" y="719815"/>
          <a:ext cx="4500915" cy="36275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203" name="Стрелка вниз 202"/>
          <p:cNvSpPr/>
          <p:nvPr/>
        </p:nvSpPr>
        <p:spPr>
          <a:xfrm>
            <a:off x="641684" y="2927684"/>
            <a:ext cx="200526" cy="248653"/>
          </a:xfrm>
          <a:prstGeom prst="downArrow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4" name="Стрелка вниз 203"/>
          <p:cNvSpPr/>
          <p:nvPr/>
        </p:nvSpPr>
        <p:spPr>
          <a:xfrm>
            <a:off x="2205789" y="2879557"/>
            <a:ext cx="200526" cy="248653"/>
          </a:xfrm>
          <a:prstGeom prst="downArrow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5" name="Стрелка вниз 204"/>
          <p:cNvSpPr/>
          <p:nvPr/>
        </p:nvSpPr>
        <p:spPr>
          <a:xfrm>
            <a:off x="3745832" y="2662989"/>
            <a:ext cx="200526" cy="248653"/>
          </a:xfrm>
          <a:prstGeom prst="downArrow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6" name="Стрелка вниз 205"/>
          <p:cNvSpPr/>
          <p:nvPr/>
        </p:nvSpPr>
        <p:spPr>
          <a:xfrm>
            <a:off x="5173579" y="2596179"/>
            <a:ext cx="200526" cy="248653"/>
          </a:xfrm>
          <a:prstGeom prst="downArrow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7" name="Стрелка вниз 206"/>
          <p:cNvSpPr/>
          <p:nvPr/>
        </p:nvSpPr>
        <p:spPr>
          <a:xfrm>
            <a:off x="6745705" y="2630905"/>
            <a:ext cx="200526" cy="248653"/>
          </a:xfrm>
          <a:prstGeom prst="downArrow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8" name="Стрелка вниз 207"/>
          <p:cNvSpPr/>
          <p:nvPr/>
        </p:nvSpPr>
        <p:spPr>
          <a:xfrm>
            <a:off x="8253663" y="2895600"/>
            <a:ext cx="200526" cy="248653"/>
          </a:xfrm>
          <a:prstGeom prst="downArrow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9" name="Скругленный прямоугольник 208"/>
          <p:cNvSpPr/>
          <p:nvPr/>
        </p:nvSpPr>
        <p:spPr>
          <a:xfrm>
            <a:off x="2606843" y="4523874"/>
            <a:ext cx="3593432" cy="513347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МЕТОДЫ</a:t>
            </a:r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98883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7" name="Диаграмма 206"/>
          <p:cNvGraphicFramePr/>
          <p:nvPr/>
        </p:nvGraphicFramePr>
        <p:xfrm>
          <a:off x="4813593" y="1077039"/>
          <a:ext cx="2132639" cy="20403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47" name="Gráfico 45">
            <a:extLst>
              <a:ext uri="{FF2B5EF4-FFF2-40B4-BE49-F238E27FC236}">
                <a16:creationId xmlns:a16="http://schemas.microsoft.com/office/drawing/2014/main" xmlns="" id="{88138CCC-5DC5-7D46-85C5-7BDF5DC800A3}"/>
              </a:ext>
            </a:extLst>
          </p:cNvPr>
          <p:cNvGrpSpPr/>
          <p:nvPr/>
        </p:nvGrpSpPr>
        <p:grpSpPr>
          <a:xfrm rot="5400000">
            <a:off x="2577578" y="3921942"/>
            <a:ext cx="1076174" cy="1366943"/>
            <a:chOff x="4026202" y="795652"/>
            <a:chExt cx="4143396" cy="5262889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54" name="Forma libre 53">
              <a:extLst>
                <a:ext uri="{FF2B5EF4-FFF2-40B4-BE49-F238E27FC236}">
                  <a16:creationId xmlns:a16="http://schemas.microsoft.com/office/drawing/2014/main" xmlns="" id="{D85388F1-9D7A-A841-B275-20282DF0408D}"/>
                </a:ext>
              </a:extLst>
            </p:cNvPr>
            <p:cNvSpPr/>
            <p:nvPr/>
          </p:nvSpPr>
          <p:spPr>
            <a:xfrm>
              <a:off x="6820144" y="79565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8" name="Forma libre 47">
              <a:extLst>
                <a:ext uri="{FF2B5EF4-FFF2-40B4-BE49-F238E27FC236}">
                  <a16:creationId xmlns:a16="http://schemas.microsoft.com/office/drawing/2014/main" xmlns="" id="{DC42611D-3A30-054A-AD7D-D140AF6639B2}"/>
                </a:ext>
              </a:extLst>
            </p:cNvPr>
            <p:cNvSpPr/>
            <p:nvPr/>
          </p:nvSpPr>
          <p:spPr>
            <a:xfrm>
              <a:off x="6820144" y="1459697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9" name="Forma libre 48">
              <a:extLst>
                <a:ext uri="{FF2B5EF4-FFF2-40B4-BE49-F238E27FC236}">
                  <a16:creationId xmlns:a16="http://schemas.microsoft.com/office/drawing/2014/main" xmlns="" id="{66356F41-6FFD-A045-8593-EB9B5DE3B80E}"/>
                </a:ext>
              </a:extLst>
            </p:cNvPr>
            <p:cNvSpPr/>
            <p:nvPr/>
          </p:nvSpPr>
          <p:spPr>
            <a:xfrm>
              <a:off x="6820144" y="181930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0" name="Forma libre 49">
              <a:extLst>
                <a:ext uri="{FF2B5EF4-FFF2-40B4-BE49-F238E27FC236}">
                  <a16:creationId xmlns:a16="http://schemas.microsoft.com/office/drawing/2014/main" xmlns="" id="{5F1C8667-B9DA-5946-BD90-24B565411502}"/>
                </a:ext>
              </a:extLst>
            </p:cNvPr>
            <p:cNvSpPr/>
            <p:nvPr/>
          </p:nvSpPr>
          <p:spPr>
            <a:xfrm>
              <a:off x="6820144" y="1099134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1" name="Forma libre 50">
              <a:extLst>
                <a:ext uri="{FF2B5EF4-FFF2-40B4-BE49-F238E27FC236}">
                  <a16:creationId xmlns:a16="http://schemas.microsoft.com/office/drawing/2014/main" xmlns="" id="{975F9447-F7D8-5F43-8D6D-981DF8966043}"/>
                </a:ext>
              </a:extLst>
            </p:cNvPr>
            <p:cNvSpPr/>
            <p:nvPr/>
          </p:nvSpPr>
          <p:spPr>
            <a:xfrm>
              <a:off x="6820144" y="2539484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2" name="Forma libre 51">
              <a:extLst>
                <a:ext uri="{FF2B5EF4-FFF2-40B4-BE49-F238E27FC236}">
                  <a16:creationId xmlns:a16="http://schemas.microsoft.com/office/drawing/2014/main" xmlns="" id="{4EEE7C49-7C7E-EF4B-8A2E-8351943ED6DB}"/>
                </a:ext>
              </a:extLst>
            </p:cNvPr>
            <p:cNvSpPr/>
            <p:nvPr/>
          </p:nvSpPr>
          <p:spPr>
            <a:xfrm>
              <a:off x="6820144" y="217987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3" name="Forma libre 52">
              <a:extLst>
                <a:ext uri="{FF2B5EF4-FFF2-40B4-BE49-F238E27FC236}">
                  <a16:creationId xmlns:a16="http://schemas.microsoft.com/office/drawing/2014/main" xmlns="" id="{EFD41F2C-5C28-DB45-AEC0-66BEBD1DA093}"/>
                </a:ext>
              </a:extLst>
            </p:cNvPr>
            <p:cNvSpPr/>
            <p:nvPr/>
          </p:nvSpPr>
          <p:spPr>
            <a:xfrm>
              <a:off x="8017547" y="1099134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5" name="Forma libre 54">
              <a:extLst>
                <a:ext uri="{FF2B5EF4-FFF2-40B4-BE49-F238E27FC236}">
                  <a16:creationId xmlns:a16="http://schemas.microsoft.com/office/drawing/2014/main" xmlns="" id="{62F30FC9-19D9-C645-A53A-94E570683EB2}"/>
                </a:ext>
              </a:extLst>
            </p:cNvPr>
            <p:cNvSpPr/>
            <p:nvPr/>
          </p:nvSpPr>
          <p:spPr>
            <a:xfrm>
              <a:off x="6820144" y="2900047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6" name="Forma libre 55">
              <a:extLst>
                <a:ext uri="{FF2B5EF4-FFF2-40B4-BE49-F238E27FC236}">
                  <a16:creationId xmlns:a16="http://schemas.microsoft.com/office/drawing/2014/main" xmlns="" id="{EF2401A6-E128-AB40-9196-EA2D6931E29F}"/>
                </a:ext>
              </a:extLst>
            </p:cNvPr>
            <p:cNvSpPr/>
            <p:nvPr/>
          </p:nvSpPr>
          <p:spPr>
            <a:xfrm>
              <a:off x="7219278" y="181930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7" name="Forma libre 56">
              <a:extLst>
                <a:ext uri="{FF2B5EF4-FFF2-40B4-BE49-F238E27FC236}">
                  <a16:creationId xmlns:a16="http://schemas.microsoft.com/office/drawing/2014/main" xmlns="" id="{65362A6C-7E29-F34A-9209-5AFF91683D7E}"/>
                </a:ext>
              </a:extLst>
            </p:cNvPr>
            <p:cNvSpPr/>
            <p:nvPr/>
          </p:nvSpPr>
          <p:spPr>
            <a:xfrm>
              <a:off x="8017547" y="217987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8" name="Forma libre 57">
              <a:extLst>
                <a:ext uri="{FF2B5EF4-FFF2-40B4-BE49-F238E27FC236}">
                  <a16:creationId xmlns:a16="http://schemas.microsoft.com/office/drawing/2014/main" xmlns="" id="{0A8DED11-831B-BA46-A9F0-F2F4D1A8B636}"/>
                </a:ext>
              </a:extLst>
            </p:cNvPr>
            <p:cNvSpPr/>
            <p:nvPr/>
          </p:nvSpPr>
          <p:spPr>
            <a:xfrm>
              <a:off x="8017547" y="181930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9" name="Forma libre 58">
              <a:extLst>
                <a:ext uri="{FF2B5EF4-FFF2-40B4-BE49-F238E27FC236}">
                  <a16:creationId xmlns:a16="http://schemas.microsoft.com/office/drawing/2014/main" xmlns="" id="{B771C2F7-2CEE-6D4F-B8F0-316FB7E583A3}"/>
                </a:ext>
              </a:extLst>
            </p:cNvPr>
            <p:cNvSpPr/>
            <p:nvPr/>
          </p:nvSpPr>
          <p:spPr>
            <a:xfrm>
              <a:off x="6820144" y="557905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0" name="Forma libre 59">
              <a:extLst>
                <a:ext uri="{FF2B5EF4-FFF2-40B4-BE49-F238E27FC236}">
                  <a16:creationId xmlns:a16="http://schemas.microsoft.com/office/drawing/2014/main" xmlns="" id="{2C1936B4-FCD6-3048-B20B-6BD0A67140A3}"/>
                </a:ext>
              </a:extLst>
            </p:cNvPr>
            <p:cNvSpPr/>
            <p:nvPr/>
          </p:nvSpPr>
          <p:spPr>
            <a:xfrm>
              <a:off x="6820144" y="5252745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1" name="Forma libre 60">
              <a:extLst>
                <a:ext uri="{FF2B5EF4-FFF2-40B4-BE49-F238E27FC236}">
                  <a16:creationId xmlns:a16="http://schemas.microsoft.com/office/drawing/2014/main" xmlns="" id="{558D9BEB-DAB1-2942-8E68-CBF44BDD4602}"/>
                </a:ext>
              </a:extLst>
            </p:cNvPr>
            <p:cNvSpPr/>
            <p:nvPr/>
          </p:nvSpPr>
          <p:spPr>
            <a:xfrm>
              <a:off x="7219278" y="79565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2" name="Forma libre 61">
              <a:extLst>
                <a:ext uri="{FF2B5EF4-FFF2-40B4-BE49-F238E27FC236}">
                  <a16:creationId xmlns:a16="http://schemas.microsoft.com/office/drawing/2014/main" xmlns="" id="{867F8E2D-0323-C14C-A9CE-995A44595B42}"/>
                </a:ext>
              </a:extLst>
            </p:cNvPr>
            <p:cNvSpPr/>
            <p:nvPr/>
          </p:nvSpPr>
          <p:spPr>
            <a:xfrm>
              <a:off x="6820144" y="325965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3" name="Forma libre 62">
              <a:extLst>
                <a:ext uri="{FF2B5EF4-FFF2-40B4-BE49-F238E27FC236}">
                  <a16:creationId xmlns:a16="http://schemas.microsoft.com/office/drawing/2014/main" xmlns="" id="{2807C784-13FB-F84D-A42D-94F0951486AA}"/>
                </a:ext>
              </a:extLst>
            </p:cNvPr>
            <p:cNvSpPr/>
            <p:nvPr/>
          </p:nvSpPr>
          <p:spPr>
            <a:xfrm>
              <a:off x="7219278" y="1099134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4" name="Forma libre 63">
              <a:extLst>
                <a:ext uri="{FF2B5EF4-FFF2-40B4-BE49-F238E27FC236}">
                  <a16:creationId xmlns:a16="http://schemas.microsoft.com/office/drawing/2014/main" xmlns="" id="{F4D05653-0688-5748-B70E-F41B21F14D9F}"/>
                </a:ext>
              </a:extLst>
            </p:cNvPr>
            <p:cNvSpPr/>
            <p:nvPr/>
          </p:nvSpPr>
          <p:spPr>
            <a:xfrm>
              <a:off x="6820144" y="4926430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5" name="Forma libre 64">
              <a:extLst>
                <a:ext uri="{FF2B5EF4-FFF2-40B4-BE49-F238E27FC236}">
                  <a16:creationId xmlns:a16="http://schemas.microsoft.com/office/drawing/2014/main" xmlns="" id="{84C5C0B0-98FE-6947-AFB5-1201799210A9}"/>
                </a:ext>
              </a:extLst>
            </p:cNvPr>
            <p:cNvSpPr/>
            <p:nvPr/>
          </p:nvSpPr>
          <p:spPr>
            <a:xfrm>
              <a:off x="6820144" y="362022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6" name="Forma libre 65">
              <a:extLst>
                <a:ext uri="{FF2B5EF4-FFF2-40B4-BE49-F238E27FC236}">
                  <a16:creationId xmlns:a16="http://schemas.microsoft.com/office/drawing/2014/main" xmlns="" id="{AF691588-DDB0-3D4B-B29E-1D6EC0FBB934}"/>
                </a:ext>
              </a:extLst>
            </p:cNvPr>
            <p:cNvSpPr/>
            <p:nvPr/>
          </p:nvSpPr>
          <p:spPr>
            <a:xfrm>
              <a:off x="6820144" y="3946536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7" name="Forma libre 66">
              <a:extLst>
                <a:ext uri="{FF2B5EF4-FFF2-40B4-BE49-F238E27FC236}">
                  <a16:creationId xmlns:a16="http://schemas.microsoft.com/office/drawing/2014/main" xmlns="" id="{CFC96695-A12C-4948-9441-84245189EE75}"/>
                </a:ext>
              </a:extLst>
            </p:cNvPr>
            <p:cNvSpPr/>
            <p:nvPr/>
          </p:nvSpPr>
          <p:spPr>
            <a:xfrm>
              <a:off x="6820144" y="4600116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8" name="Forma libre 67">
              <a:extLst>
                <a:ext uri="{FF2B5EF4-FFF2-40B4-BE49-F238E27FC236}">
                  <a16:creationId xmlns:a16="http://schemas.microsoft.com/office/drawing/2014/main" xmlns="" id="{5B7205C0-5BCB-CF47-A919-1EFD792F22C2}"/>
                </a:ext>
              </a:extLst>
            </p:cNvPr>
            <p:cNvSpPr/>
            <p:nvPr/>
          </p:nvSpPr>
          <p:spPr>
            <a:xfrm>
              <a:off x="6820144" y="4272850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9" name="Forma libre 68">
              <a:extLst>
                <a:ext uri="{FF2B5EF4-FFF2-40B4-BE49-F238E27FC236}">
                  <a16:creationId xmlns:a16="http://schemas.microsoft.com/office/drawing/2014/main" xmlns="" id="{E50061BD-E229-E842-B849-98E4E5F3F0CB}"/>
                </a:ext>
              </a:extLst>
            </p:cNvPr>
            <p:cNvSpPr/>
            <p:nvPr/>
          </p:nvSpPr>
          <p:spPr>
            <a:xfrm>
              <a:off x="7219278" y="1459697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70" name="Forma libre 69">
              <a:extLst>
                <a:ext uri="{FF2B5EF4-FFF2-40B4-BE49-F238E27FC236}">
                  <a16:creationId xmlns:a16="http://schemas.microsoft.com/office/drawing/2014/main" xmlns="" id="{07E5DFF1-C0D5-184B-AFDB-F034E48119ED}"/>
                </a:ext>
              </a:extLst>
            </p:cNvPr>
            <p:cNvSpPr/>
            <p:nvPr/>
          </p:nvSpPr>
          <p:spPr>
            <a:xfrm>
              <a:off x="8017547" y="2539484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71" name="Forma libre 70">
              <a:extLst>
                <a:ext uri="{FF2B5EF4-FFF2-40B4-BE49-F238E27FC236}">
                  <a16:creationId xmlns:a16="http://schemas.microsoft.com/office/drawing/2014/main" xmlns="" id="{A3BDF80A-CD90-064F-99F2-4052B4069762}"/>
                </a:ext>
              </a:extLst>
            </p:cNvPr>
            <p:cNvSpPr/>
            <p:nvPr/>
          </p:nvSpPr>
          <p:spPr>
            <a:xfrm>
              <a:off x="8017547" y="3946536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72" name="Forma libre 71">
              <a:extLst>
                <a:ext uri="{FF2B5EF4-FFF2-40B4-BE49-F238E27FC236}">
                  <a16:creationId xmlns:a16="http://schemas.microsoft.com/office/drawing/2014/main" xmlns="" id="{D0913677-6BB5-EE49-872C-7F2F426235DD}"/>
                </a:ext>
              </a:extLst>
            </p:cNvPr>
            <p:cNvSpPr/>
            <p:nvPr/>
          </p:nvSpPr>
          <p:spPr>
            <a:xfrm>
              <a:off x="8017547" y="362022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73" name="Forma libre 72">
              <a:extLst>
                <a:ext uri="{FF2B5EF4-FFF2-40B4-BE49-F238E27FC236}">
                  <a16:creationId xmlns:a16="http://schemas.microsoft.com/office/drawing/2014/main" xmlns="" id="{36F9261C-F89C-8240-9CF0-309B605C9482}"/>
                </a:ext>
              </a:extLst>
            </p:cNvPr>
            <p:cNvSpPr/>
            <p:nvPr/>
          </p:nvSpPr>
          <p:spPr>
            <a:xfrm>
              <a:off x="8017547" y="325965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74" name="Forma libre 73">
              <a:extLst>
                <a:ext uri="{FF2B5EF4-FFF2-40B4-BE49-F238E27FC236}">
                  <a16:creationId xmlns:a16="http://schemas.microsoft.com/office/drawing/2014/main" xmlns="" id="{337D6E97-E3F9-BA4C-95FC-2441767C3BF2}"/>
                </a:ext>
              </a:extLst>
            </p:cNvPr>
            <p:cNvSpPr/>
            <p:nvPr/>
          </p:nvSpPr>
          <p:spPr>
            <a:xfrm>
              <a:off x="8017547" y="4272850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75" name="Forma libre 74">
              <a:extLst>
                <a:ext uri="{FF2B5EF4-FFF2-40B4-BE49-F238E27FC236}">
                  <a16:creationId xmlns:a16="http://schemas.microsoft.com/office/drawing/2014/main" xmlns="" id="{EFC87C96-4417-B447-A01C-1FC3E16D1145}"/>
                </a:ext>
              </a:extLst>
            </p:cNvPr>
            <p:cNvSpPr/>
            <p:nvPr/>
          </p:nvSpPr>
          <p:spPr>
            <a:xfrm>
              <a:off x="8017547" y="2900047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76" name="Forma libre 75">
              <a:extLst>
                <a:ext uri="{FF2B5EF4-FFF2-40B4-BE49-F238E27FC236}">
                  <a16:creationId xmlns:a16="http://schemas.microsoft.com/office/drawing/2014/main" xmlns="" id="{26AF93DA-0C68-454C-82D6-95B6FDE0A2C0}"/>
                </a:ext>
              </a:extLst>
            </p:cNvPr>
            <p:cNvSpPr/>
            <p:nvPr/>
          </p:nvSpPr>
          <p:spPr>
            <a:xfrm>
              <a:off x="8017547" y="4600116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77" name="Forma libre 76">
              <a:extLst>
                <a:ext uri="{FF2B5EF4-FFF2-40B4-BE49-F238E27FC236}">
                  <a16:creationId xmlns:a16="http://schemas.microsoft.com/office/drawing/2014/main" xmlns="" id="{45B4D061-BD8B-BF44-9AB6-3487C1FBDA8D}"/>
                </a:ext>
              </a:extLst>
            </p:cNvPr>
            <p:cNvSpPr/>
            <p:nvPr/>
          </p:nvSpPr>
          <p:spPr>
            <a:xfrm>
              <a:off x="8017547" y="557905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78" name="Forma libre 77">
              <a:extLst>
                <a:ext uri="{FF2B5EF4-FFF2-40B4-BE49-F238E27FC236}">
                  <a16:creationId xmlns:a16="http://schemas.microsoft.com/office/drawing/2014/main" xmlns="" id="{EEDD852F-6467-4C48-B0D0-66B8C27EF84A}"/>
                </a:ext>
              </a:extLst>
            </p:cNvPr>
            <p:cNvSpPr/>
            <p:nvPr/>
          </p:nvSpPr>
          <p:spPr>
            <a:xfrm>
              <a:off x="8017547" y="4926430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79" name="Forma libre 78">
              <a:extLst>
                <a:ext uri="{FF2B5EF4-FFF2-40B4-BE49-F238E27FC236}">
                  <a16:creationId xmlns:a16="http://schemas.microsoft.com/office/drawing/2014/main" xmlns="" id="{E6873EB7-AA6E-9E41-943C-A3F5D91FD434}"/>
                </a:ext>
              </a:extLst>
            </p:cNvPr>
            <p:cNvSpPr/>
            <p:nvPr/>
          </p:nvSpPr>
          <p:spPr>
            <a:xfrm>
              <a:off x="8017547" y="5252745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80" name="Forma libre 79">
              <a:extLst>
                <a:ext uri="{FF2B5EF4-FFF2-40B4-BE49-F238E27FC236}">
                  <a16:creationId xmlns:a16="http://schemas.microsoft.com/office/drawing/2014/main" xmlns="" id="{4E5726CA-F5AF-B745-BEF0-99BCCA3C01B5}"/>
                </a:ext>
              </a:extLst>
            </p:cNvPr>
            <p:cNvSpPr/>
            <p:nvPr/>
          </p:nvSpPr>
          <p:spPr>
            <a:xfrm>
              <a:off x="6820144" y="5906325"/>
              <a:ext cx="152051" cy="152216"/>
            </a:xfrm>
            <a:custGeom>
              <a:avLst/>
              <a:gdLst>
                <a:gd name="connsiteX0" fmla="*/ 152051 w 152051"/>
                <a:gd name="connsiteY0" fmla="*/ 76109 h 152216"/>
                <a:gd name="connsiteX1" fmla="*/ 76026 w 152051"/>
                <a:gd name="connsiteY1" fmla="*/ 152217 h 152216"/>
                <a:gd name="connsiteX2" fmla="*/ 0 w 152051"/>
                <a:gd name="connsiteY2" fmla="*/ 76109 h 152216"/>
                <a:gd name="connsiteX3" fmla="*/ 76026 w 152051"/>
                <a:gd name="connsiteY3" fmla="*/ 0 h 152216"/>
                <a:gd name="connsiteX4" fmla="*/ 152051 w 152051"/>
                <a:gd name="connsiteY4" fmla="*/ 76109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9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9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9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81" name="Forma libre 80">
              <a:extLst>
                <a:ext uri="{FF2B5EF4-FFF2-40B4-BE49-F238E27FC236}">
                  <a16:creationId xmlns:a16="http://schemas.microsoft.com/office/drawing/2014/main" xmlns="" id="{50422B87-F767-5340-AA1B-08A3BDB6790A}"/>
                </a:ext>
              </a:extLst>
            </p:cNvPr>
            <p:cNvSpPr/>
            <p:nvPr/>
          </p:nvSpPr>
          <p:spPr>
            <a:xfrm>
              <a:off x="7618413" y="5906325"/>
              <a:ext cx="152051" cy="152216"/>
            </a:xfrm>
            <a:custGeom>
              <a:avLst/>
              <a:gdLst>
                <a:gd name="connsiteX0" fmla="*/ 152051 w 152051"/>
                <a:gd name="connsiteY0" fmla="*/ 76109 h 152216"/>
                <a:gd name="connsiteX1" fmla="*/ 76026 w 152051"/>
                <a:gd name="connsiteY1" fmla="*/ 152217 h 152216"/>
                <a:gd name="connsiteX2" fmla="*/ 0 w 152051"/>
                <a:gd name="connsiteY2" fmla="*/ 76109 h 152216"/>
                <a:gd name="connsiteX3" fmla="*/ 76026 w 152051"/>
                <a:gd name="connsiteY3" fmla="*/ 0 h 152216"/>
                <a:gd name="connsiteX4" fmla="*/ 152051 w 152051"/>
                <a:gd name="connsiteY4" fmla="*/ 76109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9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9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9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82" name="Forma libre 81">
              <a:extLst>
                <a:ext uri="{FF2B5EF4-FFF2-40B4-BE49-F238E27FC236}">
                  <a16:creationId xmlns:a16="http://schemas.microsoft.com/office/drawing/2014/main" xmlns="" id="{11CEF51D-9A56-3442-B4A7-E19F4609AEA9}"/>
                </a:ext>
              </a:extLst>
            </p:cNvPr>
            <p:cNvSpPr/>
            <p:nvPr/>
          </p:nvSpPr>
          <p:spPr>
            <a:xfrm>
              <a:off x="7618413" y="557905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83" name="Forma libre 82">
              <a:extLst>
                <a:ext uri="{FF2B5EF4-FFF2-40B4-BE49-F238E27FC236}">
                  <a16:creationId xmlns:a16="http://schemas.microsoft.com/office/drawing/2014/main" xmlns="" id="{25877E9D-D2C6-5D4D-ADC7-9C92DEA9969E}"/>
                </a:ext>
              </a:extLst>
            </p:cNvPr>
            <p:cNvSpPr/>
            <p:nvPr/>
          </p:nvSpPr>
          <p:spPr>
            <a:xfrm>
              <a:off x="7618413" y="5252745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84" name="Forma libre 83">
              <a:extLst>
                <a:ext uri="{FF2B5EF4-FFF2-40B4-BE49-F238E27FC236}">
                  <a16:creationId xmlns:a16="http://schemas.microsoft.com/office/drawing/2014/main" xmlns="" id="{F8FA9C45-4245-DF42-B869-0C333865811E}"/>
                </a:ext>
              </a:extLst>
            </p:cNvPr>
            <p:cNvSpPr/>
            <p:nvPr/>
          </p:nvSpPr>
          <p:spPr>
            <a:xfrm>
              <a:off x="7219278" y="217987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85" name="Forma libre 84">
              <a:extLst>
                <a:ext uri="{FF2B5EF4-FFF2-40B4-BE49-F238E27FC236}">
                  <a16:creationId xmlns:a16="http://schemas.microsoft.com/office/drawing/2014/main" xmlns="" id="{DD0A3653-332F-6F46-BD60-5BA299A0E633}"/>
                </a:ext>
              </a:extLst>
            </p:cNvPr>
            <p:cNvSpPr/>
            <p:nvPr/>
          </p:nvSpPr>
          <p:spPr>
            <a:xfrm>
              <a:off x="7219278" y="557905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86" name="Forma libre 85">
              <a:extLst>
                <a:ext uri="{FF2B5EF4-FFF2-40B4-BE49-F238E27FC236}">
                  <a16:creationId xmlns:a16="http://schemas.microsoft.com/office/drawing/2014/main" xmlns="" id="{455F1D6B-A89E-D54C-8BD1-12B19A85E0B4}"/>
                </a:ext>
              </a:extLst>
            </p:cNvPr>
            <p:cNvSpPr/>
            <p:nvPr/>
          </p:nvSpPr>
          <p:spPr>
            <a:xfrm>
              <a:off x="7219278" y="4926430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87" name="Forma libre 86">
              <a:extLst>
                <a:ext uri="{FF2B5EF4-FFF2-40B4-BE49-F238E27FC236}">
                  <a16:creationId xmlns:a16="http://schemas.microsoft.com/office/drawing/2014/main" xmlns="" id="{F53B1C48-6B19-ED45-BFFC-7147A888B7CF}"/>
                </a:ext>
              </a:extLst>
            </p:cNvPr>
            <p:cNvSpPr/>
            <p:nvPr/>
          </p:nvSpPr>
          <p:spPr>
            <a:xfrm>
              <a:off x="7219278" y="5906325"/>
              <a:ext cx="152051" cy="152216"/>
            </a:xfrm>
            <a:custGeom>
              <a:avLst/>
              <a:gdLst>
                <a:gd name="connsiteX0" fmla="*/ 152051 w 152051"/>
                <a:gd name="connsiteY0" fmla="*/ 76109 h 152216"/>
                <a:gd name="connsiteX1" fmla="*/ 76026 w 152051"/>
                <a:gd name="connsiteY1" fmla="*/ 152217 h 152216"/>
                <a:gd name="connsiteX2" fmla="*/ 0 w 152051"/>
                <a:gd name="connsiteY2" fmla="*/ 76109 h 152216"/>
                <a:gd name="connsiteX3" fmla="*/ 76026 w 152051"/>
                <a:gd name="connsiteY3" fmla="*/ 0 h 152216"/>
                <a:gd name="connsiteX4" fmla="*/ 152051 w 152051"/>
                <a:gd name="connsiteY4" fmla="*/ 76109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9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9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9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88" name="Forma libre 87">
              <a:extLst>
                <a:ext uri="{FF2B5EF4-FFF2-40B4-BE49-F238E27FC236}">
                  <a16:creationId xmlns:a16="http://schemas.microsoft.com/office/drawing/2014/main" xmlns="" id="{CAD47237-7E25-CB49-A046-8FF4453100B9}"/>
                </a:ext>
              </a:extLst>
            </p:cNvPr>
            <p:cNvSpPr/>
            <p:nvPr/>
          </p:nvSpPr>
          <p:spPr>
            <a:xfrm>
              <a:off x="7219278" y="5252745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89" name="Forma libre 88">
              <a:extLst>
                <a:ext uri="{FF2B5EF4-FFF2-40B4-BE49-F238E27FC236}">
                  <a16:creationId xmlns:a16="http://schemas.microsoft.com/office/drawing/2014/main" xmlns="" id="{D8D9A142-E314-9E4B-B587-FFABFD1064CE}"/>
                </a:ext>
              </a:extLst>
            </p:cNvPr>
            <p:cNvSpPr/>
            <p:nvPr/>
          </p:nvSpPr>
          <p:spPr>
            <a:xfrm>
              <a:off x="7219278" y="4272850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90" name="Forma libre 89">
              <a:extLst>
                <a:ext uri="{FF2B5EF4-FFF2-40B4-BE49-F238E27FC236}">
                  <a16:creationId xmlns:a16="http://schemas.microsoft.com/office/drawing/2014/main" xmlns="" id="{E5120396-CE0E-5C4B-B6E5-C80602EBFA2E}"/>
                </a:ext>
              </a:extLst>
            </p:cNvPr>
            <p:cNvSpPr/>
            <p:nvPr/>
          </p:nvSpPr>
          <p:spPr>
            <a:xfrm>
              <a:off x="7219278" y="4600116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91" name="Forma libre 90">
              <a:extLst>
                <a:ext uri="{FF2B5EF4-FFF2-40B4-BE49-F238E27FC236}">
                  <a16:creationId xmlns:a16="http://schemas.microsoft.com/office/drawing/2014/main" xmlns="" id="{7FA83D62-84CC-5048-97A1-343D76B83A4D}"/>
                </a:ext>
              </a:extLst>
            </p:cNvPr>
            <p:cNvSpPr/>
            <p:nvPr/>
          </p:nvSpPr>
          <p:spPr>
            <a:xfrm>
              <a:off x="7219278" y="2539484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92" name="Forma libre 91">
              <a:extLst>
                <a:ext uri="{FF2B5EF4-FFF2-40B4-BE49-F238E27FC236}">
                  <a16:creationId xmlns:a16="http://schemas.microsoft.com/office/drawing/2014/main" xmlns="" id="{C709272B-F5D2-034F-9B04-6C57D4E2FE52}"/>
                </a:ext>
              </a:extLst>
            </p:cNvPr>
            <p:cNvSpPr/>
            <p:nvPr/>
          </p:nvSpPr>
          <p:spPr>
            <a:xfrm>
              <a:off x="7219278" y="3946536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93" name="Forma libre 92">
              <a:extLst>
                <a:ext uri="{FF2B5EF4-FFF2-40B4-BE49-F238E27FC236}">
                  <a16:creationId xmlns:a16="http://schemas.microsoft.com/office/drawing/2014/main" xmlns="" id="{F3D189D5-999E-464B-9153-31099A8B650B}"/>
                </a:ext>
              </a:extLst>
            </p:cNvPr>
            <p:cNvSpPr/>
            <p:nvPr/>
          </p:nvSpPr>
          <p:spPr>
            <a:xfrm>
              <a:off x="7219278" y="2900047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94" name="Forma libre 93">
              <a:extLst>
                <a:ext uri="{FF2B5EF4-FFF2-40B4-BE49-F238E27FC236}">
                  <a16:creationId xmlns:a16="http://schemas.microsoft.com/office/drawing/2014/main" xmlns="" id="{1513750C-E6F8-D448-808C-5A4EEDD888DC}"/>
                </a:ext>
              </a:extLst>
            </p:cNvPr>
            <p:cNvSpPr/>
            <p:nvPr/>
          </p:nvSpPr>
          <p:spPr>
            <a:xfrm>
              <a:off x="7219278" y="325965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95" name="Forma libre 94">
              <a:extLst>
                <a:ext uri="{FF2B5EF4-FFF2-40B4-BE49-F238E27FC236}">
                  <a16:creationId xmlns:a16="http://schemas.microsoft.com/office/drawing/2014/main" xmlns="" id="{B8270560-C055-304A-A064-55A24B2B021B}"/>
                </a:ext>
              </a:extLst>
            </p:cNvPr>
            <p:cNvSpPr/>
            <p:nvPr/>
          </p:nvSpPr>
          <p:spPr>
            <a:xfrm>
              <a:off x="7219278" y="362022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96" name="Forma libre 95">
              <a:extLst>
                <a:ext uri="{FF2B5EF4-FFF2-40B4-BE49-F238E27FC236}">
                  <a16:creationId xmlns:a16="http://schemas.microsoft.com/office/drawing/2014/main" xmlns="" id="{C197CCE0-CBDA-A248-923E-02591E432BEF}"/>
                </a:ext>
              </a:extLst>
            </p:cNvPr>
            <p:cNvSpPr/>
            <p:nvPr/>
          </p:nvSpPr>
          <p:spPr>
            <a:xfrm>
              <a:off x="7618413" y="2539484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97" name="Forma libre 96">
              <a:extLst>
                <a:ext uri="{FF2B5EF4-FFF2-40B4-BE49-F238E27FC236}">
                  <a16:creationId xmlns:a16="http://schemas.microsoft.com/office/drawing/2014/main" xmlns="" id="{C38C2D25-A05F-784F-A20F-17996BB084D6}"/>
                </a:ext>
              </a:extLst>
            </p:cNvPr>
            <p:cNvSpPr/>
            <p:nvPr/>
          </p:nvSpPr>
          <p:spPr>
            <a:xfrm>
              <a:off x="7618413" y="362022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98" name="Forma libre 97">
              <a:extLst>
                <a:ext uri="{FF2B5EF4-FFF2-40B4-BE49-F238E27FC236}">
                  <a16:creationId xmlns:a16="http://schemas.microsoft.com/office/drawing/2014/main" xmlns="" id="{39624096-F795-BE40-A03C-6D9765DEDF0B}"/>
                </a:ext>
              </a:extLst>
            </p:cNvPr>
            <p:cNvSpPr/>
            <p:nvPr/>
          </p:nvSpPr>
          <p:spPr>
            <a:xfrm>
              <a:off x="7618413" y="3946536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99" name="Forma libre 98">
              <a:extLst>
                <a:ext uri="{FF2B5EF4-FFF2-40B4-BE49-F238E27FC236}">
                  <a16:creationId xmlns:a16="http://schemas.microsoft.com/office/drawing/2014/main" xmlns="" id="{3BA91AF3-B377-BA48-A238-4425EE6D5270}"/>
                </a:ext>
              </a:extLst>
            </p:cNvPr>
            <p:cNvSpPr/>
            <p:nvPr/>
          </p:nvSpPr>
          <p:spPr>
            <a:xfrm>
              <a:off x="7618413" y="1099134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00" name="Forma libre 99">
              <a:extLst>
                <a:ext uri="{FF2B5EF4-FFF2-40B4-BE49-F238E27FC236}">
                  <a16:creationId xmlns:a16="http://schemas.microsoft.com/office/drawing/2014/main" xmlns="" id="{1A62FCC6-9B6A-F14F-9F67-62B829CFB20E}"/>
                </a:ext>
              </a:extLst>
            </p:cNvPr>
            <p:cNvSpPr/>
            <p:nvPr/>
          </p:nvSpPr>
          <p:spPr>
            <a:xfrm>
              <a:off x="7618413" y="325965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01" name="Forma libre 100">
              <a:extLst>
                <a:ext uri="{FF2B5EF4-FFF2-40B4-BE49-F238E27FC236}">
                  <a16:creationId xmlns:a16="http://schemas.microsoft.com/office/drawing/2014/main" xmlns="" id="{544AF8AB-FC49-174E-A2AD-B60B420A7129}"/>
                </a:ext>
              </a:extLst>
            </p:cNvPr>
            <p:cNvSpPr/>
            <p:nvPr/>
          </p:nvSpPr>
          <p:spPr>
            <a:xfrm>
              <a:off x="7618413" y="4600116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02" name="Forma libre 101">
              <a:extLst>
                <a:ext uri="{FF2B5EF4-FFF2-40B4-BE49-F238E27FC236}">
                  <a16:creationId xmlns:a16="http://schemas.microsoft.com/office/drawing/2014/main" xmlns="" id="{4A2837B6-3FD9-8C41-BF87-D4E274ED1D0A}"/>
                </a:ext>
              </a:extLst>
            </p:cNvPr>
            <p:cNvSpPr/>
            <p:nvPr/>
          </p:nvSpPr>
          <p:spPr>
            <a:xfrm>
              <a:off x="7618413" y="4272850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03" name="Forma libre 102">
              <a:extLst>
                <a:ext uri="{FF2B5EF4-FFF2-40B4-BE49-F238E27FC236}">
                  <a16:creationId xmlns:a16="http://schemas.microsoft.com/office/drawing/2014/main" xmlns="" id="{1A903A81-0079-1545-99A4-7FC49A13279F}"/>
                </a:ext>
              </a:extLst>
            </p:cNvPr>
            <p:cNvSpPr/>
            <p:nvPr/>
          </p:nvSpPr>
          <p:spPr>
            <a:xfrm>
              <a:off x="7618413" y="181930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04" name="Forma libre 103">
              <a:extLst>
                <a:ext uri="{FF2B5EF4-FFF2-40B4-BE49-F238E27FC236}">
                  <a16:creationId xmlns:a16="http://schemas.microsoft.com/office/drawing/2014/main" xmlns="" id="{66E297DF-0B39-A346-B891-377E9C2B6FD9}"/>
                </a:ext>
              </a:extLst>
            </p:cNvPr>
            <p:cNvSpPr/>
            <p:nvPr/>
          </p:nvSpPr>
          <p:spPr>
            <a:xfrm>
              <a:off x="7618413" y="1459697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05" name="Forma libre 104">
              <a:extLst>
                <a:ext uri="{FF2B5EF4-FFF2-40B4-BE49-F238E27FC236}">
                  <a16:creationId xmlns:a16="http://schemas.microsoft.com/office/drawing/2014/main" xmlns="" id="{4CD01F4D-B15D-C542-A743-27C337EDA538}"/>
                </a:ext>
              </a:extLst>
            </p:cNvPr>
            <p:cNvSpPr/>
            <p:nvPr/>
          </p:nvSpPr>
          <p:spPr>
            <a:xfrm>
              <a:off x="7618413" y="4926430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06" name="Forma libre 105">
              <a:extLst>
                <a:ext uri="{FF2B5EF4-FFF2-40B4-BE49-F238E27FC236}">
                  <a16:creationId xmlns:a16="http://schemas.microsoft.com/office/drawing/2014/main" xmlns="" id="{547007AF-B19F-164E-8D16-82F4D5BFD707}"/>
                </a:ext>
              </a:extLst>
            </p:cNvPr>
            <p:cNvSpPr/>
            <p:nvPr/>
          </p:nvSpPr>
          <p:spPr>
            <a:xfrm>
              <a:off x="7618413" y="2900047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07" name="Forma libre 106">
              <a:extLst>
                <a:ext uri="{FF2B5EF4-FFF2-40B4-BE49-F238E27FC236}">
                  <a16:creationId xmlns:a16="http://schemas.microsoft.com/office/drawing/2014/main" xmlns="" id="{99B036F0-4E32-5D4C-AA03-E090908DBE2F}"/>
                </a:ext>
              </a:extLst>
            </p:cNvPr>
            <p:cNvSpPr/>
            <p:nvPr/>
          </p:nvSpPr>
          <p:spPr>
            <a:xfrm>
              <a:off x="7618413" y="217987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08" name="Forma libre 107">
              <a:extLst>
                <a:ext uri="{FF2B5EF4-FFF2-40B4-BE49-F238E27FC236}">
                  <a16:creationId xmlns:a16="http://schemas.microsoft.com/office/drawing/2014/main" xmlns="" id="{966D7046-004F-514E-AD7C-23339A861260}"/>
                </a:ext>
              </a:extLst>
            </p:cNvPr>
            <p:cNvSpPr/>
            <p:nvPr/>
          </p:nvSpPr>
          <p:spPr>
            <a:xfrm>
              <a:off x="8017547" y="1459697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09" name="Forma libre 108">
              <a:extLst>
                <a:ext uri="{FF2B5EF4-FFF2-40B4-BE49-F238E27FC236}">
                  <a16:creationId xmlns:a16="http://schemas.microsoft.com/office/drawing/2014/main" xmlns="" id="{154742F6-1275-BD47-A4D0-204AFEBC1B3B}"/>
                </a:ext>
              </a:extLst>
            </p:cNvPr>
            <p:cNvSpPr/>
            <p:nvPr/>
          </p:nvSpPr>
          <p:spPr>
            <a:xfrm>
              <a:off x="6421009" y="2900047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10" name="Forma libre 109">
              <a:extLst>
                <a:ext uri="{FF2B5EF4-FFF2-40B4-BE49-F238E27FC236}">
                  <a16:creationId xmlns:a16="http://schemas.microsoft.com/office/drawing/2014/main" xmlns="" id="{F243DDD2-B5C6-5447-850A-4D029FBFC030}"/>
                </a:ext>
              </a:extLst>
            </p:cNvPr>
            <p:cNvSpPr/>
            <p:nvPr/>
          </p:nvSpPr>
          <p:spPr>
            <a:xfrm>
              <a:off x="6421009" y="5252745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11" name="Forma libre 110">
              <a:extLst>
                <a:ext uri="{FF2B5EF4-FFF2-40B4-BE49-F238E27FC236}">
                  <a16:creationId xmlns:a16="http://schemas.microsoft.com/office/drawing/2014/main" xmlns="" id="{31BECA51-29DF-5144-A3E7-6CBB5696DC0F}"/>
                </a:ext>
              </a:extLst>
            </p:cNvPr>
            <p:cNvSpPr/>
            <p:nvPr/>
          </p:nvSpPr>
          <p:spPr>
            <a:xfrm>
              <a:off x="6421009" y="181930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12" name="Forma libre 111">
              <a:extLst>
                <a:ext uri="{FF2B5EF4-FFF2-40B4-BE49-F238E27FC236}">
                  <a16:creationId xmlns:a16="http://schemas.microsoft.com/office/drawing/2014/main" xmlns="" id="{6E0F9119-8F05-D244-82DE-8FAC6BD78FDE}"/>
                </a:ext>
              </a:extLst>
            </p:cNvPr>
            <p:cNvSpPr/>
            <p:nvPr/>
          </p:nvSpPr>
          <p:spPr>
            <a:xfrm>
              <a:off x="6421009" y="217987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13" name="Forma libre 112">
              <a:extLst>
                <a:ext uri="{FF2B5EF4-FFF2-40B4-BE49-F238E27FC236}">
                  <a16:creationId xmlns:a16="http://schemas.microsoft.com/office/drawing/2014/main" xmlns="" id="{A885FDF8-24F3-5449-90B1-7E90A4DCC0B8}"/>
                </a:ext>
              </a:extLst>
            </p:cNvPr>
            <p:cNvSpPr/>
            <p:nvPr/>
          </p:nvSpPr>
          <p:spPr>
            <a:xfrm>
              <a:off x="6421009" y="325965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14" name="Forma libre 113">
              <a:extLst>
                <a:ext uri="{FF2B5EF4-FFF2-40B4-BE49-F238E27FC236}">
                  <a16:creationId xmlns:a16="http://schemas.microsoft.com/office/drawing/2014/main" xmlns="" id="{D7ADB49E-F801-8A4F-BD28-402DDA0BEF5D}"/>
                </a:ext>
              </a:extLst>
            </p:cNvPr>
            <p:cNvSpPr/>
            <p:nvPr/>
          </p:nvSpPr>
          <p:spPr>
            <a:xfrm>
              <a:off x="6421009" y="3946536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15" name="Forma libre 114">
              <a:extLst>
                <a:ext uri="{FF2B5EF4-FFF2-40B4-BE49-F238E27FC236}">
                  <a16:creationId xmlns:a16="http://schemas.microsoft.com/office/drawing/2014/main" xmlns="" id="{80975162-683C-BF4D-AF1E-FAFF301F6AB8}"/>
                </a:ext>
              </a:extLst>
            </p:cNvPr>
            <p:cNvSpPr/>
            <p:nvPr/>
          </p:nvSpPr>
          <p:spPr>
            <a:xfrm>
              <a:off x="6421009" y="4926430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16" name="Forma libre 115">
              <a:extLst>
                <a:ext uri="{FF2B5EF4-FFF2-40B4-BE49-F238E27FC236}">
                  <a16:creationId xmlns:a16="http://schemas.microsoft.com/office/drawing/2014/main" xmlns="" id="{679CEEF7-3954-7D4E-82C2-3210CAA45EA7}"/>
                </a:ext>
              </a:extLst>
            </p:cNvPr>
            <p:cNvSpPr/>
            <p:nvPr/>
          </p:nvSpPr>
          <p:spPr>
            <a:xfrm>
              <a:off x="6421009" y="4600116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17" name="Forma libre 116">
              <a:extLst>
                <a:ext uri="{FF2B5EF4-FFF2-40B4-BE49-F238E27FC236}">
                  <a16:creationId xmlns:a16="http://schemas.microsoft.com/office/drawing/2014/main" xmlns="" id="{2B147561-435C-1E48-B524-31D89271B8D3}"/>
                </a:ext>
              </a:extLst>
            </p:cNvPr>
            <p:cNvSpPr/>
            <p:nvPr/>
          </p:nvSpPr>
          <p:spPr>
            <a:xfrm>
              <a:off x="6421009" y="4272850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18" name="Forma libre 117">
              <a:extLst>
                <a:ext uri="{FF2B5EF4-FFF2-40B4-BE49-F238E27FC236}">
                  <a16:creationId xmlns:a16="http://schemas.microsoft.com/office/drawing/2014/main" xmlns="" id="{D0F33D9D-C942-774A-909A-98CA0D7D827B}"/>
                </a:ext>
              </a:extLst>
            </p:cNvPr>
            <p:cNvSpPr/>
            <p:nvPr/>
          </p:nvSpPr>
          <p:spPr>
            <a:xfrm>
              <a:off x="6421009" y="1099134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19" name="Forma libre 118">
              <a:extLst>
                <a:ext uri="{FF2B5EF4-FFF2-40B4-BE49-F238E27FC236}">
                  <a16:creationId xmlns:a16="http://schemas.microsoft.com/office/drawing/2014/main" xmlns="" id="{817B2896-1321-764D-BE7B-1A031E4FFF2A}"/>
                </a:ext>
              </a:extLst>
            </p:cNvPr>
            <p:cNvSpPr/>
            <p:nvPr/>
          </p:nvSpPr>
          <p:spPr>
            <a:xfrm>
              <a:off x="6421009" y="362022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20" name="Forma libre 119">
              <a:extLst>
                <a:ext uri="{FF2B5EF4-FFF2-40B4-BE49-F238E27FC236}">
                  <a16:creationId xmlns:a16="http://schemas.microsoft.com/office/drawing/2014/main" xmlns="" id="{947104F2-FE52-0949-B697-E9BB247665D9}"/>
                </a:ext>
              </a:extLst>
            </p:cNvPr>
            <p:cNvSpPr/>
            <p:nvPr/>
          </p:nvSpPr>
          <p:spPr>
            <a:xfrm>
              <a:off x="6421009" y="2539484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21" name="Forma libre 120">
              <a:extLst>
                <a:ext uri="{FF2B5EF4-FFF2-40B4-BE49-F238E27FC236}">
                  <a16:creationId xmlns:a16="http://schemas.microsoft.com/office/drawing/2014/main" xmlns="" id="{287DC5C6-C89D-DA4F-ACDA-0DDAA91046CB}"/>
                </a:ext>
              </a:extLst>
            </p:cNvPr>
            <p:cNvSpPr/>
            <p:nvPr/>
          </p:nvSpPr>
          <p:spPr>
            <a:xfrm>
              <a:off x="6021875" y="362022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22" name="Forma libre 121">
              <a:extLst>
                <a:ext uri="{FF2B5EF4-FFF2-40B4-BE49-F238E27FC236}">
                  <a16:creationId xmlns:a16="http://schemas.microsoft.com/office/drawing/2014/main" xmlns="" id="{FA60C2CF-60EB-384E-8F9C-CAAB9AC858A9}"/>
                </a:ext>
              </a:extLst>
            </p:cNvPr>
            <p:cNvSpPr/>
            <p:nvPr/>
          </p:nvSpPr>
          <p:spPr>
            <a:xfrm>
              <a:off x="6021875" y="4272850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23" name="Forma libre 122">
              <a:extLst>
                <a:ext uri="{FF2B5EF4-FFF2-40B4-BE49-F238E27FC236}">
                  <a16:creationId xmlns:a16="http://schemas.microsoft.com/office/drawing/2014/main" xmlns="" id="{193651D1-FAA3-7741-931D-34FA2EAD4BE0}"/>
                </a:ext>
              </a:extLst>
            </p:cNvPr>
            <p:cNvSpPr/>
            <p:nvPr/>
          </p:nvSpPr>
          <p:spPr>
            <a:xfrm>
              <a:off x="6021875" y="3946536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24" name="Forma libre 123">
              <a:extLst>
                <a:ext uri="{FF2B5EF4-FFF2-40B4-BE49-F238E27FC236}">
                  <a16:creationId xmlns:a16="http://schemas.microsoft.com/office/drawing/2014/main" xmlns="" id="{4FC9530B-14BA-5240-8B37-65B32B21A9C3}"/>
                </a:ext>
              </a:extLst>
            </p:cNvPr>
            <p:cNvSpPr/>
            <p:nvPr/>
          </p:nvSpPr>
          <p:spPr>
            <a:xfrm>
              <a:off x="6021875" y="325965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25" name="Forma libre 124">
              <a:extLst>
                <a:ext uri="{FF2B5EF4-FFF2-40B4-BE49-F238E27FC236}">
                  <a16:creationId xmlns:a16="http://schemas.microsoft.com/office/drawing/2014/main" xmlns="" id="{3127EAAF-E9A2-2243-A725-715519C36DC9}"/>
                </a:ext>
              </a:extLst>
            </p:cNvPr>
            <p:cNvSpPr/>
            <p:nvPr/>
          </p:nvSpPr>
          <p:spPr>
            <a:xfrm>
              <a:off x="6021875" y="2900047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26" name="Forma libre 125">
              <a:extLst>
                <a:ext uri="{FF2B5EF4-FFF2-40B4-BE49-F238E27FC236}">
                  <a16:creationId xmlns:a16="http://schemas.microsoft.com/office/drawing/2014/main" xmlns="" id="{786C542A-8555-B844-8B6C-50C1C293168E}"/>
                </a:ext>
              </a:extLst>
            </p:cNvPr>
            <p:cNvSpPr/>
            <p:nvPr/>
          </p:nvSpPr>
          <p:spPr>
            <a:xfrm>
              <a:off x="6021875" y="5252745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27" name="Forma libre 126">
              <a:extLst>
                <a:ext uri="{FF2B5EF4-FFF2-40B4-BE49-F238E27FC236}">
                  <a16:creationId xmlns:a16="http://schemas.microsoft.com/office/drawing/2014/main" xmlns="" id="{E2307C58-15E6-E546-B5B6-588966A16E35}"/>
                </a:ext>
              </a:extLst>
            </p:cNvPr>
            <p:cNvSpPr/>
            <p:nvPr/>
          </p:nvSpPr>
          <p:spPr>
            <a:xfrm>
              <a:off x="6021875" y="5906325"/>
              <a:ext cx="152051" cy="152216"/>
            </a:xfrm>
            <a:custGeom>
              <a:avLst/>
              <a:gdLst>
                <a:gd name="connsiteX0" fmla="*/ 152051 w 152051"/>
                <a:gd name="connsiteY0" fmla="*/ 76109 h 152216"/>
                <a:gd name="connsiteX1" fmla="*/ 76026 w 152051"/>
                <a:gd name="connsiteY1" fmla="*/ 152217 h 152216"/>
                <a:gd name="connsiteX2" fmla="*/ 0 w 152051"/>
                <a:gd name="connsiteY2" fmla="*/ 76109 h 152216"/>
                <a:gd name="connsiteX3" fmla="*/ 76026 w 152051"/>
                <a:gd name="connsiteY3" fmla="*/ 0 h 152216"/>
                <a:gd name="connsiteX4" fmla="*/ 152051 w 152051"/>
                <a:gd name="connsiteY4" fmla="*/ 76109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9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9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9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28" name="Forma libre 127">
              <a:extLst>
                <a:ext uri="{FF2B5EF4-FFF2-40B4-BE49-F238E27FC236}">
                  <a16:creationId xmlns:a16="http://schemas.microsoft.com/office/drawing/2014/main" xmlns="" id="{631B0DF0-932B-5643-A673-150913E41A36}"/>
                </a:ext>
              </a:extLst>
            </p:cNvPr>
            <p:cNvSpPr/>
            <p:nvPr/>
          </p:nvSpPr>
          <p:spPr>
            <a:xfrm>
              <a:off x="6021875" y="557905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29" name="Forma libre 128">
              <a:extLst>
                <a:ext uri="{FF2B5EF4-FFF2-40B4-BE49-F238E27FC236}">
                  <a16:creationId xmlns:a16="http://schemas.microsoft.com/office/drawing/2014/main" xmlns="" id="{92659F12-8255-9B4D-9AFA-56DAF91766D7}"/>
                </a:ext>
              </a:extLst>
            </p:cNvPr>
            <p:cNvSpPr/>
            <p:nvPr/>
          </p:nvSpPr>
          <p:spPr>
            <a:xfrm>
              <a:off x="6021875" y="4600116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30" name="Forma libre 129">
              <a:extLst>
                <a:ext uri="{FF2B5EF4-FFF2-40B4-BE49-F238E27FC236}">
                  <a16:creationId xmlns:a16="http://schemas.microsoft.com/office/drawing/2014/main" xmlns="" id="{928A3400-89E4-AA42-817B-3F6E4009534E}"/>
                </a:ext>
              </a:extLst>
            </p:cNvPr>
            <p:cNvSpPr/>
            <p:nvPr/>
          </p:nvSpPr>
          <p:spPr>
            <a:xfrm>
              <a:off x="6021875" y="2539484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31" name="Forma libre 130">
              <a:extLst>
                <a:ext uri="{FF2B5EF4-FFF2-40B4-BE49-F238E27FC236}">
                  <a16:creationId xmlns:a16="http://schemas.microsoft.com/office/drawing/2014/main" xmlns="" id="{806F1126-5C23-1F48-848A-13200BE16EDF}"/>
                </a:ext>
              </a:extLst>
            </p:cNvPr>
            <p:cNvSpPr/>
            <p:nvPr/>
          </p:nvSpPr>
          <p:spPr>
            <a:xfrm>
              <a:off x="6021875" y="4926430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32" name="Forma libre 131">
              <a:extLst>
                <a:ext uri="{FF2B5EF4-FFF2-40B4-BE49-F238E27FC236}">
                  <a16:creationId xmlns:a16="http://schemas.microsoft.com/office/drawing/2014/main" xmlns="" id="{1ADE2C17-862F-9E43-8DF6-94917095CFB8}"/>
                </a:ext>
              </a:extLst>
            </p:cNvPr>
            <p:cNvSpPr/>
            <p:nvPr/>
          </p:nvSpPr>
          <p:spPr>
            <a:xfrm>
              <a:off x="6421009" y="1459697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33" name="Forma libre 132">
              <a:extLst>
                <a:ext uri="{FF2B5EF4-FFF2-40B4-BE49-F238E27FC236}">
                  <a16:creationId xmlns:a16="http://schemas.microsoft.com/office/drawing/2014/main" xmlns="" id="{08B957E2-D40F-7C47-B6A6-F31765B4039F}"/>
                </a:ext>
              </a:extLst>
            </p:cNvPr>
            <p:cNvSpPr/>
            <p:nvPr/>
          </p:nvSpPr>
          <p:spPr>
            <a:xfrm>
              <a:off x="4425336" y="3946536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34" name="Forma libre 133">
              <a:extLst>
                <a:ext uri="{FF2B5EF4-FFF2-40B4-BE49-F238E27FC236}">
                  <a16:creationId xmlns:a16="http://schemas.microsoft.com/office/drawing/2014/main" xmlns="" id="{550C9F40-4AB9-4942-8C4A-B017AF917740}"/>
                </a:ext>
              </a:extLst>
            </p:cNvPr>
            <p:cNvSpPr/>
            <p:nvPr/>
          </p:nvSpPr>
          <p:spPr>
            <a:xfrm>
              <a:off x="4425336" y="217987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35" name="Forma libre 134">
              <a:extLst>
                <a:ext uri="{FF2B5EF4-FFF2-40B4-BE49-F238E27FC236}">
                  <a16:creationId xmlns:a16="http://schemas.microsoft.com/office/drawing/2014/main" xmlns="" id="{DAFADDF5-74BE-8646-9D78-C64277965538}"/>
                </a:ext>
              </a:extLst>
            </p:cNvPr>
            <p:cNvSpPr/>
            <p:nvPr/>
          </p:nvSpPr>
          <p:spPr>
            <a:xfrm>
              <a:off x="4425336" y="2900047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36" name="Forma libre 135">
              <a:extLst>
                <a:ext uri="{FF2B5EF4-FFF2-40B4-BE49-F238E27FC236}">
                  <a16:creationId xmlns:a16="http://schemas.microsoft.com/office/drawing/2014/main" xmlns="" id="{AF176564-9E66-0645-8224-A203C8D22B72}"/>
                </a:ext>
              </a:extLst>
            </p:cNvPr>
            <p:cNvSpPr/>
            <p:nvPr/>
          </p:nvSpPr>
          <p:spPr>
            <a:xfrm>
              <a:off x="5622740" y="557905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37" name="Forma libre 136">
              <a:extLst>
                <a:ext uri="{FF2B5EF4-FFF2-40B4-BE49-F238E27FC236}">
                  <a16:creationId xmlns:a16="http://schemas.microsoft.com/office/drawing/2014/main" xmlns="" id="{BF62F159-6C4B-0942-B583-7C845199175A}"/>
                </a:ext>
              </a:extLst>
            </p:cNvPr>
            <p:cNvSpPr/>
            <p:nvPr/>
          </p:nvSpPr>
          <p:spPr>
            <a:xfrm>
              <a:off x="4425336" y="4272850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38" name="Forma libre 137">
              <a:extLst>
                <a:ext uri="{FF2B5EF4-FFF2-40B4-BE49-F238E27FC236}">
                  <a16:creationId xmlns:a16="http://schemas.microsoft.com/office/drawing/2014/main" xmlns="" id="{F3511D1B-8974-B844-AD2F-266379CB7E78}"/>
                </a:ext>
              </a:extLst>
            </p:cNvPr>
            <p:cNvSpPr/>
            <p:nvPr/>
          </p:nvSpPr>
          <p:spPr>
            <a:xfrm>
              <a:off x="4425336" y="362022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39" name="Forma libre 138">
              <a:extLst>
                <a:ext uri="{FF2B5EF4-FFF2-40B4-BE49-F238E27FC236}">
                  <a16:creationId xmlns:a16="http://schemas.microsoft.com/office/drawing/2014/main" xmlns="" id="{3BAFF9B4-AA50-EA43-A4F8-B83568AD995A}"/>
                </a:ext>
              </a:extLst>
            </p:cNvPr>
            <p:cNvSpPr/>
            <p:nvPr/>
          </p:nvSpPr>
          <p:spPr>
            <a:xfrm>
              <a:off x="4425336" y="181930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0" name="Forma libre 139">
              <a:extLst>
                <a:ext uri="{FF2B5EF4-FFF2-40B4-BE49-F238E27FC236}">
                  <a16:creationId xmlns:a16="http://schemas.microsoft.com/office/drawing/2014/main" xmlns="" id="{8DAEA85B-2B06-3748-A5CA-984BB5776AE3}"/>
                </a:ext>
              </a:extLst>
            </p:cNvPr>
            <p:cNvSpPr/>
            <p:nvPr/>
          </p:nvSpPr>
          <p:spPr>
            <a:xfrm>
              <a:off x="4425336" y="4600116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1" name="Forma libre 140">
              <a:extLst>
                <a:ext uri="{FF2B5EF4-FFF2-40B4-BE49-F238E27FC236}">
                  <a16:creationId xmlns:a16="http://schemas.microsoft.com/office/drawing/2014/main" xmlns="" id="{E9337A61-120B-AE4A-B38E-9AA1DF8852E1}"/>
                </a:ext>
              </a:extLst>
            </p:cNvPr>
            <p:cNvSpPr/>
            <p:nvPr/>
          </p:nvSpPr>
          <p:spPr>
            <a:xfrm>
              <a:off x="4425336" y="4926430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2" name="Forma libre 141">
              <a:extLst>
                <a:ext uri="{FF2B5EF4-FFF2-40B4-BE49-F238E27FC236}">
                  <a16:creationId xmlns:a16="http://schemas.microsoft.com/office/drawing/2014/main" xmlns="" id="{3ADD866B-BE3F-4449-88A1-6552C39556EC}"/>
                </a:ext>
              </a:extLst>
            </p:cNvPr>
            <p:cNvSpPr/>
            <p:nvPr/>
          </p:nvSpPr>
          <p:spPr>
            <a:xfrm>
              <a:off x="4425336" y="2539484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3" name="Forma libre 142">
              <a:extLst>
                <a:ext uri="{FF2B5EF4-FFF2-40B4-BE49-F238E27FC236}">
                  <a16:creationId xmlns:a16="http://schemas.microsoft.com/office/drawing/2014/main" xmlns="" id="{288CB22A-0235-7E4D-B95C-26D4ED4CA0F4}"/>
                </a:ext>
              </a:extLst>
            </p:cNvPr>
            <p:cNvSpPr/>
            <p:nvPr/>
          </p:nvSpPr>
          <p:spPr>
            <a:xfrm>
              <a:off x="4026202" y="362022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4" name="Forma libre 143">
              <a:extLst>
                <a:ext uri="{FF2B5EF4-FFF2-40B4-BE49-F238E27FC236}">
                  <a16:creationId xmlns:a16="http://schemas.microsoft.com/office/drawing/2014/main" xmlns="" id="{13EB34D8-D180-0742-ADE0-9182A3C58C47}"/>
                </a:ext>
              </a:extLst>
            </p:cNvPr>
            <p:cNvSpPr/>
            <p:nvPr/>
          </p:nvSpPr>
          <p:spPr>
            <a:xfrm>
              <a:off x="6421009" y="79565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5" name="Forma libre 144">
              <a:extLst>
                <a:ext uri="{FF2B5EF4-FFF2-40B4-BE49-F238E27FC236}">
                  <a16:creationId xmlns:a16="http://schemas.microsoft.com/office/drawing/2014/main" xmlns="" id="{1C885EFD-CDE9-3E42-83E0-FB1202DA8483}"/>
                </a:ext>
              </a:extLst>
            </p:cNvPr>
            <p:cNvSpPr/>
            <p:nvPr/>
          </p:nvSpPr>
          <p:spPr>
            <a:xfrm>
              <a:off x="6421009" y="5906325"/>
              <a:ext cx="152051" cy="152216"/>
            </a:xfrm>
            <a:custGeom>
              <a:avLst/>
              <a:gdLst>
                <a:gd name="connsiteX0" fmla="*/ 152051 w 152051"/>
                <a:gd name="connsiteY0" fmla="*/ 76109 h 152216"/>
                <a:gd name="connsiteX1" fmla="*/ 76026 w 152051"/>
                <a:gd name="connsiteY1" fmla="*/ 152217 h 152216"/>
                <a:gd name="connsiteX2" fmla="*/ 0 w 152051"/>
                <a:gd name="connsiteY2" fmla="*/ 76109 h 152216"/>
                <a:gd name="connsiteX3" fmla="*/ 76026 w 152051"/>
                <a:gd name="connsiteY3" fmla="*/ 0 h 152216"/>
                <a:gd name="connsiteX4" fmla="*/ 152051 w 152051"/>
                <a:gd name="connsiteY4" fmla="*/ 76109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9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9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9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6" name="Forma libre 145">
              <a:extLst>
                <a:ext uri="{FF2B5EF4-FFF2-40B4-BE49-F238E27FC236}">
                  <a16:creationId xmlns:a16="http://schemas.microsoft.com/office/drawing/2014/main" xmlns="" id="{7107A05D-0FFC-C14E-B1E3-859FF14C95E0}"/>
                </a:ext>
              </a:extLst>
            </p:cNvPr>
            <p:cNvSpPr/>
            <p:nvPr/>
          </p:nvSpPr>
          <p:spPr>
            <a:xfrm>
              <a:off x="4026202" y="3946536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7" name="Forma libre 146">
              <a:extLst>
                <a:ext uri="{FF2B5EF4-FFF2-40B4-BE49-F238E27FC236}">
                  <a16:creationId xmlns:a16="http://schemas.microsoft.com/office/drawing/2014/main" xmlns="" id="{0E90B8F8-CE05-F04A-9F63-01B0E2E4CFF1}"/>
                </a:ext>
              </a:extLst>
            </p:cNvPr>
            <p:cNvSpPr/>
            <p:nvPr/>
          </p:nvSpPr>
          <p:spPr>
            <a:xfrm>
              <a:off x="6421009" y="557905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8" name="Forma libre 147">
              <a:extLst>
                <a:ext uri="{FF2B5EF4-FFF2-40B4-BE49-F238E27FC236}">
                  <a16:creationId xmlns:a16="http://schemas.microsoft.com/office/drawing/2014/main" xmlns="" id="{C356936A-1916-4947-BE72-4D6B79B6A4D5}"/>
                </a:ext>
              </a:extLst>
            </p:cNvPr>
            <p:cNvSpPr/>
            <p:nvPr/>
          </p:nvSpPr>
          <p:spPr>
            <a:xfrm>
              <a:off x="4026202" y="325965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9" name="Forma libre 148">
              <a:extLst>
                <a:ext uri="{FF2B5EF4-FFF2-40B4-BE49-F238E27FC236}">
                  <a16:creationId xmlns:a16="http://schemas.microsoft.com/office/drawing/2014/main" xmlns="" id="{33A6D655-E9B5-9D4D-AA0B-F4F71FF95404}"/>
                </a:ext>
              </a:extLst>
            </p:cNvPr>
            <p:cNvSpPr/>
            <p:nvPr/>
          </p:nvSpPr>
          <p:spPr>
            <a:xfrm>
              <a:off x="4026202" y="4272850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50" name="Forma libre 149">
              <a:extLst>
                <a:ext uri="{FF2B5EF4-FFF2-40B4-BE49-F238E27FC236}">
                  <a16:creationId xmlns:a16="http://schemas.microsoft.com/office/drawing/2014/main" xmlns="" id="{63AE9874-5A8F-7744-9C3F-A36138BD0222}"/>
                </a:ext>
              </a:extLst>
            </p:cNvPr>
            <p:cNvSpPr/>
            <p:nvPr/>
          </p:nvSpPr>
          <p:spPr>
            <a:xfrm>
              <a:off x="4026202" y="2539484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51" name="Forma libre 150">
              <a:extLst>
                <a:ext uri="{FF2B5EF4-FFF2-40B4-BE49-F238E27FC236}">
                  <a16:creationId xmlns:a16="http://schemas.microsoft.com/office/drawing/2014/main" xmlns="" id="{834B87ED-2D16-4B49-9E0D-B39B780197CB}"/>
                </a:ext>
              </a:extLst>
            </p:cNvPr>
            <p:cNvSpPr/>
            <p:nvPr/>
          </p:nvSpPr>
          <p:spPr>
            <a:xfrm>
              <a:off x="4026202" y="2900047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52" name="Forma libre 151">
              <a:extLst>
                <a:ext uri="{FF2B5EF4-FFF2-40B4-BE49-F238E27FC236}">
                  <a16:creationId xmlns:a16="http://schemas.microsoft.com/office/drawing/2014/main" xmlns="" id="{5D5807B5-41FF-114D-9993-5C06DF40AB97}"/>
                </a:ext>
              </a:extLst>
            </p:cNvPr>
            <p:cNvSpPr/>
            <p:nvPr/>
          </p:nvSpPr>
          <p:spPr>
            <a:xfrm>
              <a:off x="4425336" y="325965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53" name="Forma libre 152">
              <a:extLst>
                <a:ext uri="{FF2B5EF4-FFF2-40B4-BE49-F238E27FC236}">
                  <a16:creationId xmlns:a16="http://schemas.microsoft.com/office/drawing/2014/main" xmlns="" id="{13303D92-EE7D-CF44-A5A8-9EE36FFA5CD9}"/>
                </a:ext>
              </a:extLst>
            </p:cNvPr>
            <p:cNvSpPr/>
            <p:nvPr/>
          </p:nvSpPr>
          <p:spPr>
            <a:xfrm>
              <a:off x="5223605" y="4926430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54" name="Forma libre 153">
              <a:extLst>
                <a:ext uri="{FF2B5EF4-FFF2-40B4-BE49-F238E27FC236}">
                  <a16:creationId xmlns:a16="http://schemas.microsoft.com/office/drawing/2014/main" xmlns="" id="{00818A53-38D5-9343-AC56-D0F6A7D266E2}"/>
                </a:ext>
              </a:extLst>
            </p:cNvPr>
            <p:cNvSpPr/>
            <p:nvPr/>
          </p:nvSpPr>
          <p:spPr>
            <a:xfrm>
              <a:off x="5223605" y="557905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55" name="Forma libre 154">
              <a:extLst>
                <a:ext uri="{FF2B5EF4-FFF2-40B4-BE49-F238E27FC236}">
                  <a16:creationId xmlns:a16="http://schemas.microsoft.com/office/drawing/2014/main" xmlns="" id="{7DE641D2-75D6-F945-8F80-2FA4508A7D6D}"/>
                </a:ext>
              </a:extLst>
            </p:cNvPr>
            <p:cNvSpPr/>
            <p:nvPr/>
          </p:nvSpPr>
          <p:spPr>
            <a:xfrm>
              <a:off x="5223605" y="5252745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56" name="Forma libre 155">
              <a:extLst>
                <a:ext uri="{FF2B5EF4-FFF2-40B4-BE49-F238E27FC236}">
                  <a16:creationId xmlns:a16="http://schemas.microsoft.com/office/drawing/2014/main" xmlns="" id="{2D4E5CDA-82BB-7942-A111-D00CADD47287}"/>
                </a:ext>
              </a:extLst>
            </p:cNvPr>
            <p:cNvSpPr/>
            <p:nvPr/>
          </p:nvSpPr>
          <p:spPr>
            <a:xfrm>
              <a:off x="5622740" y="181930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57" name="Forma libre 156">
              <a:extLst>
                <a:ext uri="{FF2B5EF4-FFF2-40B4-BE49-F238E27FC236}">
                  <a16:creationId xmlns:a16="http://schemas.microsoft.com/office/drawing/2014/main" xmlns="" id="{112A46C9-3C1B-8B40-ABB6-9F4EB6D7D84E}"/>
                </a:ext>
              </a:extLst>
            </p:cNvPr>
            <p:cNvSpPr/>
            <p:nvPr/>
          </p:nvSpPr>
          <p:spPr>
            <a:xfrm>
              <a:off x="5622740" y="1099134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58" name="Forma libre 157">
              <a:extLst>
                <a:ext uri="{FF2B5EF4-FFF2-40B4-BE49-F238E27FC236}">
                  <a16:creationId xmlns:a16="http://schemas.microsoft.com/office/drawing/2014/main" xmlns="" id="{FB9A5846-204B-B94D-98F1-3154A1ED7322}"/>
                </a:ext>
              </a:extLst>
            </p:cNvPr>
            <p:cNvSpPr/>
            <p:nvPr/>
          </p:nvSpPr>
          <p:spPr>
            <a:xfrm>
              <a:off x="5622740" y="1459697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59" name="Forma libre 158">
              <a:extLst>
                <a:ext uri="{FF2B5EF4-FFF2-40B4-BE49-F238E27FC236}">
                  <a16:creationId xmlns:a16="http://schemas.microsoft.com/office/drawing/2014/main" xmlns="" id="{84D0AE36-97D8-214F-AAEF-9A7E9F563280}"/>
                </a:ext>
              </a:extLst>
            </p:cNvPr>
            <p:cNvSpPr/>
            <p:nvPr/>
          </p:nvSpPr>
          <p:spPr>
            <a:xfrm>
              <a:off x="5223605" y="362022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60" name="Forma libre 159">
              <a:extLst>
                <a:ext uri="{FF2B5EF4-FFF2-40B4-BE49-F238E27FC236}">
                  <a16:creationId xmlns:a16="http://schemas.microsoft.com/office/drawing/2014/main" xmlns="" id="{8BBF1BB1-2C04-6743-B978-118343E74C72}"/>
                </a:ext>
              </a:extLst>
            </p:cNvPr>
            <p:cNvSpPr/>
            <p:nvPr/>
          </p:nvSpPr>
          <p:spPr>
            <a:xfrm>
              <a:off x="5223605" y="325965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61" name="Forma libre 160">
              <a:extLst>
                <a:ext uri="{FF2B5EF4-FFF2-40B4-BE49-F238E27FC236}">
                  <a16:creationId xmlns:a16="http://schemas.microsoft.com/office/drawing/2014/main" xmlns="" id="{99C80EC9-5980-0847-B86A-ECABDB3EA9E0}"/>
                </a:ext>
              </a:extLst>
            </p:cNvPr>
            <p:cNvSpPr/>
            <p:nvPr/>
          </p:nvSpPr>
          <p:spPr>
            <a:xfrm>
              <a:off x="5223605" y="4600116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62" name="Forma libre 161">
              <a:extLst>
                <a:ext uri="{FF2B5EF4-FFF2-40B4-BE49-F238E27FC236}">
                  <a16:creationId xmlns:a16="http://schemas.microsoft.com/office/drawing/2014/main" xmlns="" id="{1DFC4F75-8004-E54B-A1FC-8DC4BC4E0AF6}"/>
                </a:ext>
              </a:extLst>
            </p:cNvPr>
            <p:cNvSpPr/>
            <p:nvPr/>
          </p:nvSpPr>
          <p:spPr>
            <a:xfrm>
              <a:off x="5223605" y="4272850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63" name="Forma libre 162">
              <a:extLst>
                <a:ext uri="{FF2B5EF4-FFF2-40B4-BE49-F238E27FC236}">
                  <a16:creationId xmlns:a16="http://schemas.microsoft.com/office/drawing/2014/main" xmlns="" id="{BBA858C6-9C2D-AC43-B482-FC90C48CDB75}"/>
                </a:ext>
              </a:extLst>
            </p:cNvPr>
            <p:cNvSpPr/>
            <p:nvPr/>
          </p:nvSpPr>
          <p:spPr>
            <a:xfrm>
              <a:off x="5223605" y="3946536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64" name="Forma libre 163">
              <a:extLst>
                <a:ext uri="{FF2B5EF4-FFF2-40B4-BE49-F238E27FC236}">
                  <a16:creationId xmlns:a16="http://schemas.microsoft.com/office/drawing/2014/main" xmlns="" id="{C7104963-83E0-1B47-A7FA-D51EF80D03E3}"/>
                </a:ext>
              </a:extLst>
            </p:cNvPr>
            <p:cNvSpPr/>
            <p:nvPr/>
          </p:nvSpPr>
          <p:spPr>
            <a:xfrm>
              <a:off x="5622740" y="325965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65" name="Forma libre 164">
              <a:extLst>
                <a:ext uri="{FF2B5EF4-FFF2-40B4-BE49-F238E27FC236}">
                  <a16:creationId xmlns:a16="http://schemas.microsoft.com/office/drawing/2014/main" xmlns="" id="{8354CB2B-D728-024B-8C55-676FC9774DCC}"/>
                </a:ext>
              </a:extLst>
            </p:cNvPr>
            <p:cNvSpPr/>
            <p:nvPr/>
          </p:nvSpPr>
          <p:spPr>
            <a:xfrm>
              <a:off x="5622740" y="4272850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66" name="Forma libre 165">
              <a:extLst>
                <a:ext uri="{FF2B5EF4-FFF2-40B4-BE49-F238E27FC236}">
                  <a16:creationId xmlns:a16="http://schemas.microsoft.com/office/drawing/2014/main" xmlns="" id="{6395DCCF-2C96-C242-AE26-C3B831118035}"/>
                </a:ext>
              </a:extLst>
            </p:cNvPr>
            <p:cNvSpPr/>
            <p:nvPr/>
          </p:nvSpPr>
          <p:spPr>
            <a:xfrm>
              <a:off x="5622740" y="4926430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67" name="Forma libre 166">
              <a:extLst>
                <a:ext uri="{FF2B5EF4-FFF2-40B4-BE49-F238E27FC236}">
                  <a16:creationId xmlns:a16="http://schemas.microsoft.com/office/drawing/2014/main" xmlns="" id="{F45BB8F2-D8DE-F24C-B5EE-D929F7865B46}"/>
                </a:ext>
              </a:extLst>
            </p:cNvPr>
            <p:cNvSpPr/>
            <p:nvPr/>
          </p:nvSpPr>
          <p:spPr>
            <a:xfrm>
              <a:off x="5622740" y="4600116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68" name="Forma libre 167">
              <a:extLst>
                <a:ext uri="{FF2B5EF4-FFF2-40B4-BE49-F238E27FC236}">
                  <a16:creationId xmlns:a16="http://schemas.microsoft.com/office/drawing/2014/main" xmlns="" id="{4F8DD9E2-FFB4-E04D-A21E-0666F6FCC5A9}"/>
                </a:ext>
              </a:extLst>
            </p:cNvPr>
            <p:cNvSpPr/>
            <p:nvPr/>
          </p:nvSpPr>
          <p:spPr>
            <a:xfrm>
              <a:off x="5622740" y="217987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69" name="Forma libre 168">
              <a:extLst>
                <a:ext uri="{FF2B5EF4-FFF2-40B4-BE49-F238E27FC236}">
                  <a16:creationId xmlns:a16="http://schemas.microsoft.com/office/drawing/2014/main" xmlns="" id="{522A2370-5130-F54D-A9BE-8F044C7780CA}"/>
                </a:ext>
              </a:extLst>
            </p:cNvPr>
            <p:cNvSpPr/>
            <p:nvPr/>
          </p:nvSpPr>
          <p:spPr>
            <a:xfrm>
              <a:off x="5622740" y="5906325"/>
              <a:ext cx="152051" cy="152216"/>
            </a:xfrm>
            <a:custGeom>
              <a:avLst/>
              <a:gdLst>
                <a:gd name="connsiteX0" fmla="*/ 152051 w 152051"/>
                <a:gd name="connsiteY0" fmla="*/ 76109 h 152216"/>
                <a:gd name="connsiteX1" fmla="*/ 76026 w 152051"/>
                <a:gd name="connsiteY1" fmla="*/ 152217 h 152216"/>
                <a:gd name="connsiteX2" fmla="*/ 0 w 152051"/>
                <a:gd name="connsiteY2" fmla="*/ 76109 h 152216"/>
                <a:gd name="connsiteX3" fmla="*/ 76026 w 152051"/>
                <a:gd name="connsiteY3" fmla="*/ 0 h 152216"/>
                <a:gd name="connsiteX4" fmla="*/ 152051 w 152051"/>
                <a:gd name="connsiteY4" fmla="*/ 76109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9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9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9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70" name="Forma libre 169">
              <a:extLst>
                <a:ext uri="{FF2B5EF4-FFF2-40B4-BE49-F238E27FC236}">
                  <a16:creationId xmlns:a16="http://schemas.microsoft.com/office/drawing/2014/main" xmlns="" id="{474D9EF5-E907-4943-8579-80AD989D2893}"/>
                </a:ext>
              </a:extLst>
            </p:cNvPr>
            <p:cNvSpPr/>
            <p:nvPr/>
          </p:nvSpPr>
          <p:spPr>
            <a:xfrm>
              <a:off x="5622740" y="5252745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71" name="Forma libre 170">
              <a:extLst>
                <a:ext uri="{FF2B5EF4-FFF2-40B4-BE49-F238E27FC236}">
                  <a16:creationId xmlns:a16="http://schemas.microsoft.com/office/drawing/2014/main" xmlns="" id="{D10EFBBE-3D58-1B47-A310-F7E012ABA1BC}"/>
                </a:ext>
              </a:extLst>
            </p:cNvPr>
            <p:cNvSpPr/>
            <p:nvPr/>
          </p:nvSpPr>
          <p:spPr>
            <a:xfrm>
              <a:off x="5622740" y="2539484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72" name="Forma libre 171">
              <a:extLst>
                <a:ext uri="{FF2B5EF4-FFF2-40B4-BE49-F238E27FC236}">
                  <a16:creationId xmlns:a16="http://schemas.microsoft.com/office/drawing/2014/main" xmlns="" id="{93156829-4E62-D24F-96F6-E37D08FB21D3}"/>
                </a:ext>
              </a:extLst>
            </p:cNvPr>
            <p:cNvSpPr/>
            <p:nvPr/>
          </p:nvSpPr>
          <p:spPr>
            <a:xfrm>
              <a:off x="5622740" y="3946536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73" name="Forma libre 172">
              <a:extLst>
                <a:ext uri="{FF2B5EF4-FFF2-40B4-BE49-F238E27FC236}">
                  <a16:creationId xmlns:a16="http://schemas.microsoft.com/office/drawing/2014/main" xmlns="" id="{1C698682-92A3-4349-A7AF-9C5D6204E6BC}"/>
                </a:ext>
              </a:extLst>
            </p:cNvPr>
            <p:cNvSpPr/>
            <p:nvPr/>
          </p:nvSpPr>
          <p:spPr>
            <a:xfrm>
              <a:off x="5622740" y="2900047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74" name="Forma libre 173">
              <a:extLst>
                <a:ext uri="{FF2B5EF4-FFF2-40B4-BE49-F238E27FC236}">
                  <a16:creationId xmlns:a16="http://schemas.microsoft.com/office/drawing/2014/main" xmlns="" id="{59C1645A-DBAE-F747-A38A-C96211A58442}"/>
                </a:ext>
              </a:extLst>
            </p:cNvPr>
            <p:cNvSpPr/>
            <p:nvPr/>
          </p:nvSpPr>
          <p:spPr>
            <a:xfrm>
              <a:off x="5223605" y="2900047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75" name="Forma libre 174">
              <a:extLst>
                <a:ext uri="{FF2B5EF4-FFF2-40B4-BE49-F238E27FC236}">
                  <a16:creationId xmlns:a16="http://schemas.microsoft.com/office/drawing/2014/main" xmlns="" id="{E0199592-2CE2-7649-A2EB-37ED88D7252E}"/>
                </a:ext>
              </a:extLst>
            </p:cNvPr>
            <p:cNvSpPr/>
            <p:nvPr/>
          </p:nvSpPr>
          <p:spPr>
            <a:xfrm>
              <a:off x="5622740" y="362022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76" name="Forma libre 175">
              <a:extLst>
                <a:ext uri="{FF2B5EF4-FFF2-40B4-BE49-F238E27FC236}">
                  <a16:creationId xmlns:a16="http://schemas.microsoft.com/office/drawing/2014/main" xmlns="" id="{C2F12852-902B-0D41-8B1A-A9BEEF4B53FA}"/>
                </a:ext>
              </a:extLst>
            </p:cNvPr>
            <p:cNvSpPr/>
            <p:nvPr/>
          </p:nvSpPr>
          <p:spPr>
            <a:xfrm>
              <a:off x="6021875" y="181930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77" name="Forma libre 176">
              <a:extLst>
                <a:ext uri="{FF2B5EF4-FFF2-40B4-BE49-F238E27FC236}">
                  <a16:creationId xmlns:a16="http://schemas.microsoft.com/office/drawing/2014/main" xmlns="" id="{23529E13-25A3-2347-9E15-ADDE1D679D90}"/>
                </a:ext>
              </a:extLst>
            </p:cNvPr>
            <p:cNvSpPr/>
            <p:nvPr/>
          </p:nvSpPr>
          <p:spPr>
            <a:xfrm>
              <a:off x="4824471" y="2539484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78" name="Forma libre 177">
              <a:extLst>
                <a:ext uri="{FF2B5EF4-FFF2-40B4-BE49-F238E27FC236}">
                  <a16:creationId xmlns:a16="http://schemas.microsoft.com/office/drawing/2014/main" xmlns="" id="{02D99D96-E96B-0748-9516-7072184A51C3}"/>
                </a:ext>
              </a:extLst>
            </p:cNvPr>
            <p:cNvSpPr/>
            <p:nvPr/>
          </p:nvSpPr>
          <p:spPr>
            <a:xfrm>
              <a:off x="4824471" y="5252745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79" name="Forma libre 178">
              <a:extLst>
                <a:ext uri="{FF2B5EF4-FFF2-40B4-BE49-F238E27FC236}">
                  <a16:creationId xmlns:a16="http://schemas.microsoft.com/office/drawing/2014/main" xmlns="" id="{6B70C5A7-7C31-6343-B3EE-FADC6B10D349}"/>
                </a:ext>
              </a:extLst>
            </p:cNvPr>
            <p:cNvSpPr/>
            <p:nvPr/>
          </p:nvSpPr>
          <p:spPr>
            <a:xfrm>
              <a:off x="4824471" y="181930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80" name="Forma libre 179">
              <a:extLst>
                <a:ext uri="{FF2B5EF4-FFF2-40B4-BE49-F238E27FC236}">
                  <a16:creationId xmlns:a16="http://schemas.microsoft.com/office/drawing/2014/main" xmlns="" id="{36199BE3-FEAA-E945-B95B-0CCC8FCF36DC}"/>
                </a:ext>
              </a:extLst>
            </p:cNvPr>
            <p:cNvSpPr/>
            <p:nvPr/>
          </p:nvSpPr>
          <p:spPr>
            <a:xfrm>
              <a:off x="4824471" y="217987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81" name="Forma libre 180">
              <a:extLst>
                <a:ext uri="{FF2B5EF4-FFF2-40B4-BE49-F238E27FC236}">
                  <a16:creationId xmlns:a16="http://schemas.microsoft.com/office/drawing/2014/main" xmlns="" id="{70D9594B-C3FF-AB49-8551-74B26D6F2F26}"/>
                </a:ext>
              </a:extLst>
            </p:cNvPr>
            <p:cNvSpPr/>
            <p:nvPr/>
          </p:nvSpPr>
          <p:spPr>
            <a:xfrm>
              <a:off x="4824471" y="1459697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82" name="Forma libre 181">
              <a:extLst>
                <a:ext uri="{FF2B5EF4-FFF2-40B4-BE49-F238E27FC236}">
                  <a16:creationId xmlns:a16="http://schemas.microsoft.com/office/drawing/2014/main" xmlns="" id="{5DB3B900-4270-8F45-821A-AA59522641B3}"/>
                </a:ext>
              </a:extLst>
            </p:cNvPr>
            <p:cNvSpPr/>
            <p:nvPr/>
          </p:nvSpPr>
          <p:spPr>
            <a:xfrm>
              <a:off x="6021875" y="217987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83" name="Forma libre 182">
              <a:extLst>
                <a:ext uri="{FF2B5EF4-FFF2-40B4-BE49-F238E27FC236}">
                  <a16:creationId xmlns:a16="http://schemas.microsoft.com/office/drawing/2014/main" xmlns="" id="{064D443C-BEF1-1F4C-A2B0-8DC3E03808C6}"/>
                </a:ext>
              </a:extLst>
            </p:cNvPr>
            <p:cNvSpPr/>
            <p:nvPr/>
          </p:nvSpPr>
          <p:spPr>
            <a:xfrm>
              <a:off x="6021875" y="1459697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84" name="Forma libre 183">
              <a:extLst>
                <a:ext uri="{FF2B5EF4-FFF2-40B4-BE49-F238E27FC236}">
                  <a16:creationId xmlns:a16="http://schemas.microsoft.com/office/drawing/2014/main" xmlns="" id="{3E62A1A0-B0A3-2F4F-9FB7-B0E12DCD91B8}"/>
                </a:ext>
              </a:extLst>
            </p:cNvPr>
            <p:cNvSpPr/>
            <p:nvPr/>
          </p:nvSpPr>
          <p:spPr>
            <a:xfrm>
              <a:off x="6021875" y="79565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85" name="Forma libre 184">
              <a:extLst>
                <a:ext uri="{FF2B5EF4-FFF2-40B4-BE49-F238E27FC236}">
                  <a16:creationId xmlns:a16="http://schemas.microsoft.com/office/drawing/2014/main" xmlns="" id="{BD0509D7-6F86-7D40-9499-50840144B99C}"/>
                </a:ext>
              </a:extLst>
            </p:cNvPr>
            <p:cNvSpPr/>
            <p:nvPr/>
          </p:nvSpPr>
          <p:spPr>
            <a:xfrm>
              <a:off x="6021875" y="1099134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86" name="Forma libre 185">
              <a:extLst>
                <a:ext uri="{FF2B5EF4-FFF2-40B4-BE49-F238E27FC236}">
                  <a16:creationId xmlns:a16="http://schemas.microsoft.com/office/drawing/2014/main" xmlns="" id="{B232BF4A-6F8A-1540-8A03-CBE8158A75B7}"/>
                </a:ext>
              </a:extLst>
            </p:cNvPr>
            <p:cNvSpPr/>
            <p:nvPr/>
          </p:nvSpPr>
          <p:spPr>
            <a:xfrm>
              <a:off x="4824471" y="362022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87" name="Forma libre 186">
              <a:extLst>
                <a:ext uri="{FF2B5EF4-FFF2-40B4-BE49-F238E27FC236}">
                  <a16:creationId xmlns:a16="http://schemas.microsoft.com/office/drawing/2014/main" xmlns="" id="{49F5913F-AE3F-8949-9920-B705DAC49320}"/>
                </a:ext>
              </a:extLst>
            </p:cNvPr>
            <p:cNvSpPr/>
            <p:nvPr/>
          </p:nvSpPr>
          <p:spPr>
            <a:xfrm>
              <a:off x="5223605" y="1459697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88" name="Forma libre 187">
              <a:extLst>
                <a:ext uri="{FF2B5EF4-FFF2-40B4-BE49-F238E27FC236}">
                  <a16:creationId xmlns:a16="http://schemas.microsoft.com/office/drawing/2014/main" xmlns="" id="{0FF43EF3-A2B0-7B4B-AD47-803033576B95}"/>
                </a:ext>
              </a:extLst>
            </p:cNvPr>
            <p:cNvSpPr/>
            <p:nvPr/>
          </p:nvSpPr>
          <p:spPr>
            <a:xfrm>
              <a:off x="5223605" y="1099134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89" name="Forma libre 188">
              <a:extLst>
                <a:ext uri="{FF2B5EF4-FFF2-40B4-BE49-F238E27FC236}">
                  <a16:creationId xmlns:a16="http://schemas.microsoft.com/office/drawing/2014/main" xmlns="" id="{9C97D6B9-8409-FA4D-B87A-DB68BBE9F66D}"/>
                </a:ext>
              </a:extLst>
            </p:cNvPr>
            <p:cNvSpPr/>
            <p:nvPr/>
          </p:nvSpPr>
          <p:spPr>
            <a:xfrm>
              <a:off x="5223605" y="217987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90" name="Forma libre 189">
              <a:extLst>
                <a:ext uri="{FF2B5EF4-FFF2-40B4-BE49-F238E27FC236}">
                  <a16:creationId xmlns:a16="http://schemas.microsoft.com/office/drawing/2014/main" xmlns="" id="{AD9D6664-2FA0-5643-94E0-D1DDB3E55153}"/>
                </a:ext>
              </a:extLst>
            </p:cNvPr>
            <p:cNvSpPr/>
            <p:nvPr/>
          </p:nvSpPr>
          <p:spPr>
            <a:xfrm>
              <a:off x="4824471" y="4600116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91" name="Forma libre 190">
              <a:extLst>
                <a:ext uri="{FF2B5EF4-FFF2-40B4-BE49-F238E27FC236}">
                  <a16:creationId xmlns:a16="http://schemas.microsoft.com/office/drawing/2014/main" xmlns="" id="{D1C57C2E-6593-7A47-9D86-97147095375F}"/>
                </a:ext>
              </a:extLst>
            </p:cNvPr>
            <p:cNvSpPr/>
            <p:nvPr/>
          </p:nvSpPr>
          <p:spPr>
            <a:xfrm>
              <a:off x="5223605" y="181930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92" name="Forma libre 191">
              <a:extLst>
                <a:ext uri="{FF2B5EF4-FFF2-40B4-BE49-F238E27FC236}">
                  <a16:creationId xmlns:a16="http://schemas.microsoft.com/office/drawing/2014/main" xmlns="" id="{E2515DDB-B745-5E49-BE7A-20F2619ADF03}"/>
                </a:ext>
              </a:extLst>
            </p:cNvPr>
            <p:cNvSpPr/>
            <p:nvPr/>
          </p:nvSpPr>
          <p:spPr>
            <a:xfrm>
              <a:off x="4824471" y="2900047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93" name="Forma libre 192">
              <a:extLst>
                <a:ext uri="{FF2B5EF4-FFF2-40B4-BE49-F238E27FC236}">
                  <a16:creationId xmlns:a16="http://schemas.microsoft.com/office/drawing/2014/main" xmlns="" id="{06113E72-1358-AB42-9775-FBD12C654E05}"/>
                </a:ext>
              </a:extLst>
            </p:cNvPr>
            <p:cNvSpPr/>
            <p:nvPr/>
          </p:nvSpPr>
          <p:spPr>
            <a:xfrm>
              <a:off x="5223605" y="2539484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94" name="Forma libre 193">
              <a:extLst>
                <a:ext uri="{FF2B5EF4-FFF2-40B4-BE49-F238E27FC236}">
                  <a16:creationId xmlns:a16="http://schemas.microsoft.com/office/drawing/2014/main" xmlns="" id="{00004E59-EA10-584C-A275-7D9006CBFA27}"/>
                </a:ext>
              </a:extLst>
            </p:cNvPr>
            <p:cNvSpPr/>
            <p:nvPr/>
          </p:nvSpPr>
          <p:spPr>
            <a:xfrm>
              <a:off x="4824471" y="4926430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95" name="Forma libre 194">
              <a:extLst>
                <a:ext uri="{FF2B5EF4-FFF2-40B4-BE49-F238E27FC236}">
                  <a16:creationId xmlns:a16="http://schemas.microsoft.com/office/drawing/2014/main" xmlns="" id="{132C5DA7-D0C2-BD42-8716-7D13428C6EA7}"/>
                </a:ext>
              </a:extLst>
            </p:cNvPr>
            <p:cNvSpPr/>
            <p:nvPr/>
          </p:nvSpPr>
          <p:spPr>
            <a:xfrm>
              <a:off x="4824471" y="325965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96" name="Forma libre 195">
              <a:extLst>
                <a:ext uri="{FF2B5EF4-FFF2-40B4-BE49-F238E27FC236}">
                  <a16:creationId xmlns:a16="http://schemas.microsoft.com/office/drawing/2014/main" xmlns="" id="{E25B4C80-3CF1-0740-BABC-BAAEE1FBAAA4}"/>
                </a:ext>
              </a:extLst>
            </p:cNvPr>
            <p:cNvSpPr/>
            <p:nvPr/>
          </p:nvSpPr>
          <p:spPr>
            <a:xfrm>
              <a:off x="4824471" y="4272850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97" name="Forma libre 196">
              <a:extLst>
                <a:ext uri="{FF2B5EF4-FFF2-40B4-BE49-F238E27FC236}">
                  <a16:creationId xmlns:a16="http://schemas.microsoft.com/office/drawing/2014/main" xmlns="" id="{D43E08A7-53A6-4840-8C33-01C0DF3F98C1}"/>
                </a:ext>
              </a:extLst>
            </p:cNvPr>
            <p:cNvSpPr/>
            <p:nvPr/>
          </p:nvSpPr>
          <p:spPr>
            <a:xfrm>
              <a:off x="4824471" y="3946536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sp>
        <p:nvSpPr>
          <p:cNvPr id="24" name="Gráfico 22">
            <a:extLst>
              <a:ext uri="{FF2B5EF4-FFF2-40B4-BE49-F238E27FC236}">
                <a16:creationId xmlns:a16="http://schemas.microsoft.com/office/drawing/2014/main" xmlns="" id="{926343B6-1493-F440-A12B-12E2C70BF2C7}"/>
              </a:ext>
            </a:extLst>
          </p:cNvPr>
          <p:cNvSpPr/>
          <p:nvPr/>
        </p:nvSpPr>
        <p:spPr>
          <a:xfrm>
            <a:off x="0" y="1"/>
            <a:ext cx="2730328" cy="1574603"/>
          </a:xfrm>
          <a:custGeom>
            <a:avLst/>
            <a:gdLst>
              <a:gd name="connsiteX0" fmla="*/ 0 w 6468550"/>
              <a:gd name="connsiteY0" fmla="*/ 0 h 3730468"/>
              <a:gd name="connsiteX1" fmla="*/ 6468551 w 6468550"/>
              <a:gd name="connsiteY1" fmla="*/ 0 h 3730468"/>
              <a:gd name="connsiteX2" fmla="*/ 4449909 w 6468550"/>
              <a:gd name="connsiteY2" fmla="*/ 1681258 h 3730468"/>
              <a:gd name="connsiteX3" fmla="*/ 1689692 w 6468550"/>
              <a:gd name="connsiteY3" fmla="*/ 3555773 h 3730468"/>
              <a:gd name="connsiteX4" fmla="*/ 0 w 6468550"/>
              <a:gd name="connsiteY4" fmla="*/ 3555773 h 3730468"/>
              <a:gd name="connsiteX5" fmla="*/ 0 w 6468550"/>
              <a:gd name="connsiteY5" fmla="*/ 0 h 3730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8550" h="3730468">
                <a:moveTo>
                  <a:pt x="0" y="0"/>
                </a:moveTo>
                <a:lnTo>
                  <a:pt x="6468551" y="0"/>
                </a:lnTo>
                <a:cubicBezTo>
                  <a:pt x="6231461" y="989891"/>
                  <a:pt x="5558580" y="1550310"/>
                  <a:pt x="4449909" y="1681258"/>
                </a:cubicBezTo>
                <a:cubicBezTo>
                  <a:pt x="2786903" y="1877679"/>
                  <a:pt x="2530661" y="3206383"/>
                  <a:pt x="1689692" y="3555773"/>
                </a:cubicBezTo>
                <a:cubicBezTo>
                  <a:pt x="1129045" y="3788700"/>
                  <a:pt x="565815" y="3788700"/>
                  <a:pt x="0" y="355577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lIns="68580" tIns="34290" rIns="68580" bIns="34290" rtlCol="0" anchor="ctr"/>
          <a:lstStyle/>
          <a:p>
            <a:endParaRPr lang="es-ES" dirty="0"/>
          </a:p>
        </p:txBody>
      </p:sp>
      <p:sp>
        <p:nvSpPr>
          <p:cNvPr id="25" name="Gráfico 22">
            <a:extLst>
              <a:ext uri="{FF2B5EF4-FFF2-40B4-BE49-F238E27FC236}">
                <a16:creationId xmlns:a16="http://schemas.microsoft.com/office/drawing/2014/main" xmlns="" id="{D7E70380-688F-DD48-8896-8EFC02F4D02E}"/>
              </a:ext>
            </a:extLst>
          </p:cNvPr>
          <p:cNvSpPr/>
          <p:nvPr/>
        </p:nvSpPr>
        <p:spPr>
          <a:xfrm flipH="1">
            <a:off x="7074130" y="-6234"/>
            <a:ext cx="2069870" cy="788504"/>
          </a:xfrm>
          <a:custGeom>
            <a:avLst/>
            <a:gdLst>
              <a:gd name="connsiteX0" fmla="*/ 0 w 6468550"/>
              <a:gd name="connsiteY0" fmla="*/ 0 h 3730468"/>
              <a:gd name="connsiteX1" fmla="*/ 6468551 w 6468550"/>
              <a:gd name="connsiteY1" fmla="*/ 0 h 3730468"/>
              <a:gd name="connsiteX2" fmla="*/ 4449909 w 6468550"/>
              <a:gd name="connsiteY2" fmla="*/ 1681258 h 3730468"/>
              <a:gd name="connsiteX3" fmla="*/ 1689692 w 6468550"/>
              <a:gd name="connsiteY3" fmla="*/ 3555773 h 3730468"/>
              <a:gd name="connsiteX4" fmla="*/ 0 w 6468550"/>
              <a:gd name="connsiteY4" fmla="*/ 3555773 h 3730468"/>
              <a:gd name="connsiteX5" fmla="*/ 0 w 6468550"/>
              <a:gd name="connsiteY5" fmla="*/ 0 h 3730468"/>
              <a:gd name="connsiteX0" fmla="*/ 0 w 6468550"/>
              <a:gd name="connsiteY0" fmla="*/ 0 h 3730468"/>
              <a:gd name="connsiteX1" fmla="*/ 6468551 w 6468550"/>
              <a:gd name="connsiteY1" fmla="*/ 0 h 3730468"/>
              <a:gd name="connsiteX2" fmla="*/ 4449909 w 6468550"/>
              <a:gd name="connsiteY2" fmla="*/ 1681258 h 3730468"/>
              <a:gd name="connsiteX3" fmla="*/ 1689692 w 6468550"/>
              <a:gd name="connsiteY3" fmla="*/ 3555773 h 3730468"/>
              <a:gd name="connsiteX4" fmla="*/ 0 w 6468550"/>
              <a:gd name="connsiteY4" fmla="*/ 3555773 h 3730468"/>
              <a:gd name="connsiteX5" fmla="*/ 0 w 6468550"/>
              <a:gd name="connsiteY5" fmla="*/ 0 h 3730468"/>
              <a:gd name="connsiteX0" fmla="*/ 17145 w 6485695"/>
              <a:gd name="connsiteY0" fmla="*/ 0 h 5937758"/>
              <a:gd name="connsiteX1" fmla="*/ 6485696 w 6485695"/>
              <a:gd name="connsiteY1" fmla="*/ 0 h 5937758"/>
              <a:gd name="connsiteX2" fmla="*/ 4467054 w 6485695"/>
              <a:gd name="connsiteY2" fmla="*/ 1681258 h 5937758"/>
              <a:gd name="connsiteX3" fmla="*/ 1706837 w 6485695"/>
              <a:gd name="connsiteY3" fmla="*/ 3555773 h 5937758"/>
              <a:gd name="connsiteX4" fmla="*/ 0 w 6485695"/>
              <a:gd name="connsiteY4" fmla="*/ 5921647 h 5937758"/>
              <a:gd name="connsiteX5" fmla="*/ 17145 w 6485695"/>
              <a:gd name="connsiteY5" fmla="*/ 0 h 5937758"/>
              <a:gd name="connsiteX0" fmla="*/ 17145 w 6613919"/>
              <a:gd name="connsiteY0" fmla="*/ 0 h 5937758"/>
              <a:gd name="connsiteX1" fmla="*/ 6485696 w 6613919"/>
              <a:gd name="connsiteY1" fmla="*/ 0 h 5937758"/>
              <a:gd name="connsiteX2" fmla="*/ 6550209 w 6613919"/>
              <a:gd name="connsiteY2" fmla="*/ 1764584 h 5937758"/>
              <a:gd name="connsiteX3" fmla="*/ 1706837 w 6613919"/>
              <a:gd name="connsiteY3" fmla="*/ 3555773 h 5937758"/>
              <a:gd name="connsiteX4" fmla="*/ 0 w 6613919"/>
              <a:gd name="connsiteY4" fmla="*/ 5921647 h 5937758"/>
              <a:gd name="connsiteX5" fmla="*/ 17145 w 6613919"/>
              <a:gd name="connsiteY5" fmla="*/ 0 h 5937758"/>
              <a:gd name="connsiteX0" fmla="*/ 17145 w 9381283"/>
              <a:gd name="connsiteY0" fmla="*/ 41662 h 5979420"/>
              <a:gd name="connsiteX1" fmla="*/ 9381283 w 9381283"/>
              <a:gd name="connsiteY1" fmla="*/ 0 h 5979420"/>
              <a:gd name="connsiteX2" fmla="*/ 6550209 w 9381283"/>
              <a:gd name="connsiteY2" fmla="*/ 1806246 h 5979420"/>
              <a:gd name="connsiteX3" fmla="*/ 1706837 w 9381283"/>
              <a:gd name="connsiteY3" fmla="*/ 3597435 h 5979420"/>
              <a:gd name="connsiteX4" fmla="*/ 0 w 9381283"/>
              <a:gd name="connsiteY4" fmla="*/ 5963309 h 5979420"/>
              <a:gd name="connsiteX5" fmla="*/ 17145 w 9381283"/>
              <a:gd name="connsiteY5" fmla="*/ 41662 h 5979420"/>
              <a:gd name="connsiteX0" fmla="*/ 17145 w 9381283"/>
              <a:gd name="connsiteY0" fmla="*/ 41662 h 5979420"/>
              <a:gd name="connsiteX1" fmla="*/ 9381283 w 9381283"/>
              <a:gd name="connsiteY1" fmla="*/ 0 h 5979420"/>
              <a:gd name="connsiteX2" fmla="*/ 6550209 w 9381283"/>
              <a:gd name="connsiteY2" fmla="*/ 1806246 h 5979420"/>
              <a:gd name="connsiteX3" fmla="*/ 1706837 w 9381283"/>
              <a:gd name="connsiteY3" fmla="*/ 3597435 h 5979420"/>
              <a:gd name="connsiteX4" fmla="*/ 0 w 9381283"/>
              <a:gd name="connsiteY4" fmla="*/ 5963309 h 5979420"/>
              <a:gd name="connsiteX5" fmla="*/ 17145 w 9381283"/>
              <a:gd name="connsiteY5" fmla="*/ 41662 h 5979420"/>
              <a:gd name="connsiteX0" fmla="*/ 17145 w 9381283"/>
              <a:gd name="connsiteY0" fmla="*/ 41662 h 5979420"/>
              <a:gd name="connsiteX1" fmla="*/ 9381283 w 9381283"/>
              <a:gd name="connsiteY1" fmla="*/ 0 h 5979420"/>
              <a:gd name="connsiteX2" fmla="*/ 6550209 w 9381283"/>
              <a:gd name="connsiteY2" fmla="*/ 1806246 h 5979420"/>
              <a:gd name="connsiteX3" fmla="*/ 1706837 w 9381283"/>
              <a:gd name="connsiteY3" fmla="*/ 3597435 h 5979420"/>
              <a:gd name="connsiteX4" fmla="*/ 0 w 9381283"/>
              <a:gd name="connsiteY4" fmla="*/ 5963309 h 5979420"/>
              <a:gd name="connsiteX5" fmla="*/ 17145 w 9381283"/>
              <a:gd name="connsiteY5" fmla="*/ 41662 h 5979420"/>
              <a:gd name="connsiteX0" fmla="*/ 17145 w 9381283"/>
              <a:gd name="connsiteY0" fmla="*/ 41662 h 3619341"/>
              <a:gd name="connsiteX1" fmla="*/ 9381283 w 9381283"/>
              <a:gd name="connsiteY1" fmla="*/ 0 h 3619341"/>
              <a:gd name="connsiteX2" fmla="*/ 6550209 w 9381283"/>
              <a:gd name="connsiteY2" fmla="*/ 1806246 h 3619341"/>
              <a:gd name="connsiteX3" fmla="*/ 1706837 w 9381283"/>
              <a:gd name="connsiteY3" fmla="*/ 3597435 h 3619341"/>
              <a:gd name="connsiteX4" fmla="*/ 0 w 9381283"/>
              <a:gd name="connsiteY4" fmla="*/ 1901153 h 3619341"/>
              <a:gd name="connsiteX5" fmla="*/ 17145 w 9381283"/>
              <a:gd name="connsiteY5" fmla="*/ 41662 h 3619341"/>
              <a:gd name="connsiteX0" fmla="*/ 17145 w 9381283"/>
              <a:gd name="connsiteY0" fmla="*/ 41662 h 3599574"/>
              <a:gd name="connsiteX1" fmla="*/ 9381283 w 9381283"/>
              <a:gd name="connsiteY1" fmla="*/ 0 h 3599574"/>
              <a:gd name="connsiteX2" fmla="*/ 6550209 w 9381283"/>
              <a:gd name="connsiteY2" fmla="*/ 1806246 h 3599574"/>
              <a:gd name="connsiteX3" fmla="*/ 1706837 w 9381283"/>
              <a:gd name="connsiteY3" fmla="*/ 3597435 h 3599574"/>
              <a:gd name="connsiteX4" fmla="*/ 0 w 9381283"/>
              <a:gd name="connsiteY4" fmla="*/ 1901153 h 3599574"/>
              <a:gd name="connsiteX5" fmla="*/ 17145 w 9381283"/>
              <a:gd name="connsiteY5" fmla="*/ 41662 h 3599574"/>
              <a:gd name="connsiteX0" fmla="*/ 17145 w 9381283"/>
              <a:gd name="connsiteY0" fmla="*/ 41662 h 3599574"/>
              <a:gd name="connsiteX1" fmla="*/ 9381283 w 9381283"/>
              <a:gd name="connsiteY1" fmla="*/ 0 h 3599574"/>
              <a:gd name="connsiteX2" fmla="*/ 6550209 w 9381283"/>
              <a:gd name="connsiteY2" fmla="*/ 1806246 h 3599574"/>
              <a:gd name="connsiteX3" fmla="*/ 1706837 w 9381283"/>
              <a:gd name="connsiteY3" fmla="*/ 3597435 h 3599574"/>
              <a:gd name="connsiteX4" fmla="*/ 0 w 9381283"/>
              <a:gd name="connsiteY4" fmla="*/ 1901153 h 3599574"/>
              <a:gd name="connsiteX5" fmla="*/ 17145 w 9381283"/>
              <a:gd name="connsiteY5" fmla="*/ 41662 h 3599574"/>
              <a:gd name="connsiteX0" fmla="*/ 17145 w 9381283"/>
              <a:gd name="connsiteY0" fmla="*/ 41662 h 2961308"/>
              <a:gd name="connsiteX1" fmla="*/ 9381283 w 9381283"/>
              <a:gd name="connsiteY1" fmla="*/ 0 h 2961308"/>
              <a:gd name="connsiteX2" fmla="*/ 6550209 w 9381283"/>
              <a:gd name="connsiteY2" fmla="*/ 1806246 h 2961308"/>
              <a:gd name="connsiteX3" fmla="*/ 2370251 w 9381283"/>
              <a:gd name="connsiteY3" fmla="*/ 2957713 h 2961308"/>
              <a:gd name="connsiteX4" fmla="*/ 0 w 9381283"/>
              <a:gd name="connsiteY4" fmla="*/ 1901153 h 2961308"/>
              <a:gd name="connsiteX5" fmla="*/ 17145 w 9381283"/>
              <a:gd name="connsiteY5" fmla="*/ 41662 h 2961308"/>
              <a:gd name="connsiteX0" fmla="*/ 17145 w 9381283"/>
              <a:gd name="connsiteY0" fmla="*/ 41662 h 2957714"/>
              <a:gd name="connsiteX1" fmla="*/ 9381283 w 9381283"/>
              <a:gd name="connsiteY1" fmla="*/ 0 h 2957714"/>
              <a:gd name="connsiteX2" fmla="*/ 6550209 w 9381283"/>
              <a:gd name="connsiteY2" fmla="*/ 1806246 h 2957714"/>
              <a:gd name="connsiteX3" fmla="*/ 2370251 w 9381283"/>
              <a:gd name="connsiteY3" fmla="*/ 2957713 h 2957714"/>
              <a:gd name="connsiteX4" fmla="*/ 0 w 9381283"/>
              <a:gd name="connsiteY4" fmla="*/ 1901153 h 2957714"/>
              <a:gd name="connsiteX5" fmla="*/ 17145 w 9381283"/>
              <a:gd name="connsiteY5" fmla="*/ 41662 h 2957714"/>
              <a:gd name="connsiteX0" fmla="*/ 17145 w 9381283"/>
              <a:gd name="connsiteY0" fmla="*/ 41662 h 3573743"/>
              <a:gd name="connsiteX1" fmla="*/ 9381283 w 9381283"/>
              <a:gd name="connsiteY1" fmla="*/ 0 h 3573743"/>
              <a:gd name="connsiteX2" fmla="*/ 6550209 w 9381283"/>
              <a:gd name="connsiteY2" fmla="*/ 1806246 h 3573743"/>
              <a:gd name="connsiteX3" fmla="*/ 2441330 w 9381283"/>
              <a:gd name="connsiteY3" fmla="*/ 3573743 h 3573743"/>
              <a:gd name="connsiteX4" fmla="*/ 0 w 9381283"/>
              <a:gd name="connsiteY4" fmla="*/ 1901153 h 3573743"/>
              <a:gd name="connsiteX5" fmla="*/ 17145 w 9381283"/>
              <a:gd name="connsiteY5" fmla="*/ 41662 h 3573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381283" h="3573743">
                <a:moveTo>
                  <a:pt x="17145" y="41662"/>
                </a:moveTo>
                <a:lnTo>
                  <a:pt x="9381283" y="0"/>
                </a:lnTo>
                <a:cubicBezTo>
                  <a:pt x="9144193" y="989891"/>
                  <a:pt x="7706868" y="1210622"/>
                  <a:pt x="6550209" y="1806246"/>
                </a:cubicBezTo>
                <a:cubicBezTo>
                  <a:pt x="5393550" y="2401870"/>
                  <a:pt x="4538049" y="3390208"/>
                  <a:pt x="2441330" y="3573743"/>
                </a:cubicBezTo>
                <a:cubicBezTo>
                  <a:pt x="222148" y="3309109"/>
                  <a:pt x="565815" y="2134080"/>
                  <a:pt x="0" y="1901153"/>
                </a:cubicBezTo>
                <a:lnTo>
                  <a:pt x="17145" y="41662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 cap="flat">
            <a:noFill/>
            <a:prstDash val="solid"/>
            <a:miter/>
          </a:ln>
        </p:spPr>
        <p:txBody>
          <a:bodyPr lIns="68580" tIns="34290" rIns="68580" bIns="34290" rtlCol="0" anchor="ctr"/>
          <a:lstStyle/>
          <a:p>
            <a:endParaRPr lang="es-ES"/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xmlns="" id="{DE6A101B-4B34-B745-84FF-15D8FDA6DDF9}"/>
              </a:ext>
            </a:extLst>
          </p:cNvPr>
          <p:cNvSpPr txBox="1"/>
          <p:nvPr/>
        </p:nvSpPr>
        <p:spPr>
          <a:xfrm>
            <a:off x="527931" y="782270"/>
            <a:ext cx="2967826" cy="223138"/>
          </a:xfrm>
          <a:prstGeom prst="rect">
            <a:avLst/>
          </a:prstGeom>
          <a:noFill/>
        </p:spPr>
        <p:txBody>
          <a:bodyPr wrap="square" lIns="68580" tIns="34290" rIns="68580" bIns="34290" rtlCol="0" anchor="ctr">
            <a:spAutoFit/>
          </a:bodyPr>
          <a:lstStyle/>
          <a:p>
            <a:pPr algn="ctr"/>
            <a:r>
              <a:rPr lang="ru-RU" sz="1000" b="1" spc="225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Коммуникативные склонности</a:t>
            </a:r>
            <a:endParaRPr lang="es-ES" sz="1000" b="1" spc="225" dirty="0"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44" name="Gráfico 42">
            <a:extLst>
              <a:ext uri="{FF2B5EF4-FFF2-40B4-BE49-F238E27FC236}">
                <a16:creationId xmlns:a16="http://schemas.microsoft.com/office/drawing/2014/main" xmlns="" id="{268B9EE5-C874-1C41-942A-FD708633FE0E}"/>
              </a:ext>
            </a:extLst>
          </p:cNvPr>
          <p:cNvSpPr/>
          <p:nvPr/>
        </p:nvSpPr>
        <p:spPr>
          <a:xfrm>
            <a:off x="3993255" y="782270"/>
            <a:ext cx="1089227" cy="73058"/>
          </a:xfrm>
          <a:custGeom>
            <a:avLst/>
            <a:gdLst>
              <a:gd name="connsiteX0" fmla="*/ 4673557 w 4974116"/>
              <a:gd name="connsiteY0" fmla="*/ 0 h 333632"/>
              <a:gd name="connsiteX1" fmla="*/ 4397508 w 4974116"/>
              <a:gd name="connsiteY1" fmla="*/ 111211 h 333632"/>
              <a:gd name="connsiteX2" fmla="*/ 4074816 w 4974116"/>
              <a:gd name="connsiteY2" fmla="*/ 111211 h 333632"/>
              <a:gd name="connsiteX3" fmla="*/ 3522718 w 4974116"/>
              <a:gd name="connsiteY3" fmla="*/ 111211 h 333632"/>
              <a:gd name="connsiteX4" fmla="*/ 3200026 w 4974116"/>
              <a:gd name="connsiteY4" fmla="*/ 111211 h 333632"/>
              <a:gd name="connsiteX5" fmla="*/ 2923977 w 4974116"/>
              <a:gd name="connsiteY5" fmla="*/ 0 h 333632"/>
              <a:gd name="connsiteX6" fmla="*/ 2647928 w 4974116"/>
              <a:gd name="connsiteY6" fmla="*/ 111211 h 333632"/>
              <a:gd name="connsiteX7" fmla="*/ 2325237 w 4974116"/>
              <a:gd name="connsiteY7" fmla="*/ 111211 h 333632"/>
              <a:gd name="connsiteX8" fmla="*/ 1773139 w 4974116"/>
              <a:gd name="connsiteY8" fmla="*/ 111211 h 333632"/>
              <a:gd name="connsiteX9" fmla="*/ 1450447 w 4974116"/>
              <a:gd name="connsiteY9" fmla="*/ 111211 h 333632"/>
              <a:gd name="connsiteX10" fmla="*/ 898349 w 4974116"/>
              <a:gd name="connsiteY10" fmla="*/ 111211 h 333632"/>
              <a:gd name="connsiteX11" fmla="*/ 575657 w 4974116"/>
              <a:gd name="connsiteY11" fmla="*/ 111211 h 333632"/>
              <a:gd name="connsiteX12" fmla="*/ 299608 w 4974116"/>
              <a:gd name="connsiteY12" fmla="*/ 0 h 333632"/>
              <a:gd name="connsiteX13" fmla="*/ 23559 w 4974116"/>
              <a:gd name="connsiteY13" fmla="*/ 111211 h 333632"/>
              <a:gd name="connsiteX14" fmla="*/ 23559 w 4974116"/>
              <a:gd name="connsiteY14" fmla="*/ 222422 h 333632"/>
              <a:gd name="connsiteX15" fmla="*/ 137787 w 4974116"/>
              <a:gd name="connsiteY15" fmla="*/ 222422 h 333632"/>
              <a:gd name="connsiteX16" fmla="*/ 460478 w 4974116"/>
              <a:gd name="connsiteY16" fmla="*/ 222422 h 333632"/>
              <a:gd name="connsiteX17" fmla="*/ 1012576 w 4974116"/>
              <a:gd name="connsiteY17" fmla="*/ 222422 h 333632"/>
              <a:gd name="connsiteX18" fmla="*/ 1335268 w 4974116"/>
              <a:gd name="connsiteY18" fmla="*/ 222422 h 333632"/>
              <a:gd name="connsiteX19" fmla="*/ 1887366 w 4974116"/>
              <a:gd name="connsiteY19" fmla="*/ 222422 h 333632"/>
              <a:gd name="connsiteX20" fmla="*/ 2049187 w 4974116"/>
              <a:gd name="connsiteY20" fmla="*/ 157549 h 333632"/>
              <a:gd name="connsiteX21" fmla="*/ 2211009 w 4974116"/>
              <a:gd name="connsiteY21" fmla="*/ 222422 h 333632"/>
              <a:gd name="connsiteX22" fmla="*/ 2763107 w 4974116"/>
              <a:gd name="connsiteY22" fmla="*/ 222422 h 333632"/>
              <a:gd name="connsiteX23" fmla="*/ 2924929 w 4974116"/>
              <a:gd name="connsiteY23" fmla="*/ 157549 h 333632"/>
              <a:gd name="connsiteX24" fmla="*/ 3086751 w 4974116"/>
              <a:gd name="connsiteY24" fmla="*/ 222422 h 333632"/>
              <a:gd name="connsiteX25" fmla="*/ 3362800 w 4974116"/>
              <a:gd name="connsiteY25" fmla="*/ 333632 h 333632"/>
              <a:gd name="connsiteX26" fmla="*/ 3638849 w 4974116"/>
              <a:gd name="connsiteY26" fmla="*/ 222422 h 333632"/>
              <a:gd name="connsiteX27" fmla="*/ 3961540 w 4974116"/>
              <a:gd name="connsiteY27" fmla="*/ 222422 h 333632"/>
              <a:gd name="connsiteX28" fmla="*/ 4513638 w 4974116"/>
              <a:gd name="connsiteY28" fmla="*/ 222422 h 333632"/>
              <a:gd name="connsiteX29" fmla="*/ 4836330 w 4974116"/>
              <a:gd name="connsiteY29" fmla="*/ 222422 h 333632"/>
              <a:gd name="connsiteX30" fmla="*/ 4950557 w 4974116"/>
              <a:gd name="connsiteY30" fmla="*/ 222422 h 333632"/>
              <a:gd name="connsiteX31" fmla="*/ 4950557 w 4974116"/>
              <a:gd name="connsiteY31" fmla="*/ 111211 h 333632"/>
              <a:gd name="connsiteX32" fmla="*/ 4673557 w 4974116"/>
              <a:gd name="connsiteY32" fmla="*/ 0 h 333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4974116" h="333632">
                <a:moveTo>
                  <a:pt x="4673557" y="0"/>
                </a:moveTo>
                <a:cubicBezTo>
                  <a:pt x="4568848" y="0"/>
                  <a:pt x="4471755" y="39851"/>
                  <a:pt x="4397508" y="111211"/>
                </a:cubicBezTo>
                <a:cubicBezTo>
                  <a:pt x="4308030" y="198326"/>
                  <a:pt x="4163342" y="198326"/>
                  <a:pt x="4074816" y="111211"/>
                </a:cubicBezTo>
                <a:cubicBezTo>
                  <a:pt x="3922513" y="-37070"/>
                  <a:pt x="3675021" y="-37070"/>
                  <a:pt x="3522718" y="111211"/>
                </a:cubicBezTo>
                <a:cubicBezTo>
                  <a:pt x="3433240" y="198326"/>
                  <a:pt x="3288552" y="198326"/>
                  <a:pt x="3200026" y="111211"/>
                </a:cubicBezTo>
                <a:cubicBezTo>
                  <a:pt x="3126730" y="39851"/>
                  <a:pt x="3028685" y="0"/>
                  <a:pt x="2923977" y="0"/>
                </a:cubicBezTo>
                <a:cubicBezTo>
                  <a:pt x="2819269" y="0"/>
                  <a:pt x="2722176" y="39851"/>
                  <a:pt x="2647928" y="111211"/>
                </a:cubicBezTo>
                <a:cubicBezTo>
                  <a:pt x="2558450" y="198326"/>
                  <a:pt x="2413763" y="198326"/>
                  <a:pt x="2325237" y="111211"/>
                </a:cubicBezTo>
                <a:cubicBezTo>
                  <a:pt x="2172934" y="-37070"/>
                  <a:pt x="1925441" y="-37070"/>
                  <a:pt x="1773139" y="111211"/>
                </a:cubicBezTo>
                <a:cubicBezTo>
                  <a:pt x="1683661" y="198326"/>
                  <a:pt x="1538973" y="198326"/>
                  <a:pt x="1450447" y="111211"/>
                </a:cubicBezTo>
                <a:cubicBezTo>
                  <a:pt x="1298144" y="-37070"/>
                  <a:pt x="1050652" y="-37070"/>
                  <a:pt x="898349" y="111211"/>
                </a:cubicBezTo>
                <a:cubicBezTo>
                  <a:pt x="808871" y="198326"/>
                  <a:pt x="664183" y="198326"/>
                  <a:pt x="575657" y="111211"/>
                </a:cubicBezTo>
                <a:cubicBezTo>
                  <a:pt x="502362" y="39851"/>
                  <a:pt x="404317" y="0"/>
                  <a:pt x="299608" y="0"/>
                </a:cubicBezTo>
                <a:cubicBezTo>
                  <a:pt x="194900" y="0"/>
                  <a:pt x="97807" y="39851"/>
                  <a:pt x="23559" y="111211"/>
                </a:cubicBezTo>
                <a:cubicBezTo>
                  <a:pt x="-7853" y="141794"/>
                  <a:pt x="-7853" y="191839"/>
                  <a:pt x="23559" y="222422"/>
                </a:cubicBezTo>
                <a:cubicBezTo>
                  <a:pt x="54972" y="253005"/>
                  <a:pt x="106374" y="253005"/>
                  <a:pt x="137787" y="222422"/>
                </a:cubicBezTo>
                <a:cubicBezTo>
                  <a:pt x="227264" y="135306"/>
                  <a:pt x="371952" y="135306"/>
                  <a:pt x="460478" y="222422"/>
                </a:cubicBezTo>
                <a:cubicBezTo>
                  <a:pt x="612781" y="370703"/>
                  <a:pt x="860273" y="370703"/>
                  <a:pt x="1012576" y="222422"/>
                </a:cubicBezTo>
                <a:cubicBezTo>
                  <a:pt x="1102054" y="135306"/>
                  <a:pt x="1246742" y="135306"/>
                  <a:pt x="1335268" y="222422"/>
                </a:cubicBezTo>
                <a:cubicBezTo>
                  <a:pt x="1487571" y="370703"/>
                  <a:pt x="1735063" y="370703"/>
                  <a:pt x="1887366" y="222422"/>
                </a:cubicBezTo>
                <a:cubicBezTo>
                  <a:pt x="1930201" y="180718"/>
                  <a:pt x="1988266" y="157549"/>
                  <a:pt x="2049187" y="157549"/>
                </a:cubicBezTo>
                <a:cubicBezTo>
                  <a:pt x="2110109" y="157549"/>
                  <a:pt x="2167222" y="180718"/>
                  <a:pt x="2211009" y="222422"/>
                </a:cubicBezTo>
                <a:cubicBezTo>
                  <a:pt x="2363312" y="370703"/>
                  <a:pt x="2610804" y="370703"/>
                  <a:pt x="2763107" y="222422"/>
                </a:cubicBezTo>
                <a:cubicBezTo>
                  <a:pt x="2805942" y="180718"/>
                  <a:pt x="2864008" y="157549"/>
                  <a:pt x="2924929" y="157549"/>
                </a:cubicBezTo>
                <a:cubicBezTo>
                  <a:pt x="2985850" y="157549"/>
                  <a:pt x="3042964" y="180718"/>
                  <a:pt x="3086751" y="222422"/>
                </a:cubicBezTo>
                <a:cubicBezTo>
                  <a:pt x="3160047" y="293782"/>
                  <a:pt x="3258092" y="333632"/>
                  <a:pt x="3362800" y="333632"/>
                </a:cubicBezTo>
                <a:cubicBezTo>
                  <a:pt x="3467508" y="333632"/>
                  <a:pt x="3564601" y="293782"/>
                  <a:pt x="3638849" y="222422"/>
                </a:cubicBezTo>
                <a:cubicBezTo>
                  <a:pt x="3728327" y="135306"/>
                  <a:pt x="3873014" y="135306"/>
                  <a:pt x="3961540" y="222422"/>
                </a:cubicBezTo>
                <a:cubicBezTo>
                  <a:pt x="4113843" y="370703"/>
                  <a:pt x="4361336" y="370703"/>
                  <a:pt x="4513638" y="222422"/>
                </a:cubicBezTo>
                <a:cubicBezTo>
                  <a:pt x="4603117" y="135306"/>
                  <a:pt x="4747804" y="135306"/>
                  <a:pt x="4836330" y="222422"/>
                </a:cubicBezTo>
                <a:cubicBezTo>
                  <a:pt x="4867743" y="253005"/>
                  <a:pt x="4919145" y="253005"/>
                  <a:pt x="4950557" y="222422"/>
                </a:cubicBezTo>
                <a:cubicBezTo>
                  <a:pt x="4981970" y="191839"/>
                  <a:pt x="4981970" y="141794"/>
                  <a:pt x="4950557" y="111211"/>
                </a:cubicBezTo>
                <a:cubicBezTo>
                  <a:pt x="4876310" y="39851"/>
                  <a:pt x="4778265" y="0"/>
                  <a:pt x="4673557" y="0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07" cap="flat">
            <a:noFill/>
            <a:prstDash val="solid"/>
            <a:miter/>
          </a:ln>
        </p:spPr>
        <p:txBody>
          <a:bodyPr lIns="68580" tIns="34290" rIns="68580" bIns="34290" rtlCol="0" anchor="ctr"/>
          <a:lstStyle/>
          <a:p>
            <a:endParaRPr lang="es-ES"/>
          </a:p>
        </p:txBody>
      </p:sp>
      <p:sp>
        <p:nvSpPr>
          <p:cNvPr id="198" name="TextBox 197"/>
          <p:cNvSpPr txBox="1"/>
          <p:nvPr/>
        </p:nvSpPr>
        <p:spPr>
          <a:xfrm>
            <a:off x="1700462" y="106316"/>
            <a:ext cx="57323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+mj-lt"/>
              </a:rPr>
              <a:t>Оценка эффективности образовательной практики развития коммуникативной компетенции у старшеклассников</a:t>
            </a:r>
            <a:endParaRPr lang="ru-RU" dirty="0">
              <a:latin typeface="+mj-lt"/>
            </a:endParaRPr>
          </a:p>
        </p:txBody>
      </p:sp>
      <p:graphicFrame>
        <p:nvGraphicFramePr>
          <p:cNvPr id="199" name="Диаграмма 198"/>
          <p:cNvGraphicFramePr/>
          <p:nvPr/>
        </p:nvGraphicFramePr>
        <p:xfrm>
          <a:off x="0" y="1155986"/>
          <a:ext cx="2175520" cy="16995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01" name="Диаграмма 200"/>
          <p:cNvGraphicFramePr/>
          <p:nvPr/>
        </p:nvGraphicFramePr>
        <p:xfrm>
          <a:off x="1933028" y="1200150"/>
          <a:ext cx="2185881" cy="16553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02" name="TextBox 201"/>
          <p:cNvSpPr txBox="1"/>
          <p:nvPr/>
        </p:nvSpPr>
        <p:spPr>
          <a:xfrm>
            <a:off x="705081" y="1077039"/>
            <a:ext cx="39305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solidFill>
                  <a:schemeClr val="accent6">
                    <a:lumMod val="50000"/>
                  </a:schemeClr>
                </a:solidFill>
              </a:rPr>
              <a:t>ДО</a:t>
            </a:r>
            <a:endParaRPr lang="ru-RU" sz="1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03" name="TextBox 202"/>
          <p:cNvSpPr txBox="1"/>
          <p:nvPr/>
        </p:nvSpPr>
        <p:spPr>
          <a:xfrm>
            <a:off x="2686704" y="1077039"/>
            <a:ext cx="64793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solidFill>
                  <a:schemeClr val="accent6">
                    <a:lumMod val="50000"/>
                  </a:schemeClr>
                </a:solidFill>
              </a:rPr>
              <a:t>ПОСЛЕ</a:t>
            </a:r>
            <a:endParaRPr lang="ru-RU" sz="1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04" name="CuadroTexto 39">
            <a:extLst>
              <a:ext uri="{FF2B5EF4-FFF2-40B4-BE49-F238E27FC236}">
                <a16:creationId xmlns:a16="http://schemas.microsoft.com/office/drawing/2014/main" xmlns="" id="{DE6A101B-4B34-B745-84FF-15D8FDA6DDF9}"/>
              </a:ext>
            </a:extLst>
          </p:cNvPr>
          <p:cNvSpPr txBox="1"/>
          <p:nvPr/>
        </p:nvSpPr>
        <p:spPr>
          <a:xfrm>
            <a:off x="5382913" y="781545"/>
            <a:ext cx="2967826" cy="223138"/>
          </a:xfrm>
          <a:prstGeom prst="rect">
            <a:avLst/>
          </a:prstGeom>
          <a:noFill/>
        </p:spPr>
        <p:txBody>
          <a:bodyPr wrap="square" lIns="68580" tIns="34290" rIns="68580" bIns="34290" rtlCol="0" anchor="ctr">
            <a:spAutoFit/>
          </a:bodyPr>
          <a:lstStyle/>
          <a:p>
            <a:pPr algn="ctr"/>
            <a:r>
              <a:rPr lang="ru-RU" sz="1000" b="1" spc="225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Организаторские склонности</a:t>
            </a:r>
            <a:endParaRPr lang="es-ES" sz="1000" b="1" spc="225" dirty="0"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05" name="TextBox 204"/>
          <p:cNvSpPr txBox="1"/>
          <p:nvPr/>
        </p:nvSpPr>
        <p:spPr>
          <a:xfrm>
            <a:off x="5675694" y="1115881"/>
            <a:ext cx="39305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solidFill>
                  <a:schemeClr val="accent6">
                    <a:lumMod val="50000"/>
                  </a:schemeClr>
                </a:solidFill>
              </a:rPr>
              <a:t>ДО</a:t>
            </a:r>
            <a:endParaRPr lang="ru-RU" sz="1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06" name="TextBox 205"/>
          <p:cNvSpPr txBox="1"/>
          <p:nvPr/>
        </p:nvSpPr>
        <p:spPr>
          <a:xfrm>
            <a:off x="7702805" y="1115881"/>
            <a:ext cx="64793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solidFill>
                  <a:schemeClr val="accent6">
                    <a:lumMod val="50000"/>
                  </a:schemeClr>
                </a:solidFill>
              </a:rPr>
              <a:t>ПОСЛЕ</a:t>
            </a:r>
            <a:endParaRPr lang="ru-RU" sz="1000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208" name="Диаграмма 207"/>
          <p:cNvGraphicFramePr/>
          <p:nvPr/>
        </p:nvGraphicFramePr>
        <p:xfrm>
          <a:off x="7074130" y="1323260"/>
          <a:ext cx="1976436" cy="16550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09" name="CuadroTexto 39">
            <a:extLst>
              <a:ext uri="{FF2B5EF4-FFF2-40B4-BE49-F238E27FC236}">
                <a16:creationId xmlns:a16="http://schemas.microsoft.com/office/drawing/2014/main" xmlns="" id="{DE6A101B-4B34-B745-84FF-15D8FDA6DDF9}"/>
              </a:ext>
            </a:extLst>
          </p:cNvPr>
          <p:cNvSpPr txBox="1"/>
          <p:nvPr/>
        </p:nvSpPr>
        <p:spPr>
          <a:xfrm>
            <a:off x="752486" y="2974196"/>
            <a:ext cx="2967826" cy="223138"/>
          </a:xfrm>
          <a:prstGeom prst="rect">
            <a:avLst/>
          </a:prstGeom>
          <a:noFill/>
        </p:spPr>
        <p:txBody>
          <a:bodyPr wrap="square" lIns="68580" tIns="34290" rIns="68580" bIns="34290" rtlCol="0" anchor="ctr">
            <a:spAutoFit/>
          </a:bodyPr>
          <a:lstStyle/>
          <a:p>
            <a:pPr algn="ctr"/>
            <a:r>
              <a:rPr lang="ru-RU" sz="1000" b="1" spc="225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Коммуникативные умения</a:t>
            </a:r>
            <a:endParaRPr lang="es-ES" sz="1000" b="1" spc="225" dirty="0"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14" name="Rectángulo redondeado 3">
            <a:extLst>
              <a:ext uri="{FF2B5EF4-FFF2-40B4-BE49-F238E27FC236}">
                <a16:creationId xmlns:a16="http://schemas.microsoft.com/office/drawing/2014/main" xmlns="" id="{AB4E20EF-E271-B44D-A42E-E52AA0B46497}"/>
              </a:ext>
            </a:extLst>
          </p:cNvPr>
          <p:cNvSpPr/>
          <p:nvPr/>
        </p:nvSpPr>
        <p:spPr>
          <a:xfrm>
            <a:off x="4914041" y="3318883"/>
            <a:ext cx="3540151" cy="1409945"/>
          </a:xfrm>
          <a:prstGeom prst="roundRect">
            <a:avLst>
              <a:gd name="adj" fmla="val 50000"/>
            </a:avLst>
          </a:prstGeom>
          <a:solidFill>
            <a:srgbClr val="01B9AB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Вывод: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цель образовательной практики  - повысить уровень коммуникативной компетенции -  была достигнута</a:t>
            </a:r>
            <a:endParaRPr lang="ru-RU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15" name="Gráfico 42">
            <a:extLst>
              <a:ext uri="{FF2B5EF4-FFF2-40B4-BE49-F238E27FC236}">
                <a16:creationId xmlns:a16="http://schemas.microsoft.com/office/drawing/2014/main" xmlns="" id="{268B9EE5-C874-1C41-942A-FD708633FE0E}"/>
              </a:ext>
            </a:extLst>
          </p:cNvPr>
          <p:cNvSpPr/>
          <p:nvPr/>
        </p:nvSpPr>
        <p:spPr>
          <a:xfrm>
            <a:off x="6200711" y="4936164"/>
            <a:ext cx="1089227" cy="73058"/>
          </a:xfrm>
          <a:custGeom>
            <a:avLst/>
            <a:gdLst>
              <a:gd name="connsiteX0" fmla="*/ 4673557 w 4974116"/>
              <a:gd name="connsiteY0" fmla="*/ 0 h 333632"/>
              <a:gd name="connsiteX1" fmla="*/ 4397508 w 4974116"/>
              <a:gd name="connsiteY1" fmla="*/ 111211 h 333632"/>
              <a:gd name="connsiteX2" fmla="*/ 4074816 w 4974116"/>
              <a:gd name="connsiteY2" fmla="*/ 111211 h 333632"/>
              <a:gd name="connsiteX3" fmla="*/ 3522718 w 4974116"/>
              <a:gd name="connsiteY3" fmla="*/ 111211 h 333632"/>
              <a:gd name="connsiteX4" fmla="*/ 3200026 w 4974116"/>
              <a:gd name="connsiteY4" fmla="*/ 111211 h 333632"/>
              <a:gd name="connsiteX5" fmla="*/ 2923977 w 4974116"/>
              <a:gd name="connsiteY5" fmla="*/ 0 h 333632"/>
              <a:gd name="connsiteX6" fmla="*/ 2647928 w 4974116"/>
              <a:gd name="connsiteY6" fmla="*/ 111211 h 333632"/>
              <a:gd name="connsiteX7" fmla="*/ 2325237 w 4974116"/>
              <a:gd name="connsiteY7" fmla="*/ 111211 h 333632"/>
              <a:gd name="connsiteX8" fmla="*/ 1773139 w 4974116"/>
              <a:gd name="connsiteY8" fmla="*/ 111211 h 333632"/>
              <a:gd name="connsiteX9" fmla="*/ 1450447 w 4974116"/>
              <a:gd name="connsiteY9" fmla="*/ 111211 h 333632"/>
              <a:gd name="connsiteX10" fmla="*/ 898349 w 4974116"/>
              <a:gd name="connsiteY10" fmla="*/ 111211 h 333632"/>
              <a:gd name="connsiteX11" fmla="*/ 575657 w 4974116"/>
              <a:gd name="connsiteY11" fmla="*/ 111211 h 333632"/>
              <a:gd name="connsiteX12" fmla="*/ 299608 w 4974116"/>
              <a:gd name="connsiteY12" fmla="*/ 0 h 333632"/>
              <a:gd name="connsiteX13" fmla="*/ 23559 w 4974116"/>
              <a:gd name="connsiteY13" fmla="*/ 111211 h 333632"/>
              <a:gd name="connsiteX14" fmla="*/ 23559 w 4974116"/>
              <a:gd name="connsiteY14" fmla="*/ 222422 h 333632"/>
              <a:gd name="connsiteX15" fmla="*/ 137787 w 4974116"/>
              <a:gd name="connsiteY15" fmla="*/ 222422 h 333632"/>
              <a:gd name="connsiteX16" fmla="*/ 460478 w 4974116"/>
              <a:gd name="connsiteY16" fmla="*/ 222422 h 333632"/>
              <a:gd name="connsiteX17" fmla="*/ 1012576 w 4974116"/>
              <a:gd name="connsiteY17" fmla="*/ 222422 h 333632"/>
              <a:gd name="connsiteX18" fmla="*/ 1335268 w 4974116"/>
              <a:gd name="connsiteY18" fmla="*/ 222422 h 333632"/>
              <a:gd name="connsiteX19" fmla="*/ 1887366 w 4974116"/>
              <a:gd name="connsiteY19" fmla="*/ 222422 h 333632"/>
              <a:gd name="connsiteX20" fmla="*/ 2049187 w 4974116"/>
              <a:gd name="connsiteY20" fmla="*/ 157549 h 333632"/>
              <a:gd name="connsiteX21" fmla="*/ 2211009 w 4974116"/>
              <a:gd name="connsiteY21" fmla="*/ 222422 h 333632"/>
              <a:gd name="connsiteX22" fmla="*/ 2763107 w 4974116"/>
              <a:gd name="connsiteY22" fmla="*/ 222422 h 333632"/>
              <a:gd name="connsiteX23" fmla="*/ 2924929 w 4974116"/>
              <a:gd name="connsiteY23" fmla="*/ 157549 h 333632"/>
              <a:gd name="connsiteX24" fmla="*/ 3086751 w 4974116"/>
              <a:gd name="connsiteY24" fmla="*/ 222422 h 333632"/>
              <a:gd name="connsiteX25" fmla="*/ 3362800 w 4974116"/>
              <a:gd name="connsiteY25" fmla="*/ 333632 h 333632"/>
              <a:gd name="connsiteX26" fmla="*/ 3638849 w 4974116"/>
              <a:gd name="connsiteY26" fmla="*/ 222422 h 333632"/>
              <a:gd name="connsiteX27" fmla="*/ 3961540 w 4974116"/>
              <a:gd name="connsiteY27" fmla="*/ 222422 h 333632"/>
              <a:gd name="connsiteX28" fmla="*/ 4513638 w 4974116"/>
              <a:gd name="connsiteY28" fmla="*/ 222422 h 333632"/>
              <a:gd name="connsiteX29" fmla="*/ 4836330 w 4974116"/>
              <a:gd name="connsiteY29" fmla="*/ 222422 h 333632"/>
              <a:gd name="connsiteX30" fmla="*/ 4950557 w 4974116"/>
              <a:gd name="connsiteY30" fmla="*/ 222422 h 333632"/>
              <a:gd name="connsiteX31" fmla="*/ 4950557 w 4974116"/>
              <a:gd name="connsiteY31" fmla="*/ 111211 h 333632"/>
              <a:gd name="connsiteX32" fmla="*/ 4673557 w 4974116"/>
              <a:gd name="connsiteY32" fmla="*/ 0 h 333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4974116" h="333632">
                <a:moveTo>
                  <a:pt x="4673557" y="0"/>
                </a:moveTo>
                <a:cubicBezTo>
                  <a:pt x="4568848" y="0"/>
                  <a:pt x="4471755" y="39851"/>
                  <a:pt x="4397508" y="111211"/>
                </a:cubicBezTo>
                <a:cubicBezTo>
                  <a:pt x="4308030" y="198326"/>
                  <a:pt x="4163342" y="198326"/>
                  <a:pt x="4074816" y="111211"/>
                </a:cubicBezTo>
                <a:cubicBezTo>
                  <a:pt x="3922513" y="-37070"/>
                  <a:pt x="3675021" y="-37070"/>
                  <a:pt x="3522718" y="111211"/>
                </a:cubicBezTo>
                <a:cubicBezTo>
                  <a:pt x="3433240" y="198326"/>
                  <a:pt x="3288552" y="198326"/>
                  <a:pt x="3200026" y="111211"/>
                </a:cubicBezTo>
                <a:cubicBezTo>
                  <a:pt x="3126730" y="39851"/>
                  <a:pt x="3028685" y="0"/>
                  <a:pt x="2923977" y="0"/>
                </a:cubicBezTo>
                <a:cubicBezTo>
                  <a:pt x="2819269" y="0"/>
                  <a:pt x="2722176" y="39851"/>
                  <a:pt x="2647928" y="111211"/>
                </a:cubicBezTo>
                <a:cubicBezTo>
                  <a:pt x="2558450" y="198326"/>
                  <a:pt x="2413763" y="198326"/>
                  <a:pt x="2325237" y="111211"/>
                </a:cubicBezTo>
                <a:cubicBezTo>
                  <a:pt x="2172934" y="-37070"/>
                  <a:pt x="1925441" y="-37070"/>
                  <a:pt x="1773139" y="111211"/>
                </a:cubicBezTo>
                <a:cubicBezTo>
                  <a:pt x="1683661" y="198326"/>
                  <a:pt x="1538973" y="198326"/>
                  <a:pt x="1450447" y="111211"/>
                </a:cubicBezTo>
                <a:cubicBezTo>
                  <a:pt x="1298144" y="-37070"/>
                  <a:pt x="1050652" y="-37070"/>
                  <a:pt x="898349" y="111211"/>
                </a:cubicBezTo>
                <a:cubicBezTo>
                  <a:pt x="808871" y="198326"/>
                  <a:pt x="664183" y="198326"/>
                  <a:pt x="575657" y="111211"/>
                </a:cubicBezTo>
                <a:cubicBezTo>
                  <a:pt x="502362" y="39851"/>
                  <a:pt x="404317" y="0"/>
                  <a:pt x="299608" y="0"/>
                </a:cubicBezTo>
                <a:cubicBezTo>
                  <a:pt x="194900" y="0"/>
                  <a:pt x="97807" y="39851"/>
                  <a:pt x="23559" y="111211"/>
                </a:cubicBezTo>
                <a:cubicBezTo>
                  <a:pt x="-7853" y="141794"/>
                  <a:pt x="-7853" y="191839"/>
                  <a:pt x="23559" y="222422"/>
                </a:cubicBezTo>
                <a:cubicBezTo>
                  <a:pt x="54972" y="253005"/>
                  <a:pt x="106374" y="253005"/>
                  <a:pt x="137787" y="222422"/>
                </a:cubicBezTo>
                <a:cubicBezTo>
                  <a:pt x="227264" y="135306"/>
                  <a:pt x="371952" y="135306"/>
                  <a:pt x="460478" y="222422"/>
                </a:cubicBezTo>
                <a:cubicBezTo>
                  <a:pt x="612781" y="370703"/>
                  <a:pt x="860273" y="370703"/>
                  <a:pt x="1012576" y="222422"/>
                </a:cubicBezTo>
                <a:cubicBezTo>
                  <a:pt x="1102054" y="135306"/>
                  <a:pt x="1246742" y="135306"/>
                  <a:pt x="1335268" y="222422"/>
                </a:cubicBezTo>
                <a:cubicBezTo>
                  <a:pt x="1487571" y="370703"/>
                  <a:pt x="1735063" y="370703"/>
                  <a:pt x="1887366" y="222422"/>
                </a:cubicBezTo>
                <a:cubicBezTo>
                  <a:pt x="1930201" y="180718"/>
                  <a:pt x="1988266" y="157549"/>
                  <a:pt x="2049187" y="157549"/>
                </a:cubicBezTo>
                <a:cubicBezTo>
                  <a:pt x="2110109" y="157549"/>
                  <a:pt x="2167222" y="180718"/>
                  <a:pt x="2211009" y="222422"/>
                </a:cubicBezTo>
                <a:cubicBezTo>
                  <a:pt x="2363312" y="370703"/>
                  <a:pt x="2610804" y="370703"/>
                  <a:pt x="2763107" y="222422"/>
                </a:cubicBezTo>
                <a:cubicBezTo>
                  <a:pt x="2805942" y="180718"/>
                  <a:pt x="2864008" y="157549"/>
                  <a:pt x="2924929" y="157549"/>
                </a:cubicBezTo>
                <a:cubicBezTo>
                  <a:pt x="2985850" y="157549"/>
                  <a:pt x="3042964" y="180718"/>
                  <a:pt x="3086751" y="222422"/>
                </a:cubicBezTo>
                <a:cubicBezTo>
                  <a:pt x="3160047" y="293782"/>
                  <a:pt x="3258092" y="333632"/>
                  <a:pt x="3362800" y="333632"/>
                </a:cubicBezTo>
                <a:cubicBezTo>
                  <a:pt x="3467508" y="333632"/>
                  <a:pt x="3564601" y="293782"/>
                  <a:pt x="3638849" y="222422"/>
                </a:cubicBezTo>
                <a:cubicBezTo>
                  <a:pt x="3728327" y="135306"/>
                  <a:pt x="3873014" y="135306"/>
                  <a:pt x="3961540" y="222422"/>
                </a:cubicBezTo>
                <a:cubicBezTo>
                  <a:pt x="4113843" y="370703"/>
                  <a:pt x="4361336" y="370703"/>
                  <a:pt x="4513638" y="222422"/>
                </a:cubicBezTo>
                <a:cubicBezTo>
                  <a:pt x="4603117" y="135306"/>
                  <a:pt x="4747804" y="135306"/>
                  <a:pt x="4836330" y="222422"/>
                </a:cubicBezTo>
                <a:cubicBezTo>
                  <a:pt x="4867743" y="253005"/>
                  <a:pt x="4919145" y="253005"/>
                  <a:pt x="4950557" y="222422"/>
                </a:cubicBezTo>
                <a:cubicBezTo>
                  <a:pt x="4981970" y="191839"/>
                  <a:pt x="4981970" y="141794"/>
                  <a:pt x="4950557" y="111211"/>
                </a:cubicBezTo>
                <a:cubicBezTo>
                  <a:pt x="4876310" y="39851"/>
                  <a:pt x="4778265" y="0"/>
                  <a:pt x="4673557" y="0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07" cap="flat">
            <a:noFill/>
            <a:prstDash val="solid"/>
            <a:miter/>
          </a:ln>
        </p:spPr>
        <p:txBody>
          <a:bodyPr lIns="68580" tIns="34290" rIns="68580" bIns="34290" rtlCol="0" anchor="ctr"/>
          <a:lstStyle/>
          <a:p>
            <a:endParaRPr lang="es-ES"/>
          </a:p>
        </p:txBody>
      </p:sp>
      <p:grpSp>
        <p:nvGrpSpPr>
          <p:cNvPr id="368" name="Gráfico 45">
            <a:extLst>
              <a:ext uri="{FF2B5EF4-FFF2-40B4-BE49-F238E27FC236}">
                <a16:creationId xmlns:a16="http://schemas.microsoft.com/office/drawing/2014/main" xmlns="" id="{88138CCC-5DC5-7D46-85C5-7BDF5DC800A3}"/>
              </a:ext>
            </a:extLst>
          </p:cNvPr>
          <p:cNvGrpSpPr/>
          <p:nvPr/>
        </p:nvGrpSpPr>
        <p:grpSpPr>
          <a:xfrm>
            <a:off x="8092199" y="2570280"/>
            <a:ext cx="1076174" cy="1366943"/>
            <a:chOff x="4026202" y="795652"/>
            <a:chExt cx="4143396" cy="5262889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369" name="Forma libre 53">
              <a:extLst>
                <a:ext uri="{FF2B5EF4-FFF2-40B4-BE49-F238E27FC236}">
                  <a16:creationId xmlns:a16="http://schemas.microsoft.com/office/drawing/2014/main" xmlns="" id="{D85388F1-9D7A-A841-B275-20282DF0408D}"/>
                </a:ext>
              </a:extLst>
            </p:cNvPr>
            <p:cNvSpPr/>
            <p:nvPr/>
          </p:nvSpPr>
          <p:spPr>
            <a:xfrm>
              <a:off x="6820144" y="79565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70" name="Forma libre 47">
              <a:extLst>
                <a:ext uri="{FF2B5EF4-FFF2-40B4-BE49-F238E27FC236}">
                  <a16:creationId xmlns:a16="http://schemas.microsoft.com/office/drawing/2014/main" xmlns="" id="{DC42611D-3A30-054A-AD7D-D140AF6639B2}"/>
                </a:ext>
              </a:extLst>
            </p:cNvPr>
            <p:cNvSpPr/>
            <p:nvPr/>
          </p:nvSpPr>
          <p:spPr>
            <a:xfrm>
              <a:off x="6820144" y="1459697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71" name="Forma libre 48">
              <a:extLst>
                <a:ext uri="{FF2B5EF4-FFF2-40B4-BE49-F238E27FC236}">
                  <a16:creationId xmlns:a16="http://schemas.microsoft.com/office/drawing/2014/main" xmlns="" id="{66356F41-6FFD-A045-8593-EB9B5DE3B80E}"/>
                </a:ext>
              </a:extLst>
            </p:cNvPr>
            <p:cNvSpPr/>
            <p:nvPr/>
          </p:nvSpPr>
          <p:spPr>
            <a:xfrm>
              <a:off x="6820144" y="181930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72" name="Forma libre 49">
              <a:extLst>
                <a:ext uri="{FF2B5EF4-FFF2-40B4-BE49-F238E27FC236}">
                  <a16:creationId xmlns:a16="http://schemas.microsoft.com/office/drawing/2014/main" xmlns="" id="{5F1C8667-B9DA-5946-BD90-24B565411502}"/>
                </a:ext>
              </a:extLst>
            </p:cNvPr>
            <p:cNvSpPr/>
            <p:nvPr/>
          </p:nvSpPr>
          <p:spPr>
            <a:xfrm>
              <a:off x="6820144" y="1099134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73" name="Forma libre 50">
              <a:extLst>
                <a:ext uri="{FF2B5EF4-FFF2-40B4-BE49-F238E27FC236}">
                  <a16:creationId xmlns:a16="http://schemas.microsoft.com/office/drawing/2014/main" xmlns="" id="{975F9447-F7D8-5F43-8D6D-981DF8966043}"/>
                </a:ext>
              </a:extLst>
            </p:cNvPr>
            <p:cNvSpPr/>
            <p:nvPr/>
          </p:nvSpPr>
          <p:spPr>
            <a:xfrm>
              <a:off x="6820144" y="2539484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74" name="Forma libre 51">
              <a:extLst>
                <a:ext uri="{FF2B5EF4-FFF2-40B4-BE49-F238E27FC236}">
                  <a16:creationId xmlns:a16="http://schemas.microsoft.com/office/drawing/2014/main" xmlns="" id="{4EEE7C49-7C7E-EF4B-8A2E-8351943ED6DB}"/>
                </a:ext>
              </a:extLst>
            </p:cNvPr>
            <p:cNvSpPr/>
            <p:nvPr/>
          </p:nvSpPr>
          <p:spPr>
            <a:xfrm>
              <a:off x="6820144" y="217987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75" name="Forma libre 52">
              <a:extLst>
                <a:ext uri="{FF2B5EF4-FFF2-40B4-BE49-F238E27FC236}">
                  <a16:creationId xmlns:a16="http://schemas.microsoft.com/office/drawing/2014/main" xmlns="" id="{EFD41F2C-5C28-DB45-AEC0-66BEBD1DA093}"/>
                </a:ext>
              </a:extLst>
            </p:cNvPr>
            <p:cNvSpPr/>
            <p:nvPr/>
          </p:nvSpPr>
          <p:spPr>
            <a:xfrm>
              <a:off x="8017547" y="1099134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76" name="Forma libre 54">
              <a:extLst>
                <a:ext uri="{FF2B5EF4-FFF2-40B4-BE49-F238E27FC236}">
                  <a16:creationId xmlns:a16="http://schemas.microsoft.com/office/drawing/2014/main" xmlns="" id="{62F30FC9-19D9-C645-A53A-94E570683EB2}"/>
                </a:ext>
              </a:extLst>
            </p:cNvPr>
            <p:cNvSpPr/>
            <p:nvPr/>
          </p:nvSpPr>
          <p:spPr>
            <a:xfrm>
              <a:off x="6820144" y="2900047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77" name="Forma libre 55">
              <a:extLst>
                <a:ext uri="{FF2B5EF4-FFF2-40B4-BE49-F238E27FC236}">
                  <a16:creationId xmlns:a16="http://schemas.microsoft.com/office/drawing/2014/main" xmlns="" id="{EF2401A6-E128-AB40-9196-EA2D6931E29F}"/>
                </a:ext>
              </a:extLst>
            </p:cNvPr>
            <p:cNvSpPr/>
            <p:nvPr/>
          </p:nvSpPr>
          <p:spPr>
            <a:xfrm>
              <a:off x="7219278" y="181930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78" name="Forma libre 56">
              <a:extLst>
                <a:ext uri="{FF2B5EF4-FFF2-40B4-BE49-F238E27FC236}">
                  <a16:creationId xmlns:a16="http://schemas.microsoft.com/office/drawing/2014/main" xmlns="" id="{65362A6C-7E29-F34A-9209-5AFF91683D7E}"/>
                </a:ext>
              </a:extLst>
            </p:cNvPr>
            <p:cNvSpPr/>
            <p:nvPr/>
          </p:nvSpPr>
          <p:spPr>
            <a:xfrm>
              <a:off x="8017547" y="217987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79" name="Forma libre 57">
              <a:extLst>
                <a:ext uri="{FF2B5EF4-FFF2-40B4-BE49-F238E27FC236}">
                  <a16:creationId xmlns:a16="http://schemas.microsoft.com/office/drawing/2014/main" xmlns="" id="{0A8DED11-831B-BA46-A9F0-F2F4D1A8B636}"/>
                </a:ext>
              </a:extLst>
            </p:cNvPr>
            <p:cNvSpPr/>
            <p:nvPr/>
          </p:nvSpPr>
          <p:spPr>
            <a:xfrm>
              <a:off x="8017547" y="181930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80" name="Forma libre 58">
              <a:extLst>
                <a:ext uri="{FF2B5EF4-FFF2-40B4-BE49-F238E27FC236}">
                  <a16:creationId xmlns:a16="http://schemas.microsoft.com/office/drawing/2014/main" xmlns="" id="{B771C2F7-2CEE-6D4F-B8F0-316FB7E583A3}"/>
                </a:ext>
              </a:extLst>
            </p:cNvPr>
            <p:cNvSpPr/>
            <p:nvPr/>
          </p:nvSpPr>
          <p:spPr>
            <a:xfrm>
              <a:off x="6820144" y="557905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81" name="Forma libre 59">
              <a:extLst>
                <a:ext uri="{FF2B5EF4-FFF2-40B4-BE49-F238E27FC236}">
                  <a16:creationId xmlns:a16="http://schemas.microsoft.com/office/drawing/2014/main" xmlns="" id="{2C1936B4-FCD6-3048-B20B-6BD0A67140A3}"/>
                </a:ext>
              </a:extLst>
            </p:cNvPr>
            <p:cNvSpPr/>
            <p:nvPr/>
          </p:nvSpPr>
          <p:spPr>
            <a:xfrm>
              <a:off x="6820144" y="5252745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82" name="Forma libre 60">
              <a:extLst>
                <a:ext uri="{FF2B5EF4-FFF2-40B4-BE49-F238E27FC236}">
                  <a16:creationId xmlns:a16="http://schemas.microsoft.com/office/drawing/2014/main" xmlns="" id="{558D9BEB-DAB1-2942-8E68-CBF44BDD4602}"/>
                </a:ext>
              </a:extLst>
            </p:cNvPr>
            <p:cNvSpPr/>
            <p:nvPr/>
          </p:nvSpPr>
          <p:spPr>
            <a:xfrm>
              <a:off x="7219278" y="79565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83" name="Forma libre 61">
              <a:extLst>
                <a:ext uri="{FF2B5EF4-FFF2-40B4-BE49-F238E27FC236}">
                  <a16:creationId xmlns:a16="http://schemas.microsoft.com/office/drawing/2014/main" xmlns="" id="{867F8E2D-0323-C14C-A9CE-995A44595B42}"/>
                </a:ext>
              </a:extLst>
            </p:cNvPr>
            <p:cNvSpPr/>
            <p:nvPr/>
          </p:nvSpPr>
          <p:spPr>
            <a:xfrm>
              <a:off x="6820144" y="325965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84" name="Forma libre 62">
              <a:extLst>
                <a:ext uri="{FF2B5EF4-FFF2-40B4-BE49-F238E27FC236}">
                  <a16:creationId xmlns:a16="http://schemas.microsoft.com/office/drawing/2014/main" xmlns="" id="{2807C784-13FB-F84D-A42D-94F0951486AA}"/>
                </a:ext>
              </a:extLst>
            </p:cNvPr>
            <p:cNvSpPr/>
            <p:nvPr/>
          </p:nvSpPr>
          <p:spPr>
            <a:xfrm>
              <a:off x="7219278" y="1099134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85" name="Forma libre 63">
              <a:extLst>
                <a:ext uri="{FF2B5EF4-FFF2-40B4-BE49-F238E27FC236}">
                  <a16:creationId xmlns:a16="http://schemas.microsoft.com/office/drawing/2014/main" xmlns="" id="{F4D05653-0688-5748-B70E-F41B21F14D9F}"/>
                </a:ext>
              </a:extLst>
            </p:cNvPr>
            <p:cNvSpPr/>
            <p:nvPr/>
          </p:nvSpPr>
          <p:spPr>
            <a:xfrm>
              <a:off x="6820144" y="4926430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86" name="Forma libre 64">
              <a:extLst>
                <a:ext uri="{FF2B5EF4-FFF2-40B4-BE49-F238E27FC236}">
                  <a16:creationId xmlns:a16="http://schemas.microsoft.com/office/drawing/2014/main" xmlns="" id="{84C5C0B0-98FE-6947-AFB5-1201799210A9}"/>
                </a:ext>
              </a:extLst>
            </p:cNvPr>
            <p:cNvSpPr/>
            <p:nvPr/>
          </p:nvSpPr>
          <p:spPr>
            <a:xfrm>
              <a:off x="6820144" y="362022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87" name="Forma libre 65">
              <a:extLst>
                <a:ext uri="{FF2B5EF4-FFF2-40B4-BE49-F238E27FC236}">
                  <a16:creationId xmlns:a16="http://schemas.microsoft.com/office/drawing/2014/main" xmlns="" id="{AF691588-DDB0-3D4B-B29E-1D6EC0FBB934}"/>
                </a:ext>
              </a:extLst>
            </p:cNvPr>
            <p:cNvSpPr/>
            <p:nvPr/>
          </p:nvSpPr>
          <p:spPr>
            <a:xfrm>
              <a:off x="6820144" y="3946536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88" name="Forma libre 66">
              <a:extLst>
                <a:ext uri="{FF2B5EF4-FFF2-40B4-BE49-F238E27FC236}">
                  <a16:creationId xmlns:a16="http://schemas.microsoft.com/office/drawing/2014/main" xmlns="" id="{CFC96695-A12C-4948-9441-84245189EE75}"/>
                </a:ext>
              </a:extLst>
            </p:cNvPr>
            <p:cNvSpPr/>
            <p:nvPr/>
          </p:nvSpPr>
          <p:spPr>
            <a:xfrm>
              <a:off x="6820144" y="4600116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89" name="Forma libre 67">
              <a:extLst>
                <a:ext uri="{FF2B5EF4-FFF2-40B4-BE49-F238E27FC236}">
                  <a16:creationId xmlns:a16="http://schemas.microsoft.com/office/drawing/2014/main" xmlns="" id="{5B7205C0-5BCB-CF47-A919-1EFD792F22C2}"/>
                </a:ext>
              </a:extLst>
            </p:cNvPr>
            <p:cNvSpPr/>
            <p:nvPr/>
          </p:nvSpPr>
          <p:spPr>
            <a:xfrm>
              <a:off x="6820144" y="4272850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90" name="Forma libre 68">
              <a:extLst>
                <a:ext uri="{FF2B5EF4-FFF2-40B4-BE49-F238E27FC236}">
                  <a16:creationId xmlns:a16="http://schemas.microsoft.com/office/drawing/2014/main" xmlns="" id="{E50061BD-E229-E842-B849-98E4E5F3F0CB}"/>
                </a:ext>
              </a:extLst>
            </p:cNvPr>
            <p:cNvSpPr/>
            <p:nvPr/>
          </p:nvSpPr>
          <p:spPr>
            <a:xfrm>
              <a:off x="7219278" y="1459697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91" name="Forma libre 69">
              <a:extLst>
                <a:ext uri="{FF2B5EF4-FFF2-40B4-BE49-F238E27FC236}">
                  <a16:creationId xmlns:a16="http://schemas.microsoft.com/office/drawing/2014/main" xmlns="" id="{07E5DFF1-C0D5-184B-AFDB-F034E48119ED}"/>
                </a:ext>
              </a:extLst>
            </p:cNvPr>
            <p:cNvSpPr/>
            <p:nvPr/>
          </p:nvSpPr>
          <p:spPr>
            <a:xfrm>
              <a:off x="8017547" y="2539484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92" name="Forma libre 70">
              <a:extLst>
                <a:ext uri="{FF2B5EF4-FFF2-40B4-BE49-F238E27FC236}">
                  <a16:creationId xmlns:a16="http://schemas.microsoft.com/office/drawing/2014/main" xmlns="" id="{A3BDF80A-CD90-064F-99F2-4052B4069762}"/>
                </a:ext>
              </a:extLst>
            </p:cNvPr>
            <p:cNvSpPr/>
            <p:nvPr/>
          </p:nvSpPr>
          <p:spPr>
            <a:xfrm>
              <a:off x="8017547" y="3946536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93" name="Forma libre 71">
              <a:extLst>
                <a:ext uri="{FF2B5EF4-FFF2-40B4-BE49-F238E27FC236}">
                  <a16:creationId xmlns:a16="http://schemas.microsoft.com/office/drawing/2014/main" xmlns="" id="{D0913677-6BB5-EE49-872C-7F2F426235DD}"/>
                </a:ext>
              </a:extLst>
            </p:cNvPr>
            <p:cNvSpPr/>
            <p:nvPr/>
          </p:nvSpPr>
          <p:spPr>
            <a:xfrm>
              <a:off x="8017547" y="362022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94" name="Forma libre 72">
              <a:extLst>
                <a:ext uri="{FF2B5EF4-FFF2-40B4-BE49-F238E27FC236}">
                  <a16:creationId xmlns:a16="http://schemas.microsoft.com/office/drawing/2014/main" xmlns="" id="{36F9261C-F89C-8240-9CF0-309B605C9482}"/>
                </a:ext>
              </a:extLst>
            </p:cNvPr>
            <p:cNvSpPr/>
            <p:nvPr/>
          </p:nvSpPr>
          <p:spPr>
            <a:xfrm>
              <a:off x="8017547" y="325965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95" name="Forma libre 73">
              <a:extLst>
                <a:ext uri="{FF2B5EF4-FFF2-40B4-BE49-F238E27FC236}">
                  <a16:creationId xmlns:a16="http://schemas.microsoft.com/office/drawing/2014/main" xmlns="" id="{337D6E97-E3F9-BA4C-95FC-2441767C3BF2}"/>
                </a:ext>
              </a:extLst>
            </p:cNvPr>
            <p:cNvSpPr/>
            <p:nvPr/>
          </p:nvSpPr>
          <p:spPr>
            <a:xfrm>
              <a:off x="8017547" y="4272850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96" name="Forma libre 74">
              <a:extLst>
                <a:ext uri="{FF2B5EF4-FFF2-40B4-BE49-F238E27FC236}">
                  <a16:creationId xmlns:a16="http://schemas.microsoft.com/office/drawing/2014/main" xmlns="" id="{EFC87C96-4417-B447-A01C-1FC3E16D1145}"/>
                </a:ext>
              </a:extLst>
            </p:cNvPr>
            <p:cNvSpPr/>
            <p:nvPr/>
          </p:nvSpPr>
          <p:spPr>
            <a:xfrm>
              <a:off x="8017547" y="2900047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97" name="Forma libre 75">
              <a:extLst>
                <a:ext uri="{FF2B5EF4-FFF2-40B4-BE49-F238E27FC236}">
                  <a16:creationId xmlns:a16="http://schemas.microsoft.com/office/drawing/2014/main" xmlns="" id="{26AF93DA-0C68-454C-82D6-95B6FDE0A2C0}"/>
                </a:ext>
              </a:extLst>
            </p:cNvPr>
            <p:cNvSpPr/>
            <p:nvPr/>
          </p:nvSpPr>
          <p:spPr>
            <a:xfrm>
              <a:off x="8017547" y="4600116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98" name="Forma libre 76">
              <a:extLst>
                <a:ext uri="{FF2B5EF4-FFF2-40B4-BE49-F238E27FC236}">
                  <a16:creationId xmlns:a16="http://schemas.microsoft.com/office/drawing/2014/main" xmlns="" id="{45B4D061-BD8B-BF44-9AB6-3487C1FBDA8D}"/>
                </a:ext>
              </a:extLst>
            </p:cNvPr>
            <p:cNvSpPr/>
            <p:nvPr/>
          </p:nvSpPr>
          <p:spPr>
            <a:xfrm>
              <a:off x="8017547" y="557905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99" name="Forma libre 77">
              <a:extLst>
                <a:ext uri="{FF2B5EF4-FFF2-40B4-BE49-F238E27FC236}">
                  <a16:creationId xmlns:a16="http://schemas.microsoft.com/office/drawing/2014/main" xmlns="" id="{EEDD852F-6467-4C48-B0D0-66B8C27EF84A}"/>
                </a:ext>
              </a:extLst>
            </p:cNvPr>
            <p:cNvSpPr/>
            <p:nvPr/>
          </p:nvSpPr>
          <p:spPr>
            <a:xfrm>
              <a:off x="8017547" y="4926430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00" name="Forma libre 78">
              <a:extLst>
                <a:ext uri="{FF2B5EF4-FFF2-40B4-BE49-F238E27FC236}">
                  <a16:creationId xmlns:a16="http://schemas.microsoft.com/office/drawing/2014/main" xmlns="" id="{E6873EB7-AA6E-9E41-943C-A3F5D91FD434}"/>
                </a:ext>
              </a:extLst>
            </p:cNvPr>
            <p:cNvSpPr/>
            <p:nvPr/>
          </p:nvSpPr>
          <p:spPr>
            <a:xfrm>
              <a:off x="8017547" y="5252745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01" name="Forma libre 79">
              <a:extLst>
                <a:ext uri="{FF2B5EF4-FFF2-40B4-BE49-F238E27FC236}">
                  <a16:creationId xmlns:a16="http://schemas.microsoft.com/office/drawing/2014/main" xmlns="" id="{4E5726CA-F5AF-B745-BEF0-99BCCA3C01B5}"/>
                </a:ext>
              </a:extLst>
            </p:cNvPr>
            <p:cNvSpPr/>
            <p:nvPr/>
          </p:nvSpPr>
          <p:spPr>
            <a:xfrm>
              <a:off x="6820144" y="5906325"/>
              <a:ext cx="152051" cy="152216"/>
            </a:xfrm>
            <a:custGeom>
              <a:avLst/>
              <a:gdLst>
                <a:gd name="connsiteX0" fmla="*/ 152051 w 152051"/>
                <a:gd name="connsiteY0" fmla="*/ 76109 h 152216"/>
                <a:gd name="connsiteX1" fmla="*/ 76026 w 152051"/>
                <a:gd name="connsiteY1" fmla="*/ 152217 h 152216"/>
                <a:gd name="connsiteX2" fmla="*/ 0 w 152051"/>
                <a:gd name="connsiteY2" fmla="*/ 76109 h 152216"/>
                <a:gd name="connsiteX3" fmla="*/ 76026 w 152051"/>
                <a:gd name="connsiteY3" fmla="*/ 0 h 152216"/>
                <a:gd name="connsiteX4" fmla="*/ 152051 w 152051"/>
                <a:gd name="connsiteY4" fmla="*/ 76109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9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9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9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02" name="Forma libre 80">
              <a:extLst>
                <a:ext uri="{FF2B5EF4-FFF2-40B4-BE49-F238E27FC236}">
                  <a16:creationId xmlns:a16="http://schemas.microsoft.com/office/drawing/2014/main" xmlns="" id="{50422B87-F767-5340-AA1B-08A3BDB6790A}"/>
                </a:ext>
              </a:extLst>
            </p:cNvPr>
            <p:cNvSpPr/>
            <p:nvPr/>
          </p:nvSpPr>
          <p:spPr>
            <a:xfrm>
              <a:off x="7618413" y="5906325"/>
              <a:ext cx="152051" cy="152216"/>
            </a:xfrm>
            <a:custGeom>
              <a:avLst/>
              <a:gdLst>
                <a:gd name="connsiteX0" fmla="*/ 152051 w 152051"/>
                <a:gd name="connsiteY0" fmla="*/ 76109 h 152216"/>
                <a:gd name="connsiteX1" fmla="*/ 76026 w 152051"/>
                <a:gd name="connsiteY1" fmla="*/ 152217 h 152216"/>
                <a:gd name="connsiteX2" fmla="*/ 0 w 152051"/>
                <a:gd name="connsiteY2" fmla="*/ 76109 h 152216"/>
                <a:gd name="connsiteX3" fmla="*/ 76026 w 152051"/>
                <a:gd name="connsiteY3" fmla="*/ 0 h 152216"/>
                <a:gd name="connsiteX4" fmla="*/ 152051 w 152051"/>
                <a:gd name="connsiteY4" fmla="*/ 76109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9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9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9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03" name="Forma libre 81">
              <a:extLst>
                <a:ext uri="{FF2B5EF4-FFF2-40B4-BE49-F238E27FC236}">
                  <a16:creationId xmlns:a16="http://schemas.microsoft.com/office/drawing/2014/main" xmlns="" id="{11CEF51D-9A56-3442-B4A7-E19F4609AEA9}"/>
                </a:ext>
              </a:extLst>
            </p:cNvPr>
            <p:cNvSpPr/>
            <p:nvPr/>
          </p:nvSpPr>
          <p:spPr>
            <a:xfrm>
              <a:off x="7618413" y="557905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04" name="Forma libre 82">
              <a:extLst>
                <a:ext uri="{FF2B5EF4-FFF2-40B4-BE49-F238E27FC236}">
                  <a16:creationId xmlns:a16="http://schemas.microsoft.com/office/drawing/2014/main" xmlns="" id="{25877E9D-D2C6-5D4D-ADC7-9C92DEA9969E}"/>
                </a:ext>
              </a:extLst>
            </p:cNvPr>
            <p:cNvSpPr/>
            <p:nvPr/>
          </p:nvSpPr>
          <p:spPr>
            <a:xfrm>
              <a:off x="7618413" y="5252745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05" name="Forma libre 83">
              <a:extLst>
                <a:ext uri="{FF2B5EF4-FFF2-40B4-BE49-F238E27FC236}">
                  <a16:creationId xmlns:a16="http://schemas.microsoft.com/office/drawing/2014/main" xmlns="" id="{F8FA9C45-4245-DF42-B869-0C333865811E}"/>
                </a:ext>
              </a:extLst>
            </p:cNvPr>
            <p:cNvSpPr/>
            <p:nvPr/>
          </p:nvSpPr>
          <p:spPr>
            <a:xfrm>
              <a:off x="7219278" y="217987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06" name="Forma libre 84">
              <a:extLst>
                <a:ext uri="{FF2B5EF4-FFF2-40B4-BE49-F238E27FC236}">
                  <a16:creationId xmlns:a16="http://schemas.microsoft.com/office/drawing/2014/main" xmlns="" id="{DD0A3653-332F-6F46-BD60-5BA299A0E633}"/>
                </a:ext>
              </a:extLst>
            </p:cNvPr>
            <p:cNvSpPr/>
            <p:nvPr/>
          </p:nvSpPr>
          <p:spPr>
            <a:xfrm>
              <a:off x="7219278" y="557905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07" name="Forma libre 85">
              <a:extLst>
                <a:ext uri="{FF2B5EF4-FFF2-40B4-BE49-F238E27FC236}">
                  <a16:creationId xmlns:a16="http://schemas.microsoft.com/office/drawing/2014/main" xmlns="" id="{455F1D6B-A89E-D54C-8BD1-12B19A85E0B4}"/>
                </a:ext>
              </a:extLst>
            </p:cNvPr>
            <p:cNvSpPr/>
            <p:nvPr/>
          </p:nvSpPr>
          <p:spPr>
            <a:xfrm>
              <a:off x="7219278" y="4926430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08" name="Forma libre 86">
              <a:extLst>
                <a:ext uri="{FF2B5EF4-FFF2-40B4-BE49-F238E27FC236}">
                  <a16:creationId xmlns:a16="http://schemas.microsoft.com/office/drawing/2014/main" xmlns="" id="{F53B1C48-6B19-ED45-BFFC-7147A888B7CF}"/>
                </a:ext>
              </a:extLst>
            </p:cNvPr>
            <p:cNvSpPr/>
            <p:nvPr/>
          </p:nvSpPr>
          <p:spPr>
            <a:xfrm>
              <a:off x="7219278" y="5906325"/>
              <a:ext cx="152051" cy="152216"/>
            </a:xfrm>
            <a:custGeom>
              <a:avLst/>
              <a:gdLst>
                <a:gd name="connsiteX0" fmla="*/ 152051 w 152051"/>
                <a:gd name="connsiteY0" fmla="*/ 76109 h 152216"/>
                <a:gd name="connsiteX1" fmla="*/ 76026 w 152051"/>
                <a:gd name="connsiteY1" fmla="*/ 152217 h 152216"/>
                <a:gd name="connsiteX2" fmla="*/ 0 w 152051"/>
                <a:gd name="connsiteY2" fmla="*/ 76109 h 152216"/>
                <a:gd name="connsiteX3" fmla="*/ 76026 w 152051"/>
                <a:gd name="connsiteY3" fmla="*/ 0 h 152216"/>
                <a:gd name="connsiteX4" fmla="*/ 152051 w 152051"/>
                <a:gd name="connsiteY4" fmla="*/ 76109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9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9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9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09" name="Forma libre 87">
              <a:extLst>
                <a:ext uri="{FF2B5EF4-FFF2-40B4-BE49-F238E27FC236}">
                  <a16:creationId xmlns:a16="http://schemas.microsoft.com/office/drawing/2014/main" xmlns="" id="{CAD47237-7E25-CB49-A046-8FF4453100B9}"/>
                </a:ext>
              </a:extLst>
            </p:cNvPr>
            <p:cNvSpPr/>
            <p:nvPr/>
          </p:nvSpPr>
          <p:spPr>
            <a:xfrm>
              <a:off x="7219278" y="5252745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10" name="Forma libre 88">
              <a:extLst>
                <a:ext uri="{FF2B5EF4-FFF2-40B4-BE49-F238E27FC236}">
                  <a16:creationId xmlns:a16="http://schemas.microsoft.com/office/drawing/2014/main" xmlns="" id="{D8D9A142-E314-9E4B-B587-FFABFD1064CE}"/>
                </a:ext>
              </a:extLst>
            </p:cNvPr>
            <p:cNvSpPr/>
            <p:nvPr/>
          </p:nvSpPr>
          <p:spPr>
            <a:xfrm>
              <a:off x="7219278" y="4272850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11" name="Forma libre 89">
              <a:extLst>
                <a:ext uri="{FF2B5EF4-FFF2-40B4-BE49-F238E27FC236}">
                  <a16:creationId xmlns:a16="http://schemas.microsoft.com/office/drawing/2014/main" xmlns="" id="{E5120396-CE0E-5C4B-B6E5-C80602EBFA2E}"/>
                </a:ext>
              </a:extLst>
            </p:cNvPr>
            <p:cNvSpPr/>
            <p:nvPr/>
          </p:nvSpPr>
          <p:spPr>
            <a:xfrm>
              <a:off x="7219278" y="4600116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12" name="Forma libre 90">
              <a:extLst>
                <a:ext uri="{FF2B5EF4-FFF2-40B4-BE49-F238E27FC236}">
                  <a16:creationId xmlns:a16="http://schemas.microsoft.com/office/drawing/2014/main" xmlns="" id="{7FA83D62-84CC-5048-97A1-343D76B83A4D}"/>
                </a:ext>
              </a:extLst>
            </p:cNvPr>
            <p:cNvSpPr/>
            <p:nvPr/>
          </p:nvSpPr>
          <p:spPr>
            <a:xfrm>
              <a:off x="7219278" y="2539484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13" name="Forma libre 91">
              <a:extLst>
                <a:ext uri="{FF2B5EF4-FFF2-40B4-BE49-F238E27FC236}">
                  <a16:creationId xmlns:a16="http://schemas.microsoft.com/office/drawing/2014/main" xmlns="" id="{C709272B-F5D2-034F-9B04-6C57D4E2FE52}"/>
                </a:ext>
              </a:extLst>
            </p:cNvPr>
            <p:cNvSpPr/>
            <p:nvPr/>
          </p:nvSpPr>
          <p:spPr>
            <a:xfrm>
              <a:off x="7219278" y="3946536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14" name="Forma libre 92">
              <a:extLst>
                <a:ext uri="{FF2B5EF4-FFF2-40B4-BE49-F238E27FC236}">
                  <a16:creationId xmlns:a16="http://schemas.microsoft.com/office/drawing/2014/main" xmlns="" id="{F3D189D5-999E-464B-9153-31099A8B650B}"/>
                </a:ext>
              </a:extLst>
            </p:cNvPr>
            <p:cNvSpPr/>
            <p:nvPr/>
          </p:nvSpPr>
          <p:spPr>
            <a:xfrm>
              <a:off x="7219278" y="2900047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15" name="Forma libre 93">
              <a:extLst>
                <a:ext uri="{FF2B5EF4-FFF2-40B4-BE49-F238E27FC236}">
                  <a16:creationId xmlns:a16="http://schemas.microsoft.com/office/drawing/2014/main" xmlns="" id="{1513750C-E6F8-D448-808C-5A4EEDD888DC}"/>
                </a:ext>
              </a:extLst>
            </p:cNvPr>
            <p:cNvSpPr/>
            <p:nvPr/>
          </p:nvSpPr>
          <p:spPr>
            <a:xfrm>
              <a:off x="7219278" y="325965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16" name="Forma libre 94">
              <a:extLst>
                <a:ext uri="{FF2B5EF4-FFF2-40B4-BE49-F238E27FC236}">
                  <a16:creationId xmlns:a16="http://schemas.microsoft.com/office/drawing/2014/main" xmlns="" id="{B8270560-C055-304A-A064-55A24B2B021B}"/>
                </a:ext>
              </a:extLst>
            </p:cNvPr>
            <p:cNvSpPr/>
            <p:nvPr/>
          </p:nvSpPr>
          <p:spPr>
            <a:xfrm>
              <a:off x="7219278" y="362022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17" name="Forma libre 95">
              <a:extLst>
                <a:ext uri="{FF2B5EF4-FFF2-40B4-BE49-F238E27FC236}">
                  <a16:creationId xmlns:a16="http://schemas.microsoft.com/office/drawing/2014/main" xmlns="" id="{C197CCE0-CBDA-A248-923E-02591E432BEF}"/>
                </a:ext>
              </a:extLst>
            </p:cNvPr>
            <p:cNvSpPr/>
            <p:nvPr/>
          </p:nvSpPr>
          <p:spPr>
            <a:xfrm>
              <a:off x="7618413" y="2539484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18" name="Forma libre 96">
              <a:extLst>
                <a:ext uri="{FF2B5EF4-FFF2-40B4-BE49-F238E27FC236}">
                  <a16:creationId xmlns:a16="http://schemas.microsoft.com/office/drawing/2014/main" xmlns="" id="{C38C2D25-A05F-784F-A20F-17996BB084D6}"/>
                </a:ext>
              </a:extLst>
            </p:cNvPr>
            <p:cNvSpPr/>
            <p:nvPr/>
          </p:nvSpPr>
          <p:spPr>
            <a:xfrm>
              <a:off x="7618413" y="362022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19" name="Forma libre 97">
              <a:extLst>
                <a:ext uri="{FF2B5EF4-FFF2-40B4-BE49-F238E27FC236}">
                  <a16:creationId xmlns:a16="http://schemas.microsoft.com/office/drawing/2014/main" xmlns="" id="{39624096-F795-BE40-A03C-6D9765DEDF0B}"/>
                </a:ext>
              </a:extLst>
            </p:cNvPr>
            <p:cNvSpPr/>
            <p:nvPr/>
          </p:nvSpPr>
          <p:spPr>
            <a:xfrm>
              <a:off x="7618413" y="3946536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20" name="Forma libre 98">
              <a:extLst>
                <a:ext uri="{FF2B5EF4-FFF2-40B4-BE49-F238E27FC236}">
                  <a16:creationId xmlns:a16="http://schemas.microsoft.com/office/drawing/2014/main" xmlns="" id="{3BA91AF3-B377-BA48-A238-4425EE6D5270}"/>
                </a:ext>
              </a:extLst>
            </p:cNvPr>
            <p:cNvSpPr/>
            <p:nvPr/>
          </p:nvSpPr>
          <p:spPr>
            <a:xfrm>
              <a:off x="7618413" y="1099134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21" name="Forma libre 99">
              <a:extLst>
                <a:ext uri="{FF2B5EF4-FFF2-40B4-BE49-F238E27FC236}">
                  <a16:creationId xmlns:a16="http://schemas.microsoft.com/office/drawing/2014/main" xmlns="" id="{1A62FCC6-9B6A-F14F-9F67-62B829CFB20E}"/>
                </a:ext>
              </a:extLst>
            </p:cNvPr>
            <p:cNvSpPr/>
            <p:nvPr/>
          </p:nvSpPr>
          <p:spPr>
            <a:xfrm>
              <a:off x="7618413" y="325965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22" name="Forma libre 100">
              <a:extLst>
                <a:ext uri="{FF2B5EF4-FFF2-40B4-BE49-F238E27FC236}">
                  <a16:creationId xmlns:a16="http://schemas.microsoft.com/office/drawing/2014/main" xmlns="" id="{544AF8AB-FC49-174E-A2AD-B60B420A7129}"/>
                </a:ext>
              </a:extLst>
            </p:cNvPr>
            <p:cNvSpPr/>
            <p:nvPr/>
          </p:nvSpPr>
          <p:spPr>
            <a:xfrm>
              <a:off x="7618413" y="4600116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23" name="Forma libre 101">
              <a:extLst>
                <a:ext uri="{FF2B5EF4-FFF2-40B4-BE49-F238E27FC236}">
                  <a16:creationId xmlns:a16="http://schemas.microsoft.com/office/drawing/2014/main" xmlns="" id="{4A2837B6-3FD9-8C41-BF87-D4E274ED1D0A}"/>
                </a:ext>
              </a:extLst>
            </p:cNvPr>
            <p:cNvSpPr/>
            <p:nvPr/>
          </p:nvSpPr>
          <p:spPr>
            <a:xfrm>
              <a:off x="7618413" y="4272850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24" name="Forma libre 102">
              <a:extLst>
                <a:ext uri="{FF2B5EF4-FFF2-40B4-BE49-F238E27FC236}">
                  <a16:creationId xmlns:a16="http://schemas.microsoft.com/office/drawing/2014/main" xmlns="" id="{1A903A81-0079-1545-99A4-7FC49A13279F}"/>
                </a:ext>
              </a:extLst>
            </p:cNvPr>
            <p:cNvSpPr/>
            <p:nvPr/>
          </p:nvSpPr>
          <p:spPr>
            <a:xfrm>
              <a:off x="7618413" y="181930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25" name="Forma libre 103">
              <a:extLst>
                <a:ext uri="{FF2B5EF4-FFF2-40B4-BE49-F238E27FC236}">
                  <a16:creationId xmlns:a16="http://schemas.microsoft.com/office/drawing/2014/main" xmlns="" id="{66E297DF-0B39-A346-B891-377E9C2B6FD9}"/>
                </a:ext>
              </a:extLst>
            </p:cNvPr>
            <p:cNvSpPr/>
            <p:nvPr/>
          </p:nvSpPr>
          <p:spPr>
            <a:xfrm>
              <a:off x="7618413" y="1459697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26" name="Forma libre 104">
              <a:extLst>
                <a:ext uri="{FF2B5EF4-FFF2-40B4-BE49-F238E27FC236}">
                  <a16:creationId xmlns:a16="http://schemas.microsoft.com/office/drawing/2014/main" xmlns="" id="{4CD01F4D-B15D-C542-A743-27C337EDA538}"/>
                </a:ext>
              </a:extLst>
            </p:cNvPr>
            <p:cNvSpPr/>
            <p:nvPr/>
          </p:nvSpPr>
          <p:spPr>
            <a:xfrm>
              <a:off x="7618413" y="4926430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27" name="Forma libre 105">
              <a:extLst>
                <a:ext uri="{FF2B5EF4-FFF2-40B4-BE49-F238E27FC236}">
                  <a16:creationId xmlns:a16="http://schemas.microsoft.com/office/drawing/2014/main" xmlns="" id="{547007AF-B19F-164E-8D16-82F4D5BFD707}"/>
                </a:ext>
              </a:extLst>
            </p:cNvPr>
            <p:cNvSpPr/>
            <p:nvPr/>
          </p:nvSpPr>
          <p:spPr>
            <a:xfrm>
              <a:off x="7618413" y="2900047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28" name="Forma libre 106">
              <a:extLst>
                <a:ext uri="{FF2B5EF4-FFF2-40B4-BE49-F238E27FC236}">
                  <a16:creationId xmlns:a16="http://schemas.microsoft.com/office/drawing/2014/main" xmlns="" id="{99B036F0-4E32-5D4C-AA03-E090908DBE2F}"/>
                </a:ext>
              </a:extLst>
            </p:cNvPr>
            <p:cNvSpPr/>
            <p:nvPr/>
          </p:nvSpPr>
          <p:spPr>
            <a:xfrm>
              <a:off x="7618413" y="217987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29" name="Forma libre 107">
              <a:extLst>
                <a:ext uri="{FF2B5EF4-FFF2-40B4-BE49-F238E27FC236}">
                  <a16:creationId xmlns:a16="http://schemas.microsoft.com/office/drawing/2014/main" xmlns="" id="{966D7046-004F-514E-AD7C-23339A861260}"/>
                </a:ext>
              </a:extLst>
            </p:cNvPr>
            <p:cNvSpPr/>
            <p:nvPr/>
          </p:nvSpPr>
          <p:spPr>
            <a:xfrm>
              <a:off x="8017547" y="1459697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30" name="Forma libre 108">
              <a:extLst>
                <a:ext uri="{FF2B5EF4-FFF2-40B4-BE49-F238E27FC236}">
                  <a16:creationId xmlns:a16="http://schemas.microsoft.com/office/drawing/2014/main" xmlns="" id="{154742F6-1275-BD47-A4D0-204AFEBC1B3B}"/>
                </a:ext>
              </a:extLst>
            </p:cNvPr>
            <p:cNvSpPr/>
            <p:nvPr/>
          </p:nvSpPr>
          <p:spPr>
            <a:xfrm>
              <a:off x="6421009" y="2900047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31" name="Forma libre 109">
              <a:extLst>
                <a:ext uri="{FF2B5EF4-FFF2-40B4-BE49-F238E27FC236}">
                  <a16:creationId xmlns:a16="http://schemas.microsoft.com/office/drawing/2014/main" xmlns="" id="{F243DDD2-B5C6-5447-850A-4D029FBFC030}"/>
                </a:ext>
              </a:extLst>
            </p:cNvPr>
            <p:cNvSpPr/>
            <p:nvPr/>
          </p:nvSpPr>
          <p:spPr>
            <a:xfrm>
              <a:off x="6421009" y="5252745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32" name="Forma libre 110">
              <a:extLst>
                <a:ext uri="{FF2B5EF4-FFF2-40B4-BE49-F238E27FC236}">
                  <a16:creationId xmlns:a16="http://schemas.microsoft.com/office/drawing/2014/main" xmlns="" id="{31BECA51-29DF-5144-A3E7-6CBB5696DC0F}"/>
                </a:ext>
              </a:extLst>
            </p:cNvPr>
            <p:cNvSpPr/>
            <p:nvPr/>
          </p:nvSpPr>
          <p:spPr>
            <a:xfrm>
              <a:off x="6421009" y="181930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33" name="Forma libre 111">
              <a:extLst>
                <a:ext uri="{FF2B5EF4-FFF2-40B4-BE49-F238E27FC236}">
                  <a16:creationId xmlns:a16="http://schemas.microsoft.com/office/drawing/2014/main" xmlns="" id="{6E0F9119-8F05-D244-82DE-8FAC6BD78FDE}"/>
                </a:ext>
              </a:extLst>
            </p:cNvPr>
            <p:cNvSpPr/>
            <p:nvPr/>
          </p:nvSpPr>
          <p:spPr>
            <a:xfrm>
              <a:off x="6421009" y="217987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34" name="Forma libre 112">
              <a:extLst>
                <a:ext uri="{FF2B5EF4-FFF2-40B4-BE49-F238E27FC236}">
                  <a16:creationId xmlns:a16="http://schemas.microsoft.com/office/drawing/2014/main" xmlns="" id="{A885FDF8-24F3-5449-90B1-7E90A4DCC0B8}"/>
                </a:ext>
              </a:extLst>
            </p:cNvPr>
            <p:cNvSpPr/>
            <p:nvPr/>
          </p:nvSpPr>
          <p:spPr>
            <a:xfrm>
              <a:off x="6421009" y="325965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35" name="Forma libre 113">
              <a:extLst>
                <a:ext uri="{FF2B5EF4-FFF2-40B4-BE49-F238E27FC236}">
                  <a16:creationId xmlns:a16="http://schemas.microsoft.com/office/drawing/2014/main" xmlns="" id="{D7ADB49E-F801-8A4F-BD28-402DDA0BEF5D}"/>
                </a:ext>
              </a:extLst>
            </p:cNvPr>
            <p:cNvSpPr/>
            <p:nvPr/>
          </p:nvSpPr>
          <p:spPr>
            <a:xfrm>
              <a:off x="6421009" y="3946536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36" name="Forma libre 114">
              <a:extLst>
                <a:ext uri="{FF2B5EF4-FFF2-40B4-BE49-F238E27FC236}">
                  <a16:creationId xmlns:a16="http://schemas.microsoft.com/office/drawing/2014/main" xmlns="" id="{80975162-683C-BF4D-AF1E-FAFF301F6AB8}"/>
                </a:ext>
              </a:extLst>
            </p:cNvPr>
            <p:cNvSpPr/>
            <p:nvPr/>
          </p:nvSpPr>
          <p:spPr>
            <a:xfrm>
              <a:off x="6421009" y="4926430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37" name="Forma libre 115">
              <a:extLst>
                <a:ext uri="{FF2B5EF4-FFF2-40B4-BE49-F238E27FC236}">
                  <a16:creationId xmlns:a16="http://schemas.microsoft.com/office/drawing/2014/main" xmlns="" id="{679CEEF7-3954-7D4E-82C2-3210CAA45EA7}"/>
                </a:ext>
              </a:extLst>
            </p:cNvPr>
            <p:cNvSpPr/>
            <p:nvPr/>
          </p:nvSpPr>
          <p:spPr>
            <a:xfrm>
              <a:off x="6421009" y="4600116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38" name="Forma libre 116">
              <a:extLst>
                <a:ext uri="{FF2B5EF4-FFF2-40B4-BE49-F238E27FC236}">
                  <a16:creationId xmlns:a16="http://schemas.microsoft.com/office/drawing/2014/main" xmlns="" id="{2B147561-435C-1E48-B524-31D89271B8D3}"/>
                </a:ext>
              </a:extLst>
            </p:cNvPr>
            <p:cNvSpPr/>
            <p:nvPr/>
          </p:nvSpPr>
          <p:spPr>
            <a:xfrm>
              <a:off x="6421009" y="4272850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39" name="Forma libre 117">
              <a:extLst>
                <a:ext uri="{FF2B5EF4-FFF2-40B4-BE49-F238E27FC236}">
                  <a16:creationId xmlns:a16="http://schemas.microsoft.com/office/drawing/2014/main" xmlns="" id="{D0F33D9D-C942-774A-909A-98CA0D7D827B}"/>
                </a:ext>
              </a:extLst>
            </p:cNvPr>
            <p:cNvSpPr/>
            <p:nvPr/>
          </p:nvSpPr>
          <p:spPr>
            <a:xfrm>
              <a:off x="6421009" y="1099134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40" name="Forma libre 118">
              <a:extLst>
                <a:ext uri="{FF2B5EF4-FFF2-40B4-BE49-F238E27FC236}">
                  <a16:creationId xmlns:a16="http://schemas.microsoft.com/office/drawing/2014/main" xmlns="" id="{817B2896-1321-764D-BE7B-1A031E4FFF2A}"/>
                </a:ext>
              </a:extLst>
            </p:cNvPr>
            <p:cNvSpPr/>
            <p:nvPr/>
          </p:nvSpPr>
          <p:spPr>
            <a:xfrm>
              <a:off x="6421009" y="362022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41" name="Forma libre 119">
              <a:extLst>
                <a:ext uri="{FF2B5EF4-FFF2-40B4-BE49-F238E27FC236}">
                  <a16:creationId xmlns:a16="http://schemas.microsoft.com/office/drawing/2014/main" xmlns="" id="{947104F2-FE52-0949-B697-E9BB247665D9}"/>
                </a:ext>
              </a:extLst>
            </p:cNvPr>
            <p:cNvSpPr/>
            <p:nvPr/>
          </p:nvSpPr>
          <p:spPr>
            <a:xfrm>
              <a:off x="6421009" y="2539484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42" name="Forma libre 120">
              <a:extLst>
                <a:ext uri="{FF2B5EF4-FFF2-40B4-BE49-F238E27FC236}">
                  <a16:creationId xmlns:a16="http://schemas.microsoft.com/office/drawing/2014/main" xmlns="" id="{287DC5C6-C89D-DA4F-ACDA-0DDAA91046CB}"/>
                </a:ext>
              </a:extLst>
            </p:cNvPr>
            <p:cNvSpPr/>
            <p:nvPr/>
          </p:nvSpPr>
          <p:spPr>
            <a:xfrm>
              <a:off x="6021875" y="362022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43" name="Forma libre 121">
              <a:extLst>
                <a:ext uri="{FF2B5EF4-FFF2-40B4-BE49-F238E27FC236}">
                  <a16:creationId xmlns:a16="http://schemas.microsoft.com/office/drawing/2014/main" xmlns="" id="{FA60C2CF-60EB-384E-8F9C-CAAB9AC858A9}"/>
                </a:ext>
              </a:extLst>
            </p:cNvPr>
            <p:cNvSpPr/>
            <p:nvPr/>
          </p:nvSpPr>
          <p:spPr>
            <a:xfrm>
              <a:off x="6021875" y="4272850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44" name="Forma libre 122">
              <a:extLst>
                <a:ext uri="{FF2B5EF4-FFF2-40B4-BE49-F238E27FC236}">
                  <a16:creationId xmlns:a16="http://schemas.microsoft.com/office/drawing/2014/main" xmlns="" id="{193651D1-FAA3-7741-931D-34FA2EAD4BE0}"/>
                </a:ext>
              </a:extLst>
            </p:cNvPr>
            <p:cNvSpPr/>
            <p:nvPr/>
          </p:nvSpPr>
          <p:spPr>
            <a:xfrm>
              <a:off x="6021875" y="3946536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45" name="Forma libre 123">
              <a:extLst>
                <a:ext uri="{FF2B5EF4-FFF2-40B4-BE49-F238E27FC236}">
                  <a16:creationId xmlns:a16="http://schemas.microsoft.com/office/drawing/2014/main" xmlns="" id="{4FC9530B-14BA-5240-8B37-65B32B21A9C3}"/>
                </a:ext>
              </a:extLst>
            </p:cNvPr>
            <p:cNvSpPr/>
            <p:nvPr/>
          </p:nvSpPr>
          <p:spPr>
            <a:xfrm>
              <a:off x="6021875" y="325965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46" name="Forma libre 124">
              <a:extLst>
                <a:ext uri="{FF2B5EF4-FFF2-40B4-BE49-F238E27FC236}">
                  <a16:creationId xmlns:a16="http://schemas.microsoft.com/office/drawing/2014/main" xmlns="" id="{3127EAAF-E9A2-2243-A725-715519C36DC9}"/>
                </a:ext>
              </a:extLst>
            </p:cNvPr>
            <p:cNvSpPr/>
            <p:nvPr/>
          </p:nvSpPr>
          <p:spPr>
            <a:xfrm>
              <a:off x="6021875" y="2900047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47" name="Forma libre 125">
              <a:extLst>
                <a:ext uri="{FF2B5EF4-FFF2-40B4-BE49-F238E27FC236}">
                  <a16:creationId xmlns:a16="http://schemas.microsoft.com/office/drawing/2014/main" xmlns="" id="{786C542A-8555-B844-8B6C-50C1C293168E}"/>
                </a:ext>
              </a:extLst>
            </p:cNvPr>
            <p:cNvSpPr/>
            <p:nvPr/>
          </p:nvSpPr>
          <p:spPr>
            <a:xfrm>
              <a:off x="6021875" y="5252745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48" name="Forma libre 126">
              <a:extLst>
                <a:ext uri="{FF2B5EF4-FFF2-40B4-BE49-F238E27FC236}">
                  <a16:creationId xmlns:a16="http://schemas.microsoft.com/office/drawing/2014/main" xmlns="" id="{E2307C58-15E6-E546-B5B6-588966A16E35}"/>
                </a:ext>
              </a:extLst>
            </p:cNvPr>
            <p:cNvSpPr/>
            <p:nvPr/>
          </p:nvSpPr>
          <p:spPr>
            <a:xfrm>
              <a:off x="6021875" y="5906325"/>
              <a:ext cx="152051" cy="152216"/>
            </a:xfrm>
            <a:custGeom>
              <a:avLst/>
              <a:gdLst>
                <a:gd name="connsiteX0" fmla="*/ 152051 w 152051"/>
                <a:gd name="connsiteY0" fmla="*/ 76109 h 152216"/>
                <a:gd name="connsiteX1" fmla="*/ 76026 w 152051"/>
                <a:gd name="connsiteY1" fmla="*/ 152217 h 152216"/>
                <a:gd name="connsiteX2" fmla="*/ 0 w 152051"/>
                <a:gd name="connsiteY2" fmla="*/ 76109 h 152216"/>
                <a:gd name="connsiteX3" fmla="*/ 76026 w 152051"/>
                <a:gd name="connsiteY3" fmla="*/ 0 h 152216"/>
                <a:gd name="connsiteX4" fmla="*/ 152051 w 152051"/>
                <a:gd name="connsiteY4" fmla="*/ 76109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9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9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9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49" name="Forma libre 127">
              <a:extLst>
                <a:ext uri="{FF2B5EF4-FFF2-40B4-BE49-F238E27FC236}">
                  <a16:creationId xmlns:a16="http://schemas.microsoft.com/office/drawing/2014/main" xmlns="" id="{631B0DF0-932B-5643-A673-150913E41A36}"/>
                </a:ext>
              </a:extLst>
            </p:cNvPr>
            <p:cNvSpPr/>
            <p:nvPr/>
          </p:nvSpPr>
          <p:spPr>
            <a:xfrm>
              <a:off x="6021875" y="557905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50" name="Forma libre 128">
              <a:extLst>
                <a:ext uri="{FF2B5EF4-FFF2-40B4-BE49-F238E27FC236}">
                  <a16:creationId xmlns:a16="http://schemas.microsoft.com/office/drawing/2014/main" xmlns="" id="{92659F12-8255-9B4D-9AFA-56DAF91766D7}"/>
                </a:ext>
              </a:extLst>
            </p:cNvPr>
            <p:cNvSpPr/>
            <p:nvPr/>
          </p:nvSpPr>
          <p:spPr>
            <a:xfrm>
              <a:off x="6021875" y="4600116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51" name="Forma libre 129">
              <a:extLst>
                <a:ext uri="{FF2B5EF4-FFF2-40B4-BE49-F238E27FC236}">
                  <a16:creationId xmlns:a16="http://schemas.microsoft.com/office/drawing/2014/main" xmlns="" id="{928A3400-89E4-AA42-817B-3F6E4009534E}"/>
                </a:ext>
              </a:extLst>
            </p:cNvPr>
            <p:cNvSpPr/>
            <p:nvPr/>
          </p:nvSpPr>
          <p:spPr>
            <a:xfrm>
              <a:off x="6021875" y="2539484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52" name="Forma libre 130">
              <a:extLst>
                <a:ext uri="{FF2B5EF4-FFF2-40B4-BE49-F238E27FC236}">
                  <a16:creationId xmlns:a16="http://schemas.microsoft.com/office/drawing/2014/main" xmlns="" id="{806F1126-5C23-1F48-848A-13200BE16EDF}"/>
                </a:ext>
              </a:extLst>
            </p:cNvPr>
            <p:cNvSpPr/>
            <p:nvPr/>
          </p:nvSpPr>
          <p:spPr>
            <a:xfrm>
              <a:off x="6021875" y="4926430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53" name="Forma libre 131">
              <a:extLst>
                <a:ext uri="{FF2B5EF4-FFF2-40B4-BE49-F238E27FC236}">
                  <a16:creationId xmlns:a16="http://schemas.microsoft.com/office/drawing/2014/main" xmlns="" id="{1ADE2C17-862F-9E43-8DF6-94917095CFB8}"/>
                </a:ext>
              </a:extLst>
            </p:cNvPr>
            <p:cNvSpPr/>
            <p:nvPr/>
          </p:nvSpPr>
          <p:spPr>
            <a:xfrm>
              <a:off x="6421009" y="1459697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54" name="Forma libre 132">
              <a:extLst>
                <a:ext uri="{FF2B5EF4-FFF2-40B4-BE49-F238E27FC236}">
                  <a16:creationId xmlns:a16="http://schemas.microsoft.com/office/drawing/2014/main" xmlns="" id="{08B957E2-D40F-7C47-B6A6-F31765B4039F}"/>
                </a:ext>
              </a:extLst>
            </p:cNvPr>
            <p:cNvSpPr/>
            <p:nvPr/>
          </p:nvSpPr>
          <p:spPr>
            <a:xfrm>
              <a:off x="4425336" y="3946536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55" name="Forma libre 133">
              <a:extLst>
                <a:ext uri="{FF2B5EF4-FFF2-40B4-BE49-F238E27FC236}">
                  <a16:creationId xmlns:a16="http://schemas.microsoft.com/office/drawing/2014/main" xmlns="" id="{550C9F40-4AB9-4942-8C4A-B017AF917740}"/>
                </a:ext>
              </a:extLst>
            </p:cNvPr>
            <p:cNvSpPr/>
            <p:nvPr/>
          </p:nvSpPr>
          <p:spPr>
            <a:xfrm>
              <a:off x="4425336" y="217987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56" name="Forma libre 134">
              <a:extLst>
                <a:ext uri="{FF2B5EF4-FFF2-40B4-BE49-F238E27FC236}">
                  <a16:creationId xmlns:a16="http://schemas.microsoft.com/office/drawing/2014/main" xmlns="" id="{DAFADDF5-74BE-8646-9D78-C64277965538}"/>
                </a:ext>
              </a:extLst>
            </p:cNvPr>
            <p:cNvSpPr/>
            <p:nvPr/>
          </p:nvSpPr>
          <p:spPr>
            <a:xfrm>
              <a:off x="4425336" y="2900047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57" name="Forma libre 135">
              <a:extLst>
                <a:ext uri="{FF2B5EF4-FFF2-40B4-BE49-F238E27FC236}">
                  <a16:creationId xmlns:a16="http://schemas.microsoft.com/office/drawing/2014/main" xmlns="" id="{AF176564-9E66-0645-8224-A203C8D22B72}"/>
                </a:ext>
              </a:extLst>
            </p:cNvPr>
            <p:cNvSpPr/>
            <p:nvPr/>
          </p:nvSpPr>
          <p:spPr>
            <a:xfrm>
              <a:off x="5622740" y="557905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58" name="Forma libre 136">
              <a:extLst>
                <a:ext uri="{FF2B5EF4-FFF2-40B4-BE49-F238E27FC236}">
                  <a16:creationId xmlns:a16="http://schemas.microsoft.com/office/drawing/2014/main" xmlns="" id="{BF62F159-6C4B-0942-B583-7C845199175A}"/>
                </a:ext>
              </a:extLst>
            </p:cNvPr>
            <p:cNvSpPr/>
            <p:nvPr/>
          </p:nvSpPr>
          <p:spPr>
            <a:xfrm>
              <a:off x="4425336" y="4272850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59" name="Forma libre 137">
              <a:extLst>
                <a:ext uri="{FF2B5EF4-FFF2-40B4-BE49-F238E27FC236}">
                  <a16:creationId xmlns:a16="http://schemas.microsoft.com/office/drawing/2014/main" xmlns="" id="{F3511D1B-8974-B844-AD2F-266379CB7E78}"/>
                </a:ext>
              </a:extLst>
            </p:cNvPr>
            <p:cNvSpPr/>
            <p:nvPr/>
          </p:nvSpPr>
          <p:spPr>
            <a:xfrm>
              <a:off x="4425336" y="362022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60" name="Forma libre 138">
              <a:extLst>
                <a:ext uri="{FF2B5EF4-FFF2-40B4-BE49-F238E27FC236}">
                  <a16:creationId xmlns:a16="http://schemas.microsoft.com/office/drawing/2014/main" xmlns="" id="{3BAFF9B4-AA50-EA43-A4F8-B83568AD995A}"/>
                </a:ext>
              </a:extLst>
            </p:cNvPr>
            <p:cNvSpPr/>
            <p:nvPr/>
          </p:nvSpPr>
          <p:spPr>
            <a:xfrm>
              <a:off x="4425336" y="181930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61" name="Forma libre 139">
              <a:extLst>
                <a:ext uri="{FF2B5EF4-FFF2-40B4-BE49-F238E27FC236}">
                  <a16:creationId xmlns:a16="http://schemas.microsoft.com/office/drawing/2014/main" xmlns="" id="{8DAEA85B-2B06-3748-A5CA-984BB5776AE3}"/>
                </a:ext>
              </a:extLst>
            </p:cNvPr>
            <p:cNvSpPr/>
            <p:nvPr/>
          </p:nvSpPr>
          <p:spPr>
            <a:xfrm>
              <a:off x="4425336" y="4600116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62" name="Forma libre 140">
              <a:extLst>
                <a:ext uri="{FF2B5EF4-FFF2-40B4-BE49-F238E27FC236}">
                  <a16:creationId xmlns:a16="http://schemas.microsoft.com/office/drawing/2014/main" xmlns="" id="{E9337A61-120B-AE4A-B38E-9AA1DF8852E1}"/>
                </a:ext>
              </a:extLst>
            </p:cNvPr>
            <p:cNvSpPr/>
            <p:nvPr/>
          </p:nvSpPr>
          <p:spPr>
            <a:xfrm>
              <a:off x="4425336" y="4926430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63" name="Forma libre 141">
              <a:extLst>
                <a:ext uri="{FF2B5EF4-FFF2-40B4-BE49-F238E27FC236}">
                  <a16:creationId xmlns:a16="http://schemas.microsoft.com/office/drawing/2014/main" xmlns="" id="{3ADD866B-BE3F-4449-88A1-6552C39556EC}"/>
                </a:ext>
              </a:extLst>
            </p:cNvPr>
            <p:cNvSpPr/>
            <p:nvPr/>
          </p:nvSpPr>
          <p:spPr>
            <a:xfrm>
              <a:off x="4425336" y="2539484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64" name="Forma libre 142">
              <a:extLst>
                <a:ext uri="{FF2B5EF4-FFF2-40B4-BE49-F238E27FC236}">
                  <a16:creationId xmlns:a16="http://schemas.microsoft.com/office/drawing/2014/main" xmlns="" id="{288CB22A-0235-7E4D-B95C-26D4ED4CA0F4}"/>
                </a:ext>
              </a:extLst>
            </p:cNvPr>
            <p:cNvSpPr/>
            <p:nvPr/>
          </p:nvSpPr>
          <p:spPr>
            <a:xfrm>
              <a:off x="4026202" y="362022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65" name="Forma libre 143">
              <a:extLst>
                <a:ext uri="{FF2B5EF4-FFF2-40B4-BE49-F238E27FC236}">
                  <a16:creationId xmlns:a16="http://schemas.microsoft.com/office/drawing/2014/main" xmlns="" id="{13EB34D8-D180-0742-ADE0-9182A3C58C47}"/>
                </a:ext>
              </a:extLst>
            </p:cNvPr>
            <p:cNvSpPr/>
            <p:nvPr/>
          </p:nvSpPr>
          <p:spPr>
            <a:xfrm>
              <a:off x="6421009" y="79565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66" name="Forma libre 144">
              <a:extLst>
                <a:ext uri="{FF2B5EF4-FFF2-40B4-BE49-F238E27FC236}">
                  <a16:creationId xmlns:a16="http://schemas.microsoft.com/office/drawing/2014/main" xmlns="" id="{1C885EFD-CDE9-3E42-83E0-FB1202DA8483}"/>
                </a:ext>
              </a:extLst>
            </p:cNvPr>
            <p:cNvSpPr/>
            <p:nvPr/>
          </p:nvSpPr>
          <p:spPr>
            <a:xfrm>
              <a:off x="6421009" y="5906325"/>
              <a:ext cx="152051" cy="152216"/>
            </a:xfrm>
            <a:custGeom>
              <a:avLst/>
              <a:gdLst>
                <a:gd name="connsiteX0" fmla="*/ 152051 w 152051"/>
                <a:gd name="connsiteY0" fmla="*/ 76109 h 152216"/>
                <a:gd name="connsiteX1" fmla="*/ 76026 w 152051"/>
                <a:gd name="connsiteY1" fmla="*/ 152217 h 152216"/>
                <a:gd name="connsiteX2" fmla="*/ 0 w 152051"/>
                <a:gd name="connsiteY2" fmla="*/ 76109 h 152216"/>
                <a:gd name="connsiteX3" fmla="*/ 76026 w 152051"/>
                <a:gd name="connsiteY3" fmla="*/ 0 h 152216"/>
                <a:gd name="connsiteX4" fmla="*/ 152051 w 152051"/>
                <a:gd name="connsiteY4" fmla="*/ 76109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9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9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9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67" name="Forma libre 145">
              <a:extLst>
                <a:ext uri="{FF2B5EF4-FFF2-40B4-BE49-F238E27FC236}">
                  <a16:creationId xmlns:a16="http://schemas.microsoft.com/office/drawing/2014/main" xmlns="" id="{7107A05D-0FFC-C14E-B1E3-859FF14C95E0}"/>
                </a:ext>
              </a:extLst>
            </p:cNvPr>
            <p:cNvSpPr/>
            <p:nvPr/>
          </p:nvSpPr>
          <p:spPr>
            <a:xfrm>
              <a:off x="4026202" y="3946536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68" name="Forma libre 146">
              <a:extLst>
                <a:ext uri="{FF2B5EF4-FFF2-40B4-BE49-F238E27FC236}">
                  <a16:creationId xmlns:a16="http://schemas.microsoft.com/office/drawing/2014/main" xmlns="" id="{0E90B8F8-CE05-F04A-9F63-01B0E2E4CFF1}"/>
                </a:ext>
              </a:extLst>
            </p:cNvPr>
            <p:cNvSpPr/>
            <p:nvPr/>
          </p:nvSpPr>
          <p:spPr>
            <a:xfrm>
              <a:off x="6421009" y="557905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69" name="Forma libre 147">
              <a:extLst>
                <a:ext uri="{FF2B5EF4-FFF2-40B4-BE49-F238E27FC236}">
                  <a16:creationId xmlns:a16="http://schemas.microsoft.com/office/drawing/2014/main" xmlns="" id="{C356936A-1916-4947-BE72-4D6B79B6A4D5}"/>
                </a:ext>
              </a:extLst>
            </p:cNvPr>
            <p:cNvSpPr/>
            <p:nvPr/>
          </p:nvSpPr>
          <p:spPr>
            <a:xfrm>
              <a:off x="4026202" y="325965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70" name="Forma libre 148">
              <a:extLst>
                <a:ext uri="{FF2B5EF4-FFF2-40B4-BE49-F238E27FC236}">
                  <a16:creationId xmlns:a16="http://schemas.microsoft.com/office/drawing/2014/main" xmlns="" id="{33A6D655-E9B5-9D4D-AA0B-F4F71FF95404}"/>
                </a:ext>
              </a:extLst>
            </p:cNvPr>
            <p:cNvSpPr/>
            <p:nvPr/>
          </p:nvSpPr>
          <p:spPr>
            <a:xfrm>
              <a:off x="4026202" y="4272850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71" name="Forma libre 149">
              <a:extLst>
                <a:ext uri="{FF2B5EF4-FFF2-40B4-BE49-F238E27FC236}">
                  <a16:creationId xmlns:a16="http://schemas.microsoft.com/office/drawing/2014/main" xmlns="" id="{63AE9874-5A8F-7744-9C3F-A36138BD0222}"/>
                </a:ext>
              </a:extLst>
            </p:cNvPr>
            <p:cNvSpPr/>
            <p:nvPr/>
          </p:nvSpPr>
          <p:spPr>
            <a:xfrm>
              <a:off x="4026202" y="2539484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72" name="Forma libre 150">
              <a:extLst>
                <a:ext uri="{FF2B5EF4-FFF2-40B4-BE49-F238E27FC236}">
                  <a16:creationId xmlns:a16="http://schemas.microsoft.com/office/drawing/2014/main" xmlns="" id="{834B87ED-2D16-4B49-9E0D-B39B780197CB}"/>
                </a:ext>
              </a:extLst>
            </p:cNvPr>
            <p:cNvSpPr/>
            <p:nvPr/>
          </p:nvSpPr>
          <p:spPr>
            <a:xfrm>
              <a:off x="4026202" y="2900047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73" name="Forma libre 151">
              <a:extLst>
                <a:ext uri="{FF2B5EF4-FFF2-40B4-BE49-F238E27FC236}">
                  <a16:creationId xmlns:a16="http://schemas.microsoft.com/office/drawing/2014/main" xmlns="" id="{5D5807B5-41FF-114D-9993-5C06DF40AB97}"/>
                </a:ext>
              </a:extLst>
            </p:cNvPr>
            <p:cNvSpPr/>
            <p:nvPr/>
          </p:nvSpPr>
          <p:spPr>
            <a:xfrm>
              <a:off x="4425336" y="325965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74" name="Forma libre 152">
              <a:extLst>
                <a:ext uri="{FF2B5EF4-FFF2-40B4-BE49-F238E27FC236}">
                  <a16:creationId xmlns:a16="http://schemas.microsoft.com/office/drawing/2014/main" xmlns="" id="{13303D92-EE7D-CF44-A5A8-9EE36FFA5CD9}"/>
                </a:ext>
              </a:extLst>
            </p:cNvPr>
            <p:cNvSpPr/>
            <p:nvPr/>
          </p:nvSpPr>
          <p:spPr>
            <a:xfrm>
              <a:off x="5223605" y="4926430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75" name="Forma libre 153">
              <a:extLst>
                <a:ext uri="{FF2B5EF4-FFF2-40B4-BE49-F238E27FC236}">
                  <a16:creationId xmlns:a16="http://schemas.microsoft.com/office/drawing/2014/main" xmlns="" id="{00818A53-38D5-9343-AC56-D0F6A7D266E2}"/>
                </a:ext>
              </a:extLst>
            </p:cNvPr>
            <p:cNvSpPr/>
            <p:nvPr/>
          </p:nvSpPr>
          <p:spPr>
            <a:xfrm>
              <a:off x="5223605" y="557905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76" name="Forma libre 154">
              <a:extLst>
                <a:ext uri="{FF2B5EF4-FFF2-40B4-BE49-F238E27FC236}">
                  <a16:creationId xmlns:a16="http://schemas.microsoft.com/office/drawing/2014/main" xmlns="" id="{7DE641D2-75D6-F945-8F80-2FA4508A7D6D}"/>
                </a:ext>
              </a:extLst>
            </p:cNvPr>
            <p:cNvSpPr/>
            <p:nvPr/>
          </p:nvSpPr>
          <p:spPr>
            <a:xfrm>
              <a:off x="5223605" y="5252745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77" name="Forma libre 155">
              <a:extLst>
                <a:ext uri="{FF2B5EF4-FFF2-40B4-BE49-F238E27FC236}">
                  <a16:creationId xmlns:a16="http://schemas.microsoft.com/office/drawing/2014/main" xmlns="" id="{2D4E5CDA-82BB-7942-A111-D00CADD47287}"/>
                </a:ext>
              </a:extLst>
            </p:cNvPr>
            <p:cNvSpPr/>
            <p:nvPr/>
          </p:nvSpPr>
          <p:spPr>
            <a:xfrm>
              <a:off x="5622740" y="181930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78" name="Forma libre 156">
              <a:extLst>
                <a:ext uri="{FF2B5EF4-FFF2-40B4-BE49-F238E27FC236}">
                  <a16:creationId xmlns:a16="http://schemas.microsoft.com/office/drawing/2014/main" xmlns="" id="{112A46C9-3C1B-8B40-ABB6-9F4EB6D7D84E}"/>
                </a:ext>
              </a:extLst>
            </p:cNvPr>
            <p:cNvSpPr/>
            <p:nvPr/>
          </p:nvSpPr>
          <p:spPr>
            <a:xfrm>
              <a:off x="5622740" y="1099134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79" name="Forma libre 157">
              <a:extLst>
                <a:ext uri="{FF2B5EF4-FFF2-40B4-BE49-F238E27FC236}">
                  <a16:creationId xmlns:a16="http://schemas.microsoft.com/office/drawing/2014/main" xmlns="" id="{FB9A5846-204B-B94D-98F1-3154A1ED7322}"/>
                </a:ext>
              </a:extLst>
            </p:cNvPr>
            <p:cNvSpPr/>
            <p:nvPr/>
          </p:nvSpPr>
          <p:spPr>
            <a:xfrm>
              <a:off x="5622740" y="1459697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80" name="Forma libre 158">
              <a:extLst>
                <a:ext uri="{FF2B5EF4-FFF2-40B4-BE49-F238E27FC236}">
                  <a16:creationId xmlns:a16="http://schemas.microsoft.com/office/drawing/2014/main" xmlns="" id="{84D0AE36-97D8-214F-AAEF-9A7E9F563280}"/>
                </a:ext>
              </a:extLst>
            </p:cNvPr>
            <p:cNvSpPr/>
            <p:nvPr/>
          </p:nvSpPr>
          <p:spPr>
            <a:xfrm>
              <a:off x="5223605" y="362022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81" name="Forma libre 159">
              <a:extLst>
                <a:ext uri="{FF2B5EF4-FFF2-40B4-BE49-F238E27FC236}">
                  <a16:creationId xmlns:a16="http://schemas.microsoft.com/office/drawing/2014/main" xmlns="" id="{8BBF1BB1-2C04-6743-B978-118343E74C72}"/>
                </a:ext>
              </a:extLst>
            </p:cNvPr>
            <p:cNvSpPr/>
            <p:nvPr/>
          </p:nvSpPr>
          <p:spPr>
            <a:xfrm>
              <a:off x="5223605" y="325965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82" name="Forma libre 160">
              <a:extLst>
                <a:ext uri="{FF2B5EF4-FFF2-40B4-BE49-F238E27FC236}">
                  <a16:creationId xmlns:a16="http://schemas.microsoft.com/office/drawing/2014/main" xmlns="" id="{99C80EC9-5980-0847-B86A-ECABDB3EA9E0}"/>
                </a:ext>
              </a:extLst>
            </p:cNvPr>
            <p:cNvSpPr/>
            <p:nvPr/>
          </p:nvSpPr>
          <p:spPr>
            <a:xfrm>
              <a:off x="5223605" y="4600116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83" name="Forma libre 161">
              <a:extLst>
                <a:ext uri="{FF2B5EF4-FFF2-40B4-BE49-F238E27FC236}">
                  <a16:creationId xmlns:a16="http://schemas.microsoft.com/office/drawing/2014/main" xmlns="" id="{1DFC4F75-8004-E54B-A1FC-8DC4BC4E0AF6}"/>
                </a:ext>
              </a:extLst>
            </p:cNvPr>
            <p:cNvSpPr/>
            <p:nvPr/>
          </p:nvSpPr>
          <p:spPr>
            <a:xfrm>
              <a:off x="5223605" y="4272850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84" name="Forma libre 162">
              <a:extLst>
                <a:ext uri="{FF2B5EF4-FFF2-40B4-BE49-F238E27FC236}">
                  <a16:creationId xmlns:a16="http://schemas.microsoft.com/office/drawing/2014/main" xmlns="" id="{BBA858C6-9C2D-AC43-B482-FC90C48CDB75}"/>
                </a:ext>
              </a:extLst>
            </p:cNvPr>
            <p:cNvSpPr/>
            <p:nvPr/>
          </p:nvSpPr>
          <p:spPr>
            <a:xfrm>
              <a:off x="5223605" y="3946536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85" name="Forma libre 163">
              <a:extLst>
                <a:ext uri="{FF2B5EF4-FFF2-40B4-BE49-F238E27FC236}">
                  <a16:creationId xmlns:a16="http://schemas.microsoft.com/office/drawing/2014/main" xmlns="" id="{C7104963-83E0-1B47-A7FA-D51EF80D03E3}"/>
                </a:ext>
              </a:extLst>
            </p:cNvPr>
            <p:cNvSpPr/>
            <p:nvPr/>
          </p:nvSpPr>
          <p:spPr>
            <a:xfrm>
              <a:off x="5622740" y="325965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86" name="Forma libre 164">
              <a:extLst>
                <a:ext uri="{FF2B5EF4-FFF2-40B4-BE49-F238E27FC236}">
                  <a16:creationId xmlns:a16="http://schemas.microsoft.com/office/drawing/2014/main" xmlns="" id="{8354CB2B-D728-024B-8C55-676FC9774DCC}"/>
                </a:ext>
              </a:extLst>
            </p:cNvPr>
            <p:cNvSpPr/>
            <p:nvPr/>
          </p:nvSpPr>
          <p:spPr>
            <a:xfrm>
              <a:off x="5622740" y="4272850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87" name="Forma libre 165">
              <a:extLst>
                <a:ext uri="{FF2B5EF4-FFF2-40B4-BE49-F238E27FC236}">
                  <a16:creationId xmlns:a16="http://schemas.microsoft.com/office/drawing/2014/main" xmlns="" id="{6395DCCF-2C96-C242-AE26-C3B831118035}"/>
                </a:ext>
              </a:extLst>
            </p:cNvPr>
            <p:cNvSpPr/>
            <p:nvPr/>
          </p:nvSpPr>
          <p:spPr>
            <a:xfrm>
              <a:off x="5622740" y="4926430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88" name="Forma libre 166">
              <a:extLst>
                <a:ext uri="{FF2B5EF4-FFF2-40B4-BE49-F238E27FC236}">
                  <a16:creationId xmlns:a16="http://schemas.microsoft.com/office/drawing/2014/main" xmlns="" id="{F45BB8F2-D8DE-F24C-B5EE-D929F7865B46}"/>
                </a:ext>
              </a:extLst>
            </p:cNvPr>
            <p:cNvSpPr/>
            <p:nvPr/>
          </p:nvSpPr>
          <p:spPr>
            <a:xfrm>
              <a:off x="5622740" y="4600116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89" name="Forma libre 167">
              <a:extLst>
                <a:ext uri="{FF2B5EF4-FFF2-40B4-BE49-F238E27FC236}">
                  <a16:creationId xmlns:a16="http://schemas.microsoft.com/office/drawing/2014/main" xmlns="" id="{4F8DD9E2-FFB4-E04D-A21E-0666F6FCC5A9}"/>
                </a:ext>
              </a:extLst>
            </p:cNvPr>
            <p:cNvSpPr/>
            <p:nvPr/>
          </p:nvSpPr>
          <p:spPr>
            <a:xfrm>
              <a:off x="5622740" y="217987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90" name="Forma libre 168">
              <a:extLst>
                <a:ext uri="{FF2B5EF4-FFF2-40B4-BE49-F238E27FC236}">
                  <a16:creationId xmlns:a16="http://schemas.microsoft.com/office/drawing/2014/main" xmlns="" id="{522A2370-5130-F54D-A9BE-8F044C7780CA}"/>
                </a:ext>
              </a:extLst>
            </p:cNvPr>
            <p:cNvSpPr/>
            <p:nvPr/>
          </p:nvSpPr>
          <p:spPr>
            <a:xfrm>
              <a:off x="5622740" y="5906325"/>
              <a:ext cx="152051" cy="152216"/>
            </a:xfrm>
            <a:custGeom>
              <a:avLst/>
              <a:gdLst>
                <a:gd name="connsiteX0" fmla="*/ 152051 w 152051"/>
                <a:gd name="connsiteY0" fmla="*/ 76109 h 152216"/>
                <a:gd name="connsiteX1" fmla="*/ 76026 w 152051"/>
                <a:gd name="connsiteY1" fmla="*/ 152217 h 152216"/>
                <a:gd name="connsiteX2" fmla="*/ 0 w 152051"/>
                <a:gd name="connsiteY2" fmla="*/ 76109 h 152216"/>
                <a:gd name="connsiteX3" fmla="*/ 76026 w 152051"/>
                <a:gd name="connsiteY3" fmla="*/ 0 h 152216"/>
                <a:gd name="connsiteX4" fmla="*/ 152051 w 152051"/>
                <a:gd name="connsiteY4" fmla="*/ 76109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9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9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9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91" name="Forma libre 169">
              <a:extLst>
                <a:ext uri="{FF2B5EF4-FFF2-40B4-BE49-F238E27FC236}">
                  <a16:creationId xmlns:a16="http://schemas.microsoft.com/office/drawing/2014/main" xmlns="" id="{474D9EF5-E907-4943-8579-80AD989D2893}"/>
                </a:ext>
              </a:extLst>
            </p:cNvPr>
            <p:cNvSpPr/>
            <p:nvPr/>
          </p:nvSpPr>
          <p:spPr>
            <a:xfrm>
              <a:off x="5622740" y="5252745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92" name="Forma libre 170">
              <a:extLst>
                <a:ext uri="{FF2B5EF4-FFF2-40B4-BE49-F238E27FC236}">
                  <a16:creationId xmlns:a16="http://schemas.microsoft.com/office/drawing/2014/main" xmlns="" id="{D10EFBBE-3D58-1B47-A310-F7E012ABA1BC}"/>
                </a:ext>
              </a:extLst>
            </p:cNvPr>
            <p:cNvSpPr/>
            <p:nvPr/>
          </p:nvSpPr>
          <p:spPr>
            <a:xfrm>
              <a:off x="5622740" y="2539484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93" name="Forma libre 171">
              <a:extLst>
                <a:ext uri="{FF2B5EF4-FFF2-40B4-BE49-F238E27FC236}">
                  <a16:creationId xmlns:a16="http://schemas.microsoft.com/office/drawing/2014/main" xmlns="" id="{93156829-4E62-D24F-96F6-E37D08FB21D3}"/>
                </a:ext>
              </a:extLst>
            </p:cNvPr>
            <p:cNvSpPr/>
            <p:nvPr/>
          </p:nvSpPr>
          <p:spPr>
            <a:xfrm>
              <a:off x="5622740" y="3946536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94" name="Forma libre 172">
              <a:extLst>
                <a:ext uri="{FF2B5EF4-FFF2-40B4-BE49-F238E27FC236}">
                  <a16:creationId xmlns:a16="http://schemas.microsoft.com/office/drawing/2014/main" xmlns="" id="{1C698682-92A3-4349-A7AF-9C5D6204E6BC}"/>
                </a:ext>
              </a:extLst>
            </p:cNvPr>
            <p:cNvSpPr/>
            <p:nvPr/>
          </p:nvSpPr>
          <p:spPr>
            <a:xfrm>
              <a:off x="5622740" y="2900047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95" name="Forma libre 173">
              <a:extLst>
                <a:ext uri="{FF2B5EF4-FFF2-40B4-BE49-F238E27FC236}">
                  <a16:creationId xmlns:a16="http://schemas.microsoft.com/office/drawing/2014/main" xmlns="" id="{59C1645A-DBAE-F747-A38A-C96211A58442}"/>
                </a:ext>
              </a:extLst>
            </p:cNvPr>
            <p:cNvSpPr/>
            <p:nvPr/>
          </p:nvSpPr>
          <p:spPr>
            <a:xfrm>
              <a:off x="5223605" y="2900047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96" name="Forma libre 174">
              <a:extLst>
                <a:ext uri="{FF2B5EF4-FFF2-40B4-BE49-F238E27FC236}">
                  <a16:creationId xmlns:a16="http://schemas.microsoft.com/office/drawing/2014/main" xmlns="" id="{E0199592-2CE2-7649-A2EB-37ED88D7252E}"/>
                </a:ext>
              </a:extLst>
            </p:cNvPr>
            <p:cNvSpPr/>
            <p:nvPr/>
          </p:nvSpPr>
          <p:spPr>
            <a:xfrm>
              <a:off x="5622740" y="362022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97" name="Forma libre 175">
              <a:extLst>
                <a:ext uri="{FF2B5EF4-FFF2-40B4-BE49-F238E27FC236}">
                  <a16:creationId xmlns:a16="http://schemas.microsoft.com/office/drawing/2014/main" xmlns="" id="{C2F12852-902B-0D41-8B1A-A9BEEF4B53FA}"/>
                </a:ext>
              </a:extLst>
            </p:cNvPr>
            <p:cNvSpPr/>
            <p:nvPr/>
          </p:nvSpPr>
          <p:spPr>
            <a:xfrm>
              <a:off x="6021875" y="181930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98" name="Forma libre 176">
              <a:extLst>
                <a:ext uri="{FF2B5EF4-FFF2-40B4-BE49-F238E27FC236}">
                  <a16:creationId xmlns:a16="http://schemas.microsoft.com/office/drawing/2014/main" xmlns="" id="{23529E13-25A3-2347-9E15-ADDE1D679D90}"/>
                </a:ext>
              </a:extLst>
            </p:cNvPr>
            <p:cNvSpPr/>
            <p:nvPr/>
          </p:nvSpPr>
          <p:spPr>
            <a:xfrm>
              <a:off x="4824471" y="2539484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99" name="Forma libre 177">
              <a:extLst>
                <a:ext uri="{FF2B5EF4-FFF2-40B4-BE49-F238E27FC236}">
                  <a16:creationId xmlns:a16="http://schemas.microsoft.com/office/drawing/2014/main" xmlns="" id="{02D99D96-E96B-0748-9516-7072184A51C3}"/>
                </a:ext>
              </a:extLst>
            </p:cNvPr>
            <p:cNvSpPr/>
            <p:nvPr/>
          </p:nvSpPr>
          <p:spPr>
            <a:xfrm>
              <a:off x="4824471" y="5252745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00" name="Forma libre 178">
              <a:extLst>
                <a:ext uri="{FF2B5EF4-FFF2-40B4-BE49-F238E27FC236}">
                  <a16:creationId xmlns:a16="http://schemas.microsoft.com/office/drawing/2014/main" xmlns="" id="{6B70C5A7-7C31-6343-B3EE-FADC6B10D349}"/>
                </a:ext>
              </a:extLst>
            </p:cNvPr>
            <p:cNvSpPr/>
            <p:nvPr/>
          </p:nvSpPr>
          <p:spPr>
            <a:xfrm>
              <a:off x="4824471" y="181930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01" name="Forma libre 179">
              <a:extLst>
                <a:ext uri="{FF2B5EF4-FFF2-40B4-BE49-F238E27FC236}">
                  <a16:creationId xmlns:a16="http://schemas.microsoft.com/office/drawing/2014/main" xmlns="" id="{36199BE3-FEAA-E945-B95B-0CCC8FCF36DC}"/>
                </a:ext>
              </a:extLst>
            </p:cNvPr>
            <p:cNvSpPr/>
            <p:nvPr/>
          </p:nvSpPr>
          <p:spPr>
            <a:xfrm>
              <a:off x="4824471" y="217987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02" name="Forma libre 180">
              <a:extLst>
                <a:ext uri="{FF2B5EF4-FFF2-40B4-BE49-F238E27FC236}">
                  <a16:creationId xmlns:a16="http://schemas.microsoft.com/office/drawing/2014/main" xmlns="" id="{70D9594B-C3FF-AB49-8551-74B26D6F2F26}"/>
                </a:ext>
              </a:extLst>
            </p:cNvPr>
            <p:cNvSpPr/>
            <p:nvPr/>
          </p:nvSpPr>
          <p:spPr>
            <a:xfrm>
              <a:off x="4824471" y="1459697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03" name="Forma libre 181">
              <a:extLst>
                <a:ext uri="{FF2B5EF4-FFF2-40B4-BE49-F238E27FC236}">
                  <a16:creationId xmlns:a16="http://schemas.microsoft.com/office/drawing/2014/main" xmlns="" id="{5DB3B900-4270-8F45-821A-AA59522641B3}"/>
                </a:ext>
              </a:extLst>
            </p:cNvPr>
            <p:cNvSpPr/>
            <p:nvPr/>
          </p:nvSpPr>
          <p:spPr>
            <a:xfrm>
              <a:off x="6021875" y="217987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04" name="Forma libre 182">
              <a:extLst>
                <a:ext uri="{FF2B5EF4-FFF2-40B4-BE49-F238E27FC236}">
                  <a16:creationId xmlns:a16="http://schemas.microsoft.com/office/drawing/2014/main" xmlns="" id="{064D443C-BEF1-1F4C-A2B0-8DC3E03808C6}"/>
                </a:ext>
              </a:extLst>
            </p:cNvPr>
            <p:cNvSpPr/>
            <p:nvPr/>
          </p:nvSpPr>
          <p:spPr>
            <a:xfrm>
              <a:off x="6021875" y="1459697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05" name="Forma libre 183">
              <a:extLst>
                <a:ext uri="{FF2B5EF4-FFF2-40B4-BE49-F238E27FC236}">
                  <a16:creationId xmlns:a16="http://schemas.microsoft.com/office/drawing/2014/main" xmlns="" id="{3E62A1A0-B0A3-2F4F-9FB7-B0E12DCD91B8}"/>
                </a:ext>
              </a:extLst>
            </p:cNvPr>
            <p:cNvSpPr/>
            <p:nvPr/>
          </p:nvSpPr>
          <p:spPr>
            <a:xfrm>
              <a:off x="6021875" y="79565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06" name="Forma libre 184">
              <a:extLst>
                <a:ext uri="{FF2B5EF4-FFF2-40B4-BE49-F238E27FC236}">
                  <a16:creationId xmlns:a16="http://schemas.microsoft.com/office/drawing/2014/main" xmlns="" id="{BD0509D7-6F86-7D40-9499-50840144B99C}"/>
                </a:ext>
              </a:extLst>
            </p:cNvPr>
            <p:cNvSpPr/>
            <p:nvPr/>
          </p:nvSpPr>
          <p:spPr>
            <a:xfrm>
              <a:off x="6021875" y="1099134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07" name="Forma libre 185">
              <a:extLst>
                <a:ext uri="{FF2B5EF4-FFF2-40B4-BE49-F238E27FC236}">
                  <a16:creationId xmlns:a16="http://schemas.microsoft.com/office/drawing/2014/main" xmlns="" id="{B232BF4A-6F8A-1540-8A03-CBE8158A75B7}"/>
                </a:ext>
              </a:extLst>
            </p:cNvPr>
            <p:cNvSpPr/>
            <p:nvPr/>
          </p:nvSpPr>
          <p:spPr>
            <a:xfrm>
              <a:off x="4824471" y="362022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08" name="Forma libre 186">
              <a:extLst>
                <a:ext uri="{FF2B5EF4-FFF2-40B4-BE49-F238E27FC236}">
                  <a16:creationId xmlns:a16="http://schemas.microsoft.com/office/drawing/2014/main" xmlns="" id="{49F5913F-AE3F-8949-9920-B705DAC49320}"/>
                </a:ext>
              </a:extLst>
            </p:cNvPr>
            <p:cNvSpPr/>
            <p:nvPr/>
          </p:nvSpPr>
          <p:spPr>
            <a:xfrm>
              <a:off x="5223605" y="1459697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09" name="Forma libre 187">
              <a:extLst>
                <a:ext uri="{FF2B5EF4-FFF2-40B4-BE49-F238E27FC236}">
                  <a16:creationId xmlns:a16="http://schemas.microsoft.com/office/drawing/2014/main" xmlns="" id="{0FF43EF3-A2B0-7B4B-AD47-803033576B95}"/>
                </a:ext>
              </a:extLst>
            </p:cNvPr>
            <p:cNvSpPr/>
            <p:nvPr/>
          </p:nvSpPr>
          <p:spPr>
            <a:xfrm>
              <a:off x="5223605" y="1099134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10" name="Forma libre 188">
              <a:extLst>
                <a:ext uri="{FF2B5EF4-FFF2-40B4-BE49-F238E27FC236}">
                  <a16:creationId xmlns:a16="http://schemas.microsoft.com/office/drawing/2014/main" xmlns="" id="{9C97D6B9-8409-FA4D-B87A-DB68BBE9F66D}"/>
                </a:ext>
              </a:extLst>
            </p:cNvPr>
            <p:cNvSpPr/>
            <p:nvPr/>
          </p:nvSpPr>
          <p:spPr>
            <a:xfrm>
              <a:off x="5223605" y="217987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11" name="Forma libre 189">
              <a:extLst>
                <a:ext uri="{FF2B5EF4-FFF2-40B4-BE49-F238E27FC236}">
                  <a16:creationId xmlns:a16="http://schemas.microsoft.com/office/drawing/2014/main" xmlns="" id="{AD9D6664-2FA0-5643-94E0-D1DDB3E55153}"/>
                </a:ext>
              </a:extLst>
            </p:cNvPr>
            <p:cNvSpPr/>
            <p:nvPr/>
          </p:nvSpPr>
          <p:spPr>
            <a:xfrm>
              <a:off x="4824471" y="4600116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12" name="Forma libre 190">
              <a:extLst>
                <a:ext uri="{FF2B5EF4-FFF2-40B4-BE49-F238E27FC236}">
                  <a16:creationId xmlns:a16="http://schemas.microsoft.com/office/drawing/2014/main" xmlns="" id="{D1C57C2E-6593-7A47-9D86-97147095375F}"/>
                </a:ext>
              </a:extLst>
            </p:cNvPr>
            <p:cNvSpPr/>
            <p:nvPr/>
          </p:nvSpPr>
          <p:spPr>
            <a:xfrm>
              <a:off x="5223605" y="181930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13" name="Forma libre 191">
              <a:extLst>
                <a:ext uri="{FF2B5EF4-FFF2-40B4-BE49-F238E27FC236}">
                  <a16:creationId xmlns:a16="http://schemas.microsoft.com/office/drawing/2014/main" xmlns="" id="{E2515DDB-B745-5E49-BE7A-20F2619ADF03}"/>
                </a:ext>
              </a:extLst>
            </p:cNvPr>
            <p:cNvSpPr/>
            <p:nvPr/>
          </p:nvSpPr>
          <p:spPr>
            <a:xfrm>
              <a:off x="4824471" y="2900047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14" name="Forma libre 192">
              <a:extLst>
                <a:ext uri="{FF2B5EF4-FFF2-40B4-BE49-F238E27FC236}">
                  <a16:creationId xmlns:a16="http://schemas.microsoft.com/office/drawing/2014/main" xmlns="" id="{06113E72-1358-AB42-9775-FBD12C654E05}"/>
                </a:ext>
              </a:extLst>
            </p:cNvPr>
            <p:cNvSpPr/>
            <p:nvPr/>
          </p:nvSpPr>
          <p:spPr>
            <a:xfrm>
              <a:off x="5223605" y="2539484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15" name="Forma libre 193">
              <a:extLst>
                <a:ext uri="{FF2B5EF4-FFF2-40B4-BE49-F238E27FC236}">
                  <a16:creationId xmlns:a16="http://schemas.microsoft.com/office/drawing/2014/main" xmlns="" id="{00004E59-EA10-584C-A275-7D9006CBFA27}"/>
                </a:ext>
              </a:extLst>
            </p:cNvPr>
            <p:cNvSpPr/>
            <p:nvPr/>
          </p:nvSpPr>
          <p:spPr>
            <a:xfrm>
              <a:off x="4824471" y="4926430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16" name="Forma libre 194">
              <a:extLst>
                <a:ext uri="{FF2B5EF4-FFF2-40B4-BE49-F238E27FC236}">
                  <a16:creationId xmlns:a16="http://schemas.microsoft.com/office/drawing/2014/main" xmlns="" id="{132C5DA7-D0C2-BD42-8716-7D13428C6EA7}"/>
                </a:ext>
              </a:extLst>
            </p:cNvPr>
            <p:cNvSpPr/>
            <p:nvPr/>
          </p:nvSpPr>
          <p:spPr>
            <a:xfrm>
              <a:off x="4824471" y="325965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17" name="Forma libre 195">
              <a:extLst>
                <a:ext uri="{FF2B5EF4-FFF2-40B4-BE49-F238E27FC236}">
                  <a16:creationId xmlns:a16="http://schemas.microsoft.com/office/drawing/2014/main" xmlns="" id="{E25B4C80-3CF1-0740-BABC-BAAEE1FBAAA4}"/>
                </a:ext>
              </a:extLst>
            </p:cNvPr>
            <p:cNvSpPr/>
            <p:nvPr/>
          </p:nvSpPr>
          <p:spPr>
            <a:xfrm>
              <a:off x="4824471" y="4272850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18" name="Forma libre 196">
              <a:extLst>
                <a:ext uri="{FF2B5EF4-FFF2-40B4-BE49-F238E27FC236}">
                  <a16:creationId xmlns:a16="http://schemas.microsoft.com/office/drawing/2014/main" xmlns="" id="{D43E08A7-53A6-4840-8C33-01C0DF3F98C1}"/>
                </a:ext>
              </a:extLst>
            </p:cNvPr>
            <p:cNvSpPr/>
            <p:nvPr/>
          </p:nvSpPr>
          <p:spPr>
            <a:xfrm>
              <a:off x="4824471" y="3946536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sp>
        <p:nvSpPr>
          <p:cNvPr id="325" name="Прямоугольник 324"/>
          <p:cNvSpPr/>
          <p:nvPr/>
        </p:nvSpPr>
        <p:spPr>
          <a:xfrm>
            <a:off x="777700" y="3338637"/>
            <a:ext cx="2822052" cy="955779"/>
          </a:xfrm>
          <a:prstGeom prst="rect">
            <a:avLst/>
          </a:prstGeom>
          <a:solidFill>
            <a:schemeClr val="lt1">
              <a:alpha val="39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indent="-171450" algn="ctr">
              <a:lnSpc>
                <a:spcPct val="90000"/>
              </a:lnSpc>
              <a:defRPr/>
            </a:pPr>
            <a:r>
              <a:rPr lang="ru-RU" sz="1200" dirty="0" smtClean="0"/>
              <a:t>Методика КОС </a:t>
            </a:r>
            <a:endParaRPr lang="ru-RU" sz="1200" dirty="0" smtClean="0"/>
          </a:p>
          <a:p>
            <a:pPr lvl="0" indent="-171450" algn="ctr">
              <a:lnSpc>
                <a:spcPct val="90000"/>
              </a:lnSpc>
              <a:defRPr/>
            </a:pPr>
            <a:r>
              <a:rPr lang="ru-RU" sz="1200" dirty="0" smtClean="0"/>
              <a:t>коммуникативные </a:t>
            </a:r>
            <a:r>
              <a:rPr lang="ru-RU" sz="1200" dirty="0" smtClean="0"/>
              <a:t>и организаторские склонности </a:t>
            </a:r>
          </a:p>
          <a:p>
            <a:pPr lvl="0" indent="-171450" algn="ctr">
              <a:lnSpc>
                <a:spcPct val="90000"/>
              </a:lnSpc>
              <a:defRPr/>
            </a:pPr>
            <a:r>
              <a:rPr lang="ru-RU" sz="1200" dirty="0" smtClean="0"/>
              <a:t>(В.В.Синявский, </a:t>
            </a:r>
            <a:r>
              <a:rPr lang="ru-RU" sz="1200" dirty="0" err="1" smtClean="0"/>
              <a:t>В.А.Федорошин</a:t>
            </a:r>
            <a:r>
              <a:rPr lang="ru-RU" sz="12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xmlns="" val="22360066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Elipse 198">
            <a:extLst>
              <a:ext uri="{FF2B5EF4-FFF2-40B4-BE49-F238E27FC236}">
                <a16:creationId xmlns:a16="http://schemas.microsoft.com/office/drawing/2014/main" xmlns="" id="{FE1E695F-E6C7-9F4F-8FD7-E19079FFDFD3}"/>
              </a:ext>
            </a:extLst>
          </p:cNvPr>
          <p:cNvSpPr/>
          <p:nvPr/>
        </p:nvSpPr>
        <p:spPr>
          <a:xfrm>
            <a:off x="4266381" y="3752010"/>
            <a:ext cx="451022" cy="451022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s-ES"/>
          </a:p>
        </p:txBody>
      </p:sp>
      <p:sp>
        <p:nvSpPr>
          <p:cNvPr id="230" name="Elipse 198">
            <a:extLst>
              <a:ext uri="{FF2B5EF4-FFF2-40B4-BE49-F238E27FC236}">
                <a16:creationId xmlns:a16="http://schemas.microsoft.com/office/drawing/2014/main" xmlns="" id="{FE1E695F-E6C7-9F4F-8FD7-E19079FFDFD3}"/>
              </a:ext>
            </a:extLst>
          </p:cNvPr>
          <p:cNvSpPr/>
          <p:nvPr/>
        </p:nvSpPr>
        <p:spPr>
          <a:xfrm>
            <a:off x="3177154" y="2979630"/>
            <a:ext cx="298622" cy="300178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s-ES"/>
          </a:p>
        </p:txBody>
      </p:sp>
      <p:sp>
        <p:nvSpPr>
          <p:cNvPr id="229" name="Elipse 198">
            <a:extLst>
              <a:ext uri="{FF2B5EF4-FFF2-40B4-BE49-F238E27FC236}">
                <a16:creationId xmlns:a16="http://schemas.microsoft.com/office/drawing/2014/main" xmlns="" id="{FE1E695F-E6C7-9F4F-8FD7-E19079FFDFD3}"/>
              </a:ext>
            </a:extLst>
          </p:cNvPr>
          <p:cNvSpPr/>
          <p:nvPr/>
        </p:nvSpPr>
        <p:spPr>
          <a:xfrm>
            <a:off x="3270746" y="4763842"/>
            <a:ext cx="298622" cy="300178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s-ES"/>
          </a:p>
        </p:txBody>
      </p:sp>
      <p:sp>
        <p:nvSpPr>
          <p:cNvPr id="228" name="Elipse 198">
            <a:extLst>
              <a:ext uri="{FF2B5EF4-FFF2-40B4-BE49-F238E27FC236}">
                <a16:creationId xmlns:a16="http://schemas.microsoft.com/office/drawing/2014/main" xmlns="" id="{FE1E695F-E6C7-9F4F-8FD7-E19079FFDFD3}"/>
              </a:ext>
            </a:extLst>
          </p:cNvPr>
          <p:cNvSpPr/>
          <p:nvPr/>
        </p:nvSpPr>
        <p:spPr>
          <a:xfrm>
            <a:off x="1116279" y="3846468"/>
            <a:ext cx="298622" cy="300178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s-ES"/>
          </a:p>
        </p:txBody>
      </p:sp>
      <p:sp>
        <p:nvSpPr>
          <p:cNvPr id="227" name="Elipse 198">
            <a:extLst>
              <a:ext uri="{FF2B5EF4-FFF2-40B4-BE49-F238E27FC236}">
                <a16:creationId xmlns:a16="http://schemas.microsoft.com/office/drawing/2014/main" xmlns="" id="{FE1E695F-E6C7-9F4F-8FD7-E19079FFDFD3}"/>
              </a:ext>
            </a:extLst>
          </p:cNvPr>
          <p:cNvSpPr/>
          <p:nvPr/>
        </p:nvSpPr>
        <p:spPr>
          <a:xfrm>
            <a:off x="3967759" y="1903301"/>
            <a:ext cx="298622" cy="300178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s-ES"/>
          </a:p>
        </p:txBody>
      </p:sp>
      <p:grpSp>
        <p:nvGrpSpPr>
          <p:cNvPr id="47" name="Gráfico 45">
            <a:extLst>
              <a:ext uri="{FF2B5EF4-FFF2-40B4-BE49-F238E27FC236}">
                <a16:creationId xmlns:a16="http://schemas.microsoft.com/office/drawing/2014/main" xmlns="" id="{88138CCC-5DC5-7D46-85C5-7BDF5DC800A3}"/>
              </a:ext>
            </a:extLst>
          </p:cNvPr>
          <p:cNvGrpSpPr/>
          <p:nvPr/>
        </p:nvGrpSpPr>
        <p:grpSpPr>
          <a:xfrm rot="10800000">
            <a:off x="0" y="2105152"/>
            <a:ext cx="1076174" cy="1366943"/>
            <a:chOff x="4026202" y="795652"/>
            <a:chExt cx="4143396" cy="5262889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54" name="Forma libre 53">
              <a:extLst>
                <a:ext uri="{FF2B5EF4-FFF2-40B4-BE49-F238E27FC236}">
                  <a16:creationId xmlns:a16="http://schemas.microsoft.com/office/drawing/2014/main" xmlns="" id="{D85388F1-9D7A-A841-B275-20282DF0408D}"/>
                </a:ext>
              </a:extLst>
            </p:cNvPr>
            <p:cNvSpPr/>
            <p:nvPr/>
          </p:nvSpPr>
          <p:spPr>
            <a:xfrm>
              <a:off x="6820144" y="79565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8" name="Forma libre 47">
              <a:extLst>
                <a:ext uri="{FF2B5EF4-FFF2-40B4-BE49-F238E27FC236}">
                  <a16:creationId xmlns:a16="http://schemas.microsoft.com/office/drawing/2014/main" xmlns="" id="{DC42611D-3A30-054A-AD7D-D140AF6639B2}"/>
                </a:ext>
              </a:extLst>
            </p:cNvPr>
            <p:cNvSpPr/>
            <p:nvPr/>
          </p:nvSpPr>
          <p:spPr>
            <a:xfrm>
              <a:off x="6820144" y="1459697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9" name="Forma libre 48">
              <a:extLst>
                <a:ext uri="{FF2B5EF4-FFF2-40B4-BE49-F238E27FC236}">
                  <a16:creationId xmlns:a16="http://schemas.microsoft.com/office/drawing/2014/main" xmlns="" id="{66356F41-6FFD-A045-8593-EB9B5DE3B80E}"/>
                </a:ext>
              </a:extLst>
            </p:cNvPr>
            <p:cNvSpPr/>
            <p:nvPr/>
          </p:nvSpPr>
          <p:spPr>
            <a:xfrm>
              <a:off x="6820144" y="181930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0" name="Forma libre 49">
              <a:extLst>
                <a:ext uri="{FF2B5EF4-FFF2-40B4-BE49-F238E27FC236}">
                  <a16:creationId xmlns:a16="http://schemas.microsoft.com/office/drawing/2014/main" xmlns="" id="{5F1C8667-B9DA-5946-BD90-24B565411502}"/>
                </a:ext>
              </a:extLst>
            </p:cNvPr>
            <p:cNvSpPr/>
            <p:nvPr/>
          </p:nvSpPr>
          <p:spPr>
            <a:xfrm>
              <a:off x="6820144" y="1099134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1" name="Forma libre 50">
              <a:extLst>
                <a:ext uri="{FF2B5EF4-FFF2-40B4-BE49-F238E27FC236}">
                  <a16:creationId xmlns:a16="http://schemas.microsoft.com/office/drawing/2014/main" xmlns="" id="{975F9447-F7D8-5F43-8D6D-981DF8966043}"/>
                </a:ext>
              </a:extLst>
            </p:cNvPr>
            <p:cNvSpPr/>
            <p:nvPr/>
          </p:nvSpPr>
          <p:spPr>
            <a:xfrm>
              <a:off x="6820144" y="2539484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2" name="Forma libre 51">
              <a:extLst>
                <a:ext uri="{FF2B5EF4-FFF2-40B4-BE49-F238E27FC236}">
                  <a16:creationId xmlns:a16="http://schemas.microsoft.com/office/drawing/2014/main" xmlns="" id="{4EEE7C49-7C7E-EF4B-8A2E-8351943ED6DB}"/>
                </a:ext>
              </a:extLst>
            </p:cNvPr>
            <p:cNvSpPr/>
            <p:nvPr/>
          </p:nvSpPr>
          <p:spPr>
            <a:xfrm>
              <a:off x="6820144" y="217987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3" name="Forma libre 52">
              <a:extLst>
                <a:ext uri="{FF2B5EF4-FFF2-40B4-BE49-F238E27FC236}">
                  <a16:creationId xmlns:a16="http://schemas.microsoft.com/office/drawing/2014/main" xmlns="" id="{EFD41F2C-5C28-DB45-AEC0-66BEBD1DA093}"/>
                </a:ext>
              </a:extLst>
            </p:cNvPr>
            <p:cNvSpPr/>
            <p:nvPr/>
          </p:nvSpPr>
          <p:spPr>
            <a:xfrm>
              <a:off x="8017547" y="1099134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5" name="Forma libre 54">
              <a:extLst>
                <a:ext uri="{FF2B5EF4-FFF2-40B4-BE49-F238E27FC236}">
                  <a16:creationId xmlns:a16="http://schemas.microsoft.com/office/drawing/2014/main" xmlns="" id="{62F30FC9-19D9-C645-A53A-94E570683EB2}"/>
                </a:ext>
              </a:extLst>
            </p:cNvPr>
            <p:cNvSpPr/>
            <p:nvPr/>
          </p:nvSpPr>
          <p:spPr>
            <a:xfrm>
              <a:off x="6820144" y="2900047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6" name="Forma libre 55">
              <a:extLst>
                <a:ext uri="{FF2B5EF4-FFF2-40B4-BE49-F238E27FC236}">
                  <a16:creationId xmlns:a16="http://schemas.microsoft.com/office/drawing/2014/main" xmlns="" id="{EF2401A6-E128-AB40-9196-EA2D6931E29F}"/>
                </a:ext>
              </a:extLst>
            </p:cNvPr>
            <p:cNvSpPr/>
            <p:nvPr/>
          </p:nvSpPr>
          <p:spPr>
            <a:xfrm>
              <a:off x="7219278" y="181930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7" name="Forma libre 56">
              <a:extLst>
                <a:ext uri="{FF2B5EF4-FFF2-40B4-BE49-F238E27FC236}">
                  <a16:creationId xmlns:a16="http://schemas.microsoft.com/office/drawing/2014/main" xmlns="" id="{65362A6C-7E29-F34A-9209-5AFF91683D7E}"/>
                </a:ext>
              </a:extLst>
            </p:cNvPr>
            <p:cNvSpPr/>
            <p:nvPr/>
          </p:nvSpPr>
          <p:spPr>
            <a:xfrm>
              <a:off x="8017547" y="217987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8" name="Forma libre 57">
              <a:extLst>
                <a:ext uri="{FF2B5EF4-FFF2-40B4-BE49-F238E27FC236}">
                  <a16:creationId xmlns:a16="http://schemas.microsoft.com/office/drawing/2014/main" xmlns="" id="{0A8DED11-831B-BA46-A9F0-F2F4D1A8B636}"/>
                </a:ext>
              </a:extLst>
            </p:cNvPr>
            <p:cNvSpPr/>
            <p:nvPr/>
          </p:nvSpPr>
          <p:spPr>
            <a:xfrm>
              <a:off x="8017547" y="181930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9" name="Forma libre 58">
              <a:extLst>
                <a:ext uri="{FF2B5EF4-FFF2-40B4-BE49-F238E27FC236}">
                  <a16:creationId xmlns:a16="http://schemas.microsoft.com/office/drawing/2014/main" xmlns="" id="{B771C2F7-2CEE-6D4F-B8F0-316FB7E583A3}"/>
                </a:ext>
              </a:extLst>
            </p:cNvPr>
            <p:cNvSpPr/>
            <p:nvPr/>
          </p:nvSpPr>
          <p:spPr>
            <a:xfrm>
              <a:off x="6820144" y="557905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0" name="Forma libre 59">
              <a:extLst>
                <a:ext uri="{FF2B5EF4-FFF2-40B4-BE49-F238E27FC236}">
                  <a16:creationId xmlns:a16="http://schemas.microsoft.com/office/drawing/2014/main" xmlns="" id="{2C1936B4-FCD6-3048-B20B-6BD0A67140A3}"/>
                </a:ext>
              </a:extLst>
            </p:cNvPr>
            <p:cNvSpPr/>
            <p:nvPr/>
          </p:nvSpPr>
          <p:spPr>
            <a:xfrm>
              <a:off x="6820144" y="5252745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1" name="Forma libre 60">
              <a:extLst>
                <a:ext uri="{FF2B5EF4-FFF2-40B4-BE49-F238E27FC236}">
                  <a16:creationId xmlns:a16="http://schemas.microsoft.com/office/drawing/2014/main" xmlns="" id="{558D9BEB-DAB1-2942-8E68-CBF44BDD4602}"/>
                </a:ext>
              </a:extLst>
            </p:cNvPr>
            <p:cNvSpPr/>
            <p:nvPr/>
          </p:nvSpPr>
          <p:spPr>
            <a:xfrm>
              <a:off x="7219278" y="79565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2" name="Forma libre 61">
              <a:extLst>
                <a:ext uri="{FF2B5EF4-FFF2-40B4-BE49-F238E27FC236}">
                  <a16:creationId xmlns:a16="http://schemas.microsoft.com/office/drawing/2014/main" xmlns="" id="{867F8E2D-0323-C14C-A9CE-995A44595B42}"/>
                </a:ext>
              </a:extLst>
            </p:cNvPr>
            <p:cNvSpPr/>
            <p:nvPr/>
          </p:nvSpPr>
          <p:spPr>
            <a:xfrm>
              <a:off x="6820144" y="325965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3" name="Forma libre 62">
              <a:extLst>
                <a:ext uri="{FF2B5EF4-FFF2-40B4-BE49-F238E27FC236}">
                  <a16:creationId xmlns:a16="http://schemas.microsoft.com/office/drawing/2014/main" xmlns="" id="{2807C784-13FB-F84D-A42D-94F0951486AA}"/>
                </a:ext>
              </a:extLst>
            </p:cNvPr>
            <p:cNvSpPr/>
            <p:nvPr/>
          </p:nvSpPr>
          <p:spPr>
            <a:xfrm>
              <a:off x="7219278" y="1099134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4" name="Forma libre 63">
              <a:extLst>
                <a:ext uri="{FF2B5EF4-FFF2-40B4-BE49-F238E27FC236}">
                  <a16:creationId xmlns:a16="http://schemas.microsoft.com/office/drawing/2014/main" xmlns="" id="{F4D05653-0688-5748-B70E-F41B21F14D9F}"/>
                </a:ext>
              </a:extLst>
            </p:cNvPr>
            <p:cNvSpPr/>
            <p:nvPr/>
          </p:nvSpPr>
          <p:spPr>
            <a:xfrm>
              <a:off x="6820144" y="4926430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5" name="Forma libre 64">
              <a:extLst>
                <a:ext uri="{FF2B5EF4-FFF2-40B4-BE49-F238E27FC236}">
                  <a16:creationId xmlns:a16="http://schemas.microsoft.com/office/drawing/2014/main" xmlns="" id="{84C5C0B0-98FE-6947-AFB5-1201799210A9}"/>
                </a:ext>
              </a:extLst>
            </p:cNvPr>
            <p:cNvSpPr/>
            <p:nvPr/>
          </p:nvSpPr>
          <p:spPr>
            <a:xfrm>
              <a:off x="6820144" y="362022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6" name="Forma libre 65">
              <a:extLst>
                <a:ext uri="{FF2B5EF4-FFF2-40B4-BE49-F238E27FC236}">
                  <a16:creationId xmlns:a16="http://schemas.microsoft.com/office/drawing/2014/main" xmlns="" id="{AF691588-DDB0-3D4B-B29E-1D6EC0FBB934}"/>
                </a:ext>
              </a:extLst>
            </p:cNvPr>
            <p:cNvSpPr/>
            <p:nvPr/>
          </p:nvSpPr>
          <p:spPr>
            <a:xfrm>
              <a:off x="6820144" y="3946536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7" name="Forma libre 66">
              <a:extLst>
                <a:ext uri="{FF2B5EF4-FFF2-40B4-BE49-F238E27FC236}">
                  <a16:creationId xmlns:a16="http://schemas.microsoft.com/office/drawing/2014/main" xmlns="" id="{CFC96695-A12C-4948-9441-84245189EE75}"/>
                </a:ext>
              </a:extLst>
            </p:cNvPr>
            <p:cNvSpPr/>
            <p:nvPr/>
          </p:nvSpPr>
          <p:spPr>
            <a:xfrm>
              <a:off x="6820144" y="4600116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8" name="Forma libre 67">
              <a:extLst>
                <a:ext uri="{FF2B5EF4-FFF2-40B4-BE49-F238E27FC236}">
                  <a16:creationId xmlns:a16="http://schemas.microsoft.com/office/drawing/2014/main" xmlns="" id="{5B7205C0-5BCB-CF47-A919-1EFD792F22C2}"/>
                </a:ext>
              </a:extLst>
            </p:cNvPr>
            <p:cNvSpPr/>
            <p:nvPr/>
          </p:nvSpPr>
          <p:spPr>
            <a:xfrm>
              <a:off x="6820144" y="4272850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9" name="Forma libre 68">
              <a:extLst>
                <a:ext uri="{FF2B5EF4-FFF2-40B4-BE49-F238E27FC236}">
                  <a16:creationId xmlns:a16="http://schemas.microsoft.com/office/drawing/2014/main" xmlns="" id="{E50061BD-E229-E842-B849-98E4E5F3F0CB}"/>
                </a:ext>
              </a:extLst>
            </p:cNvPr>
            <p:cNvSpPr/>
            <p:nvPr/>
          </p:nvSpPr>
          <p:spPr>
            <a:xfrm>
              <a:off x="7219278" y="1459697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70" name="Forma libre 69">
              <a:extLst>
                <a:ext uri="{FF2B5EF4-FFF2-40B4-BE49-F238E27FC236}">
                  <a16:creationId xmlns:a16="http://schemas.microsoft.com/office/drawing/2014/main" xmlns="" id="{07E5DFF1-C0D5-184B-AFDB-F034E48119ED}"/>
                </a:ext>
              </a:extLst>
            </p:cNvPr>
            <p:cNvSpPr/>
            <p:nvPr/>
          </p:nvSpPr>
          <p:spPr>
            <a:xfrm>
              <a:off x="8017547" y="2539484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71" name="Forma libre 70">
              <a:extLst>
                <a:ext uri="{FF2B5EF4-FFF2-40B4-BE49-F238E27FC236}">
                  <a16:creationId xmlns:a16="http://schemas.microsoft.com/office/drawing/2014/main" xmlns="" id="{A3BDF80A-CD90-064F-99F2-4052B4069762}"/>
                </a:ext>
              </a:extLst>
            </p:cNvPr>
            <p:cNvSpPr/>
            <p:nvPr/>
          </p:nvSpPr>
          <p:spPr>
            <a:xfrm>
              <a:off x="8017547" y="3946536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72" name="Forma libre 71">
              <a:extLst>
                <a:ext uri="{FF2B5EF4-FFF2-40B4-BE49-F238E27FC236}">
                  <a16:creationId xmlns:a16="http://schemas.microsoft.com/office/drawing/2014/main" xmlns="" id="{D0913677-6BB5-EE49-872C-7F2F426235DD}"/>
                </a:ext>
              </a:extLst>
            </p:cNvPr>
            <p:cNvSpPr/>
            <p:nvPr/>
          </p:nvSpPr>
          <p:spPr>
            <a:xfrm>
              <a:off x="8017547" y="362022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73" name="Forma libre 72">
              <a:extLst>
                <a:ext uri="{FF2B5EF4-FFF2-40B4-BE49-F238E27FC236}">
                  <a16:creationId xmlns:a16="http://schemas.microsoft.com/office/drawing/2014/main" xmlns="" id="{36F9261C-F89C-8240-9CF0-309B605C9482}"/>
                </a:ext>
              </a:extLst>
            </p:cNvPr>
            <p:cNvSpPr/>
            <p:nvPr/>
          </p:nvSpPr>
          <p:spPr>
            <a:xfrm>
              <a:off x="8017547" y="325965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74" name="Forma libre 73">
              <a:extLst>
                <a:ext uri="{FF2B5EF4-FFF2-40B4-BE49-F238E27FC236}">
                  <a16:creationId xmlns:a16="http://schemas.microsoft.com/office/drawing/2014/main" xmlns="" id="{337D6E97-E3F9-BA4C-95FC-2441767C3BF2}"/>
                </a:ext>
              </a:extLst>
            </p:cNvPr>
            <p:cNvSpPr/>
            <p:nvPr/>
          </p:nvSpPr>
          <p:spPr>
            <a:xfrm>
              <a:off x="8017547" y="4272850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75" name="Forma libre 74">
              <a:extLst>
                <a:ext uri="{FF2B5EF4-FFF2-40B4-BE49-F238E27FC236}">
                  <a16:creationId xmlns:a16="http://schemas.microsoft.com/office/drawing/2014/main" xmlns="" id="{EFC87C96-4417-B447-A01C-1FC3E16D1145}"/>
                </a:ext>
              </a:extLst>
            </p:cNvPr>
            <p:cNvSpPr/>
            <p:nvPr/>
          </p:nvSpPr>
          <p:spPr>
            <a:xfrm>
              <a:off x="8017547" y="2900047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76" name="Forma libre 75">
              <a:extLst>
                <a:ext uri="{FF2B5EF4-FFF2-40B4-BE49-F238E27FC236}">
                  <a16:creationId xmlns:a16="http://schemas.microsoft.com/office/drawing/2014/main" xmlns="" id="{26AF93DA-0C68-454C-82D6-95B6FDE0A2C0}"/>
                </a:ext>
              </a:extLst>
            </p:cNvPr>
            <p:cNvSpPr/>
            <p:nvPr/>
          </p:nvSpPr>
          <p:spPr>
            <a:xfrm>
              <a:off x="8017547" y="4600116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77" name="Forma libre 76">
              <a:extLst>
                <a:ext uri="{FF2B5EF4-FFF2-40B4-BE49-F238E27FC236}">
                  <a16:creationId xmlns:a16="http://schemas.microsoft.com/office/drawing/2014/main" xmlns="" id="{45B4D061-BD8B-BF44-9AB6-3487C1FBDA8D}"/>
                </a:ext>
              </a:extLst>
            </p:cNvPr>
            <p:cNvSpPr/>
            <p:nvPr/>
          </p:nvSpPr>
          <p:spPr>
            <a:xfrm>
              <a:off x="8017547" y="557905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78" name="Forma libre 77">
              <a:extLst>
                <a:ext uri="{FF2B5EF4-FFF2-40B4-BE49-F238E27FC236}">
                  <a16:creationId xmlns:a16="http://schemas.microsoft.com/office/drawing/2014/main" xmlns="" id="{EEDD852F-6467-4C48-B0D0-66B8C27EF84A}"/>
                </a:ext>
              </a:extLst>
            </p:cNvPr>
            <p:cNvSpPr/>
            <p:nvPr/>
          </p:nvSpPr>
          <p:spPr>
            <a:xfrm>
              <a:off x="8017547" y="4926430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79" name="Forma libre 78">
              <a:extLst>
                <a:ext uri="{FF2B5EF4-FFF2-40B4-BE49-F238E27FC236}">
                  <a16:creationId xmlns:a16="http://schemas.microsoft.com/office/drawing/2014/main" xmlns="" id="{E6873EB7-AA6E-9E41-943C-A3F5D91FD434}"/>
                </a:ext>
              </a:extLst>
            </p:cNvPr>
            <p:cNvSpPr/>
            <p:nvPr/>
          </p:nvSpPr>
          <p:spPr>
            <a:xfrm>
              <a:off x="8017547" y="5252745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80" name="Forma libre 79">
              <a:extLst>
                <a:ext uri="{FF2B5EF4-FFF2-40B4-BE49-F238E27FC236}">
                  <a16:creationId xmlns:a16="http://schemas.microsoft.com/office/drawing/2014/main" xmlns="" id="{4E5726CA-F5AF-B745-BEF0-99BCCA3C01B5}"/>
                </a:ext>
              </a:extLst>
            </p:cNvPr>
            <p:cNvSpPr/>
            <p:nvPr/>
          </p:nvSpPr>
          <p:spPr>
            <a:xfrm>
              <a:off x="6820144" y="5906325"/>
              <a:ext cx="152051" cy="152216"/>
            </a:xfrm>
            <a:custGeom>
              <a:avLst/>
              <a:gdLst>
                <a:gd name="connsiteX0" fmla="*/ 152051 w 152051"/>
                <a:gd name="connsiteY0" fmla="*/ 76109 h 152216"/>
                <a:gd name="connsiteX1" fmla="*/ 76026 w 152051"/>
                <a:gd name="connsiteY1" fmla="*/ 152217 h 152216"/>
                <a:gd name="connsiteX2" fmla="*/ 0 w 152051"/>
                <a:gd name="connsiteY2" fmla="*/ 76109 h 152216"/>
                <a:gd name="connsiteX3" fmla="*/ 76026 w 152051"/>
                <a:gd name="connsiteY3" fmla="*/ 0 h 152216"/>
                <a:gd name="connsiteX4" fmla="*/ 152051 w 152051"/>
                <a:gd name="connsiteY4" fmla="*/ 76109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9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9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9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81" name="Forma libre 80">
              <a:extLst>
                <a:ext uri="{FF2B5EF4-FFF2-40B4-BE49-F238E27FC236}">
                  <a16:creationId xmlns:a16="http://schemas.microsoft.com/office/drawing/2014/main" xmlns="" id="{50422B87-F767-5340-AA1B-08A3BDB6790A}"/>
                </a:ext>
              </a:extLst>
            </p:cNvPr>
            <p:cNvSpPr/>
            <p:nvPr/>
          </p:nvSpPr>
          <p:spPr>
            <a:xfrm>
              <a:off x="7618413" y="5906325"/>
              <a:ext cx="152051" cy="152216"/>
            </a:xfrm>
            <a:custGeom>
              <a:avLst/>
              <a:gdLst>
                <a:gd name="connsiteX0" fmla="*/ 152051 w 152051"/>
                <a:gd name="connsiteY0" fmla="*/ 76109 h 152216"/>
                <a:gd name="connsiteX1" fmla="*/ 76026 w 152051"/>
                <a:gd name="connsiteY1" fmla="*/ 152217 h 152216"/>
                <a:gd name="connsiteX2" fmla="*/ 0 w 152051"/>
                <a:gd name="connsiteY2" fmla="*/ 76109 h 152216"/>
                <a:gd name="connsiteX3" fmla="*/ 76026 w 152051"/>
                <a:gd name="connsiteY3" fmla="*/ 0 h 152216"/>
                <a:gd name="connsiteX4" fmla="*/ 152051 w 152051"/>
                <a:gd name="connsiteY4" fmla="*/ 76109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9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9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9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82" name="Forma libre 81">
              <a:extLst>
                <a:ext uri="{FF2B5EF4-FFF2-40B4-BE49-F238E27FC236}">
                  <a16:creationId xmlns:a16="http://schemas.microsoft.com/office/drawing/2014/main" xmlns="" id="{11CEF51D-9A56-3442-B4A7-E19F4609AEA9}"/>
                </a:ext>
              </a:extLst>
            </p:cNvPr>
            <p:cNvSpPr/>
            <p:nvPr/>
          </p:nvSpPr>
          <p:spPr>
            <a:xfrm>
              <a:off x="7618413" y="557905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83" name="Forma libre 82">
              <a:extLst>
                <a:ext uri="{FF2B5EF4-FFF2-40B4-BE49-F238E27FC236}">
                  <a16:creationId xmlns:a16="http://schemas.microsoft.com/office/drawing/2014/main" xmlns="" id="{25877E9D-D2C6-5D4D-ADC7-9C92DEA9969E}"/>
                </a:ext>
              </a:extLst>
            </p:cNvPr>
            <p:cNvSpPr/>
            <p:nvPr/>
          </p:nvSpPr>
          <p:spPr>
            <a:xfrm>
              <a:off x="7618413" y="5252745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84" name="Forma libre 83">
              <a:extLst>
                <a:ext uri="{FF2B5EF4-FFF2-40B4-BE49-F238E27FC236}">
                  <a16:creationId xmlns:a16="http://schemas.microsoft.com/office/drawing/2014/main" xmlns="" id="{F8FA9C45-4245-DF42-B869-0C333865811E}"/>
                </a:ext>
              </a:extLst>
            </p:cNvPr>
            <p:cNvSpPr/>
            <p:nvPr/>
          </p:nvSpPr>
          <p:spPr>
            <a:xfrm>
              <a:off x="7219278" y="217987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85" name="Forma libre 84">
              <a:extLst>
                <a:ext uri="{FF2B5EF4-FFF2-40B4-BE49-F238E27FC236}">
                  <a16:creationId xmlns:a16="http://schemas.microsoft.com/office/drawing/2014/main" xmlns="" id="{DD0A3653-332F-6F46-BD60-5BA299A0E633}"/>
                </a:ext>
              </a:extLst>
            </p:cNvPr>
            <p:cNvSpPr/>
            <p:nvPr/>
          </p:nvSpPr>
          <p:spPr>
            <a:xfrm>
              <a:off x="7219278" y="557905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86" name="Forma libre 85">
              <a:extLst>
                <a:ext uri="{FF2B5EF4-FFF2-40B4-BE49-F238E27FC236}">
                  <a16:creationId xmlns:a16="http://schemas.microsoft.com/office/drawing/2014/main" xmlns="" id="{455F1D6B-A89E-D54C-8BD1-12B19A85E0B4}"/>
                </a:ext>
              </a:extLst>
            </p:cNvPr>
            <p:cNvSpPr/>
            <p:nvPr/>
          </p:nvSpPr>
          <p:spPr>
            <a:xfrm>
              <a:off x="7219278" y="4926430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87" name="Forma libre 86">
              <a:extLst>
                <a:ext uri="{FF2B5EF4-FFF2-40B4-BE49-F238E27FC236}">
                  <a16:creationId xmlns:a16="http://schemas.microsoft.com/office/drawing/2014/main" xmlns="" id="{F53B1C48-6B19-ED45-BFFC-7147A888B7CF}"/>
                </a:ext>
              </a:extLst>
            </p:cNvPr>
            <p:cNvSpPr/>
            <p:nvPr/>
          </p:nvSpPr>
          <p:spPr>
            <a:xfrm>
              <a:off x="7219278" y="5906325"/>
              <a:ext cx="152051" cy="152216"/>
            </a:xfrm>
            <a:custGeom>
              <a:avLst/>
              <a:gdLst>
                <a:gd name="connsiteX0" fmla="*/ 152051 w 152051"/>
                <a:gd name="connsiteY0" fmla="*/ 76109 h 152216"/>
                <a:gd name="connsiteX1" fmla="*/ 76026 w 152051"/>
                <a:gd name="connsiteY1" fmla="*/ 152217 h 152216"/>
                <a:gd name="connsiteX2" fmla="*/ 0 w 152051"/>
                <a:gd name="connsiteY2" fmla="*/ 76109 h 152216"/>
                <a:gd name="connsiteX3" fmla="*/ 76026 w 152051"/>
                <a:gd name="connsiteY3" fmla="*/ 0 h 152216"/>
                <a:gd name="connsiteX4" fmla="*/ 152051 w 152051"/>
                <a:gd name="connsiteY4" fmla="*/ 76109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9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9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9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88" name="Forma libre 87">
              <a:extLst>
                <a:ext uri="{FF2B5EF4-FFF2-40B4-BE49-F238E27FC236}">
                  <a16:creationId xmlns:a16="http://schemas.microsoft.com/office/drawing/2014/main" xmlns="" id="{CAD47237-7E25-CB49-A046-8FF4453100B9}"/>
                </a:ext>
              </a:extLst>
            </p:cNvPr>
            <p:cNvSpPr/>
            <p:nvPr/>
          </p:nvSpPr>
          <p:spPr>
            <a:xfrm>
              <a:off x="7219278" y="5252745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89" name="Forma libre 88">
              <a:extLst>
                <a:ext uri="{FF2B5EF4-FFF2-40B4-BE49-F238E27FC236}">
                  <a16:creationId xmlns:a16="http://schemas.microsoft.com/office/drawing/2014/main" xmlns="" id="{D8D9A142-E314-9E4B-B587-FFABFD1064CE}"/>
                </a:ext>
              </a:extLst>
            </p:cNvPr>
            <p:cNvSpPr/>
            <p:nvPr/>
          </p:nvSpPr>
          <p:spPr>
            <a:xfrm>
              <a:off x="7219278" y="4272850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90" name="Forma libre 89">
              <a:extLst>
                <a:ext uri="{FF2B5EF4-FFF2-40B4-BE49-F238E27FC236}">
                  <a16:creationId xmlns:a16="http://schemas.microsoft.com/office/drawing/2014/main" xmlns="" id="{E5120396-CE0E-5C4B-B6E5-C80602EBFA2E}"/>
                </a:ext>
              </a:extLst>
            </p:cNvPr>
            <p:cNvSpPr/>
            <p:nvPr/>
          </p:nvSpPr>
          <p:spPr>
            <a:xfrm>
              <a:off x="7219278" y="4600116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91" name="Forma libre 90">
              <a:extLst>
                <a:ext uri="{FF2B5EF4-FFF2-40B4-BE49-F238E27FC236}">
                  <a16:creationId xmlns:a16="http://schemas.microsoft.com/office/drawing/2014/main" xmlns="" id="{7FA83D62-84CC-5048-97A1-343D76B83A4D}"/>
                </a:ext>
              </a:extLst>
            </p:cNvPr>
            <p:cNvSpPr/>
            <p:nvPr/>
          </p:nvSpPr>
          <p:spPr>
            <a:xfrm>
              <a:off x="7219278" y="2539484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92" name="Forma libre 91">
              <a:extLst>
                <a:ext uri="{FF2B5EF4-FFF2-40B4-BE49-F238E27FC236}">
                  <a16:creationId xmlns:a16="http://schemas.microsoft.com/office/drawing/2014/main" xmlns="" id="{C709272B-F5D2-034F-9B04-6C57D4E2FE52}"/>
                </a:ext>
              </a:extLst>
            </p:cNvPr>
            <p:cNvSpPr/>
            <p:nvPr/>
          </p:nvSpPr>
          <p:spPr>
            <a:xfrm>
              <a:off x="7219278" y="3946536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93" name="Forma libre 92">
              <a:extLst>
                <a:ext uri="{FF2B5EF4-FFF2-40B4-BE49-F238E27FC236}">
                  <a16:creationId xmlns:a16="http://schemas.microsoft.com/office/drawing/2014/main" xmlns="" id="{F3D189D5-999E-464B-9153-31099A8B650B}"/>
                </a:ext>
              </a:extLst>
            </p:cNvPr>
            <p:cNvSpPr/>
            <p:nvPr/>
          </p:nvSpPr>
          <p:spPr>
            <a:xfrm>
              <a:off x="7219278" y="2900047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94" name="Forma libre 93">
              <a:extLst>
                <a:ext uri="{FF2B5EF4-FFF2-40B4-BE49-F238E27FC236}">
                  <a16:creationId xmlns:a16="http://schemas.microsoft.com/office/drawing/2014/main" xmlns="" id="{1513750C-E6F8-D448-808C-5A4EEDD888DC}"/>
                </a:ext>
              </a:extLst>
            </p:cNvPr>
            <p:cNvSpPr/>
            <p:nvPr/>
          </p:nvSpPr>
          <p:spPr>
            <a:xfrm>
              <a:off x="7219278" y="325965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95" name="Forma libre 94">
              <a:extLst>
                <a:ext uri="{FF2B5EF4-FFF2-40B4-BE49-F238E27FC236}">
                  <a16:creationId xmlns:a16="http://schemas.microsoft.com/office/drawing/2014/main" xmlns="" id="{B8270560-C055-304A-A064-55A24B2B021B}"/>
                </a:ext>
              </a:extLst>
            </p:cNvPr>
            <p:cNvSpPr/>
            <p:nvPr/>
          </p:nvSpPr>
          <p:spPr>
            <a:xfrm>
              <a:off x="7219278" y="362022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96" name="Forma libre 95">
              <a:extLst>
                <a:ext uri="{FF2B5EF4-FFF2-40B4-BE49-F238E27FC236}">
                  <a16:creationId xmlns:a16="http://schemas.microsoft.com/office/drawing/2014/main" xmlns="" id="{C197CCE0-CBDA-A248-923E-02591E432BEF}"/>
                </a:ext>
              </a:extLst>
            </p:cNvPr>
            <p:cNvSpPr/>
            <p:nvPr/>
          </p:nvSpPr>
          <p:spPr>
            <a:xfrm>
              <a:off x="7618413" y="2539484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97" name="Forma libre 96">
              <a:extLst>
                <a:ext uri="{FF2B5EF4-FFF2-40B4-BE49-F238E27FC236}">
                  <a16:creationId xmlns:a16="http://schemas.microsoft.com/office/drawing/2014/main" xmlns="" id="{C38C2D25-A05F-784F-A20F-17996BB084D6}"/>
                </a:ext>
              </a:extLst>
            </p:cNvPr>
            <p:cNvSpPr/>
            <p:nvPr/>
          </p:nvSpPr>
          <p:spPr>
            <a:xfrm>
              <a:off x="7618413" y="362022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98" name="Forma libre 97">
              <a:extLst>
                <a:ext uri="{FF2B5EF4-FFF2-40B4-BE49-F238E27FC236}">
                  <a16:creationId xmlns:a16="http://schemas.microsoft.com/office/drawing/2014/main" xmlns="" id="{39624096-F795-BE40-A03C-6D9765DEDF0B}"/>
                </a:ext>
              </a:extLst>
            </p:cNvPr>
            <p:cNvSpPr/>
            <p:nvPr/>
          </p:nvSpPr>
          <p:spPr>
            <a:xfrm>
              <a:off x="7618413" y="3946536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99" name="Forma libre 98">
              <a:extLst>
                <a:ext uri="{FF2B5EF4-FFF2-40B4-BE49-F238E27FC236}">
                  <a16:creationId xmlns:a16="http://schemas.microsoft.com/office/drawing/2014/main" xmlns="" id="{3BA91AF3-B377-BA48-A238-4425EE6D5270}"/>
                </a:ext>
              </a:extLst>
            </p:cNvPr>
            <p:cNvSpPr/>
            <p:nvPr/>
          </p:nvSpPr>
          <p:spPr>
            <a:xfrm>
              <a:off x="7618413" y="1099134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00" name="Forma libre 99">
              <a:extLst>
                <a:ext uri="{FF2B5EF4-FFF2-40B4-BE49-F238E27FC236}">
                  <a16:creationId xmlns:a16="http://schemas.microsoft.com/office/drawing/2014/main" xmlns="" id="{1A62FCC6-9B6A-F14F-9F67-62B829CFB20E}"/>
                </a:ext>
              </a:extLst>
            </p:cNvPr>
            <p:cNvSpPr/>
            <p:nvPr/>
          </p:nvSpPr>
          <p:spPr>
            <a:xfrm>
              <a:off x="7618413" y="325965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01" name="Forma libre 100">
              <a:extLst>
                <a:ext uri="{FF2B5EF4-FFF2-40B4-BE49-F238E27FC236}">
                  <a16:creationId xmlns:a16="http://schemas.microsoft.com/office/drawing/2014/main" xmlns="" id="{544AF8AB-FC49-174E-A2AD-B60B420A7129}"/>
                </a:ext>
              </a:extLst>
            </p:cNvPr>
            <p:cNvSpPr/>
            <p:nvPr/>
          </p:nvSpPr>
          <p:spPr>
            <a:xfrm>
              <a:off x="7618413" y="4600116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02" name="Forma libre 101">
              <a:extLst>
                <a:ext uri="{FF2B5EF4-FFF2-40B4-BE49-F238E27FC236}">
                  <a16:creationId xmlns:a16="http://schemas.microsoft.com/office/drawing/2014/main" xmlns="" id="{4A2837B6-3FD9-8C41-BF87-D4E274ED1D0A}"/>
                </a:ext>
              </a:extLst>
            </p:cNvPr>
            <p:cNvSpPr/>
            <p:nvPr/>
          </p:nvSpPr>
          <p:spPr>
            <a:xfrm>
              <a:off x="7618413" y="4272850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03" name="Forma libre 102">
              <a:extLst>
                <a:ext uri="{FF2B5EF4-FFF2-40B4-BE49-F238E27FC236}">
                  <a16:creationId xmlns:a16="http://schemas.microsoft.com/office/drawing/2014/main" xmlns="" id="{1A903A81-0079-1545-99A4-7FC49A13279F}"/>
                </a:ext>
              </a:extLst>
            </p:cNvPr>
            <p:cNvSpPr/>
            <p:nvPr/>
          </p:nvSpPr>
          <p:spPr>
            <a:xfrm>
              <a:off x="7618413" y="181930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04" name="Forma libre 103">
              <a:extLst>
                <a:ext uri="{FF2B5EF4-FFF2-40B4-BE49-F238E27FC236}">
                  <a16:creationId xmlns:a16="http://schemas.microsoft.com/office/drawing/2014/main" xmlns="" id="{66E297DF-0B39-A346-B891-377E9C2B6FD9}"/>
                </a:ext>
              </a:extLst>
            </p:cNvPr>
            <p:cNvSpPr/>
            <p:nvPr/>
          </p:nvSpPr>
          <p:spPr>
            <a:xfrm>
              <a:off x="7618413" y="1459697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05" name="Forma libre 104">
              <a:extLst>
                <a:ext uri="{FF2B5EF4-FFF2-40B4-BE49-F238E27FC236}">
                  <a16:creationId xmlns:a16="http://schemas.microsoft.com/office/drawing/2014/main" xmlns="" id="{4CD01F4D-B15D-C542-A743-27C337EDA538}"/>
                </a:ext>
              </a:extLst>
            </p:cNvPr>
            <p:cNvSpPr/>
            <p:nvPr/>
          </p:nvSpPr>
          <p:spPr>
            <a:xfrm>
              <a:off x="7618413" y="4926430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06" name="Forma libre 105">
              <a:extLst>
                <a:ext uri="{FF2B5EF4-FFF2-40B4-BE49-F238E27FC236}">
                  <a16:creationId xmlns:a16="http://schemas.microsoft.com/office/drawing/2014/main" xmlns="" id="{547007AF-B19F-164E-8D16-82F4D5BFD707}"/>
                </a:ext>
              </a:extLst>
            </p:cNvPr>
            <p:cNvSpPr/>
            <p:nvPr/>
          </p:nvSpPr>
          <p:spPr>
            <a:xfrm>
              <a:off x="7618413" y="2900047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07" name="Forma libre 106">
              <a:extLst>
                <a:ext uri="{FF2B5EF4-FFF2-40B4-BE49-F238E27FC236}">
                  <a16:creationId xmlns:a16="http://schemas.microsoft.com/office/drawing/2014/main" xmlns="" id="{99B036F0-4E32-5D4C-AA03-E090908DBE2F}"/>
                </a:ext>
              </a:extLst>
            </p:cNvPr>
            <p:cNvSpPr/>
            <p:nvPr/>
          </p:nvSpPr>
          <p:spPr>
            <a:xfrm>
              <a:off x="7618413" y="217987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08" name="Forma libre 107">
              <a:extLst>
                <a:ext uri="{FF2B5EF4-FFF2-40B4-BE49-F238E27FC236}">
                  <a16:creationId xmlns:a16="http://schemas.microsoft.com/office/drawing/2014/main" xmlns="" id="{966D7046-004F-514E-AD7C-23339A861260}"/>
                </a:ext>
              </a:extLst>
            </p:cNvPr>
            <p:cNvSpPr/>
            <p:nvPr/>
          </p:nvSpPr>
          <p:spPr>
            <a:xfrm>
              <a:off x="8017547" y="1459697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09" name="Forma libre 108">
              <a:extLst>
                <a:ext uri="{FF2B5EF4-FFF2-40B4-BE49-F238E27FC236}">
                  <a16:creationId xmlns:a16="http://schemas.microsoft.com/office/drawing/2014/main" xmlns="" id="{154742F6-1275-BD47-A4D0-204AFEBC1B3B}"/>
                </a:ext>
              </a:extLst>
            </p:cNvPr>
            <p:cNvSpPr/>
            <p:nvPr/>
          </p:nvSpPr>
          <p:spPr>
            <a:xfrm>
              <a:off x="6421009" y="2900047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10" name="Forma libre 109">
              <a:extLst>
                <a:ext uri="{FF2B5EF4-FFF2-40B4-BE49-F238E27FC236}">
                  <a16:creationId xmlns:a16="http://schemas.microsoft.com/office/drawing/2014/main" xmlns="" id="{F243DDD2-B5C6-5447-850A-4D029FBFC030}"/>
                </a:ext>
              </a:extLst>
            </p:cNvPr>
            <p:cNvSpPr/>
            <p:nvPr/>
          </p:nvSpPr>
          <p:spPr>
            <a:xfrm>
              <a:off x="6421009" y="5252745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11" name="Forma libre 110">
              <a:extLst>
                <a:ext uri="{FF2B5EF4-FFF2-40B4-BE49-F238E27FC236}">
                  <a16:creationId xmlns:a16="http://schemas.microsoft.com/office/drawing/2014/main" xmlns="" id="{31BECA51-29DF-5144-A3E7-6CBB5696DC0F}"/>
                </a:ext>
              </a:extLst>
            </p:cNvPr>
            <p:cNvSpPr/>
            <p:nvPr/>
          </p:nvSpPr>
          <p:spPr>
            <a:xfrm>
              <a:off x="6421009" y="181930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12" name="Forma libre 111">
              <a:extLst>
                <a:ext uri="{FF2B5EF4-FFF2-40B4-BE49-F238E27FC236}">
                  <a16:creationId xmlns:a16="http://schemas.microsoft.com/office/drawing/2014/main" xmlns="" id="{6E0F9119-8F05-D244-82DE-8FAC6BD78FDE}"/>
                </a:ext>
              </a:extLst>
            </p:cNvPr>
            <p:cNvSpPr/>
            <p:nvPr/>
          </p:nvSpPr>
          <p:spPr>
            <a:xfrm>
              <a:off x="6421009" y="217987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13" name="Forma libre 112">
              <a:extLst>
                <a:ext uri="{FF2B5EF4-FFF2-40B4-BE49-F238E27FC236}">
                  <a16:creationId xmlns:a16="http://schemas.microsoft.com/office/drawing/2014/main" xmlns="" id="{A885FDF8-24F3-5449-90B1-7E90A4DCC0B8}"/>
                </a:ext>
              </a:extLst>
            </p:cNvPr>
            <p:cNvSpPr/>
            <p:nvPr/>
          </p:nvSpPr>
          <p:spPr>
            <a:xfrm>
              <a:off x="6421009" y="325965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14" name="Forma libre 113">
              <a:extLst>
                <a:ext uri="{FF2B5EF4-FFF2-40B4-BE49-F238E27FC236}">
                  <a16:creationId xmlns:a16="http://schemas.microsoft.com/office/drawing/2014/main" xmlns="" id="{D7ADB49E-F801-8A4F-BD28-402DDA0BEF5D}"/>
                </a:ext>
              </a:extLst>
            </p:cNvPr>
            <p:cNvSpPr/>
            <p:nvPr/>
          </p:nvSpPr>
          <p:spPr>
            <a:xfrm>
              <a:off x="6421009" y="3946536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15" name="Forma libre 114">
              <a:extLst>
                <a:ext uri="{FF2B5EF4-FFF2-40B4-BE49-F238E27FC236}">
                  <a16:creationId xmlns:a16="http://schemas.microsoft.com/office/drawing/2014/main" xmlns="" id="{80975162-683C-BF4D-AF1E-FAFF301F6AB8}"/>
                </a:ext>
              </a:extLst>
            </p:cNvPr>
            <p:cNvSpPr/>
            <p:nvPr/>
          </p:nvSpPr>
          <p:spPr>
            <a:xfrm>
              <a:off x="6421009" y="4926430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16" name="Forma libre 115">
              <a:extLst>
                <a:ext uri="{FF2B5EF4-FFF2-40B4-BE49-F238E27FC236}">
                  <a16:creationId xmlns:a16="http://schemas.microsoft.com/office/drawing/2014/main" xmlns="" id="{679CEEF7-3954-7D4E-82C2-3210CAA45EA7}"/>
                </a:ext>
              </a:extLst>
            </p:cNvPr>
            <p:cNvSpPr/>
            <p:nvPr/>
          </p:nvSpPr>
          <p:spPr>
            <a:xfrm>
              <a:off x="6421009" y="4600116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17" name="Forma libre 116">
              <a:extLst>
                <a:ext uri="{FF2B5EF4-FFF2-40B4-BE49-F238E27FC236}">
                  <a16:creationId xmlns:a16="http://schemas.microsoft.com/office/drawing/2014/main" xmlns="" id="{2B147561-435C-1E48-B524-31D89271B8D3}"/>
                </a:ext>
              </a:extLst>
            </p:cNvPr>
            <p:cNvSpPr/>
            <p:nvPr/>
          </p:nvSpPr>
          <p:spPr>
            <a:xfrm>
              <a:off x="6421009" y="4272850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18" name="Forma libre 117">
              <a:extLst>
                <a:ext uri="{FF2B5EF4-FFF2-40B4-BE49-F238E27FC236}">
                  <a16:creationId xmlns:a16="http://schemas.microsoft.com/office/drawing/2014/main" xmlns="" id="{D0F33D9D-C942-774A-909A-98CA0D7D827B}"/>
                </a:ext>
              </a:extLst>
            </p:cNvPr>
            <p:cNvSpPr/>
            <p:nvPr/>
          </p:nvSpPr>
          <p:spPr>
            <a:xfrm>
              <a:off x="6421009" y="1099134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19" name="Forma libre 118">
              <a:extLst>
                <a:ext uri="{FF2B5EF4-FFF2-40B4-BE49-F238E27FC236}">
                  <a16:creationId xmlns:a16="http://schemas.microsoft.com/office/drawing/2014/main" xmlns="" id="{817B2896-1321-764D-BE7B-1A031E4FFF2A}"/>
                </a:ext>
              </a:extLst>
            </p:cNvPr>
            <p:cNvSpPr/>
            <p:nvPr/>
          </p:nvSpPr>
          <p:spPr>
            <a:xfrm>
              <a:off x="6421009" y="362022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20" name="Forma libre 119">
              <a:extLst>
                <a:ext uri="{FF2B5EF4-FFF2-40B4-BE49-F238E27FC236}">
                  <a16:creationId xmlns:a16="http://schemas.microsoft.com/office/drawing/2014/main" xmlns="" id="{947104F2-FE52-0949-B697-E9BB247665D9}"/>
                </a:ext>
              </a:extLst>
            </p:cNvPr>
            <p:cNvSpPr/>
            <p:nvPr/>
          </p:nvSpPr>
          <p:spPr>
            <a:xfrm>
              <a:off x="6421009" y="2539484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21" name="Forma libre 120">
              <a:extLst>
                <a:ext uri="{FF2B5EF4-FFF2-40B4-BE49-F238E27FC236}">
                  <a16:creationId xmlns:a16="http://schemas.microsoft.com/office/drawing/2014/main" xmlns="" id="{287DC5C6-C89D-DA4F-ACDA-0DDAA91046CB}"/>
                </a:ext>
              </a:extLst>
            </p:cNvPr>
            <p:cNvSpPr/>
            <p:nvPr/>
          </p:nvSpPr>
          <p:spPr>
            <a:xfrm>
              <a:off x="6021875" y="362022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22" name="Forma libre 121">
              <a:extLst>
                <a:ext uri="{FF2B5EF4-FFF2-40B4-BE49-F238E27FC236}">
                  <a16:creationId xmlns:a16="http://schemas.microsoft.com/office/drawing/2014/main" xmlns="" id="{FA60C2CF-60EB-384E-8F9C-CAAB9AC858A9}"/>
                </a:ext>
              </a:extLst>
            </p:cNvPr>
            <p:cNvSpPr/>
            <p:nvPr/>
          </p:nvSpPr>
          <p:spPr>
            <a:xfrm>
              <a:off x="6021875" y="4272850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23" name="Forma libre 122">
              <a:extLst>
                <a:ext uri="{FF2B5EF4-FFF2-40B4-BE49-F238E27FC236}">
                  <a16:creationId xmlns:a16="http://schemas.microsoft.com/office/drawing/2014/main" xmlns="" id="{193651D1-FAA3-7741-931D-34FA2EAD4BE0}"/>
                </a:ext>
              </a:extLst>
            </p:cNvPr>
            <p:cNvSpPr/>
            <p:nvPr/>
          </p:nvSpPr>
          <p:spPr>
            <a:xfrm>
              <a:off x="6021875" y="3946536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24" name="Forma libre 123">
              <a:extLst>
                <a:ext uri="{FF2B5EF4-FFF2-40B4-BE49-F238E27FC236}">
                  <a16:creationId xmlns:a16="http://schemas.microsoft.com/office/drawing/2014/main" xmlns="" id="{4FC9530B-14BA-5240-8B37-65B32B21A9C3}"/>
                </a:ext>
              </a:extLst>
            </p:cNvPr>
            <p:cNvSpPr/>
            <p:nvPr/>
          </p:nvSpPr>
          <p:spPr>
            <a:xfrm>
              <a:off x="6021875" y="325965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25" name="Forma libre 124">
              <a:extLst>
                <a:ext uri="{FF2B5EF4-FFF2-40B4-BE49-F238E27FC236}">
                  <a16:creationId xmlns:a16="http://schemas.microsoft.com/office/drawing/2014/main" xmlns="" id="{3127EAAF-E9A2-2243-A725-715519C36DC9}"/>
                </a:ext>
              </a:extLst>
            </p:cNvPr>
            <p:cNvSpPr/>
            <p:nvPr/>
          </p:nvSpPr>
          <p:spPr>
            <a:xfrm>
              <a:off x="6021875" y="2900047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26" name="Forma libre 125">
              <a:extLst>
                <a:ext uri="{FF2B5EF4-FFF2-40B4-BE49-F238E27FC236}">
                  <a16:creationId xmlns:a16="http://schemas.microsoft.com/office/drawing/2014/main" xmlns="" id="{786C542A-8555-B844-8B6C-50C1C293168E}"/>
                </a:ext>
              </a:extLst>
            </p:cNvPr>
            <p:cNvSpPr/>
            <p:nvPr/>
          </p:nvSpPr>
          <p:spPr>
            <a:xfrm>
              <a:off x="6021875" y="5252745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27" name="Forma libre 126">
              <a:extLst>
                <a:ext uri="{FF2B5EF4-FFF2-40B4-BE49-F238E27FC236}">
                  <a16:creationId xmlns:a16="http://schemas.microsoft.com/office/drawing/2014/main" xmlns="" id="{E2307C58-15E6-E546-B5B6-588966A16E35}"/>
                </a:ext>
              </a:extLst>
            </p:cNvPr>
            <p:cNvSpPr/>
            <p:nvPr/>
          </p:nvSpPr>
          <p:spPr>
            <a:xfrm>
              <a:off x="6021875" y="5906325"/>
              <a:ext cx="152051" cy="152216"/>
            </a:xfrm>
            <a:custGeom>
              <a:avLst/>
              <a:gdLst>
                <a:gd name="connsiteX0" fmla="*/ 152051 w 152051"/>
                <a:gd name="connsiteY0" fmla="*/ 76109 h 152216"/>
                <a:gd name="connsiteX1" fmla="*/ 76026 w 152051"/>
                <a:gd name="connsiteY1" fmla="*/ 152217 h 152216"/>
                <a:gd name="connsiteX2" fmla="*/ 0 w 152051"/>
                <a:gd name="connsiteY2" fmla="*/ 76109 h 152216"/>
                <a:gd name="connsiteX3" fmla="*/ 76026 w 152051"/>
                <a:gd name="connsiteY3" fmla="*/ 0 h 152216"/>
                <a:gd name="connsiteX4" fmla="*/ 152051 w 152051"/>
                <a:gd name="connsiteY4" fmla="*/ 76109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9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9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9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28" name="Forma libre 127">
              <a:extLst>
                <a:ext uri="{FF2B5EF4-FFF2-40B4-BE49-F238E27FC236}">
                  <a16:creationId xmlns:a16="http://schemas.microsoft.com/office/drawing/2014/main" xmlns="" id="{631B0DF0-932B-5643-A673-150913E41A36}"/>
                </a:ext>
              </a:extLst>
            </p:cNvPr>
            <p:cNvSpPr/>
            <p:nvPr/>
          </p:nvSpPr>
          <p:spPr>
            <a:xfrm>
              <a:off x="6021875" y="557905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29" name="Forma libre 128">
              <a:extLst>
                <a:ext uri="{FF2B5EF4-FFF2-40B4-BE49-F238E27FC236}">
                  <a16:creationId xmlns:a16="http://schemas.microsoft.com/office/drawing/2014/main" xmlns="" id="{92659F12-8255-9B4D-9AFA-56DAF91766D7}"/>
                </a:ext>
              </a:extLst>
            </p:cNvPr>
            <p:cNvSpPr/>
            <p:nvPr/>
          </p:nvSpPr>
          <p:spPr>
            <a:xfrm>
              <a:off x="6021875" y="4600116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30" name="Forma libre 129">
              <a:extLst>
                <a:ext uri="{FF2B5EF4-FFF2-40B4-BE49-F238E27FC236}">
                  <a16:creationId xmlns:a16="http://schemas.microsoft.com/office/drawing/2014/main" xmlns="" id="{928A3400-89E4-AA42-817B-3F6E4009534E}"/>
                </a:ext>
              </a:extLst>
            </p:cNvPr>
            <p:cNvSpPr/>
            <p:nvPr/>
          </p:nvSpPr>
          <p:spPr>
            <a:xfrm>
              <a:off x="6021875" y="2539484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31" name="Forma libre 130">
              <a:extLst>
                <a:ext uri="{FF2B5EF4-FFF2-40B4-BE49-F238E27FC236}">
                  <a16:creationId xmlns:a16="http://schemas.microsoft.com/office/drawing/2014/main" xmlns="" id="{806F1126-5C23-1F48-848A-13200BE16EDF}"/>
                </a:ext>
              </a:extLst>
            </p:cNvPr>
            <p:cNvSpPr/>
            <p:nvPr/>
          </p:nvSpPr>
          <p:spPr>
            <a:xfrm>
              <a:off x="6021875" y="4926430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32" name="Forma libre 131">
              <a:extLst>
                <a:ext uri="{FF2B5EF4-FFF2-40B4-BE49-F238E27FC236}">
                  <a16:creationId xmlns:a16="http://schemas.microsoft.com/office/drawing/2014/main" xmlns="" id="{1ADE2C17-862F-9E43-8DF6-94917095CFB8}"/>
                </a:ext>
              </a:extLst>
            </p:cNvPr>
            <p:cNvSpPr/>
            <p:nvPr/>
          </p:nvSpPr>
          <p:spPr>
            <a:xfrm>
              <a:off x="6421009" y="1459697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33" name="Forma libre 132">
              <a:extLst>
                <a:ext uri="{FF2B5EF4-FFF2-40B4-BE49-F238E27FC236}">
                  <a16:creationId xmlns:a16="http://schemas.microsoft.com/office/drawing/2014/main" xmlns="" id="{08B957E2-D40F-7C47-B6A6-F31765B4039F}"/>
                </a:ext>
              </a:extLst>
            </p:cNvPr>
            <p:cNvSpPr/>
            <p:nvPr/>
          </p:nvSpPr>
          <p:spPr>
            <a:xfrm>
              <a:off x="4425336" y="3946536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34" name="Forma libre 133">
              <a:extLst>
                <a:ext uri="{FF2B5EF4-FFF2-40B4-BE49-F238E27FC236}">
                  <a16:creationId xmlns:a16="http://schemas.microsoft.com/office/drawing/2014/main" xmlns="" id="{550C9F40-4AB9-4942-8C4A-B017AF917740}"/>
                </a:ext>
              </a:extLst>
            </p:cNvPr>
            <p:cNvSpPr/>
            <p:nvPr/>
          </p:nvSpPr>
          <p:spPr>
            <a:xfrm>
              <a:off x="4425336" y="217987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35" name="Forma libre 134">
              <a:extLst>
                <a:ext uri="{FF2B5EF4-FFF2-40B4-BE49-F238E27FC236}">
                  <a16:creationId xmlns:a16="http://schemas.microsoft.com/office/drawing/2014/main" xmlns="" id="{DAFADDF5-74BE-8646-9D78-C64277965538}"/>
                </a:ext>
              </a:extLst>
            </p:cNvPr>
            <p:cNvSpPr/>
            <p:nvPr/>
          </p:nvSpPr>
          <p:spPr>
            <a:xfrm>
              <a:off x="4425336" y="2900047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36" name="Forma libre 135">
              <a:extLst>
                <a:ext uri="{FF2B5EF4-FFF2-40B4-BE49-F238E27FC236}">
                  <a16:creationId xmlns:a16="http://schemas.microsoft.com/office/drawing/2014/main" xmlns="" id="{AF176564-9E66-0645-8224-A203C8D22B72}"/>
                </a:ext>
              </a:extLst>
            </p:cNvPr>
            <p:cNvSpPr/>
            <p:nvPr/>
          </p:nvSpPr>
          <p:spPr>
            <a:xfrm>
              <a:off x="5622740" y="557905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37" name="Forma libre 136">
              <a:extLst>
                <a:ext uri="{FF2B5EF4-FFF2-40B4-BE49-F238E27FC236}">
                  <a16:creationId xmlns:a16="http://schemas.microsoft.com/office/drawing/2014/main" xmlns="" id="{BF62F159-6C4B-0942-B583-7C845199175A}"/>
                </a:ext>
              </a:extLst>
            </p:cNvPr>
            <p:cNvSpPr/>
            <p:nvPr/>
          </p:nvSpPr>
          <p:spPr>
            <a:xfrm>
              <a:off x="4425336" y="4272850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38" name="Forma libre 137">
              <a:extLst>
                <a:ext uri="{FF2B5EF4-FFF2-40B4-BE49-F238E27FC236}">
                  <a16:creationId xmlns:a16="http://schemas.microsoft.com/office/drawing/2014/main" xmlns="" id="{F3511D1B-8974-B844-AD2F-266379CB7E78}"/>
                </a:ext>
              </a:extLst>
            </p:cNvPr>
            <p:cNvSpPr/>
            <p:nvPr/>
          </p:nvSpPr>
          <p:spPr>
            <a:xfrm>
              <a:off x="4425336" y="362022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39" name="Forma libre 138">
              <a:extLst>
                <a:ext uri="{FF2B5EF4-FFF2-40B4-BE49-F238E27FC236}">
                  <a16:creationId xmlns:a16="http://schemas.microsoft.com/office/drawing/2014/main" xmlns="" id="{3BAFF9B4-AA50-EA43-A4F8-B83568AD995A}"/>
                </a:ext>
              </a:extLst>
            </p:cNvPr>
            <p:cNvSpPr/>
            <p:nvPr/>
          </p:nvSpPr>
          <p:spPr>
            <a:xfrm>
              <a:off x="4425336" y="181930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0" name="Forma libre 139">
              <a:extLst>
                <a:ext uri="{FF2B5EF4-FFF2-40B4-BE49-F238E27FC236}">
                  <a16:creationId xmlns:a16="http://schemas.microsoft.com/office/drawing/2014/main" xmlns="" id="{8DAEA85B-2B06-3748-A5CA-984BB5776AE3}"/>
                </a:ext>
              </a:extLst>
            </p:cNvPr>
            <p:cNvSpPr/>
            <p:nvPr/>
          </p:nvSpPr>
          <p:spPr>
            <a:xfrm>
              <a:off x="4425336" y="4600116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1" name="Forma libre 140">
              <a:extLst>
                <a:ext uri="{FF2B5EF4-FFF2-40B4-BE49-F238E27FC236}">
                  <a16:creationId xmlns:a16="http://schemas.microsoft.com/office/drawing/2014/main" xmlns="" id="{E9337A61-120B-AE4A-B38E-9AA1DF8852E1}"/>
                </a:ext>
              </a:extLst>
            </p:cNvPr>
            <p:cNvSpPr/>
            <p:nvPr/>
          </p:nvSpPr>
          <p:spPr>
            <a:xfrm>
              <a:off x="4425336" y="4926430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2" name="Forma libre 141">
              <a:extLst>
                <a:ext uri="{FF2B5EF4-FFF2-40B4-BE49-F238E27FC236}">
                  <a16:creationId xmlns:a16="http://schemas.microsoft.com/office/drawing/2014/main" xmlns="" id="{3ADD866B-BE3F-4449-88A1-6552C39556EC}"/>
                </a:ext>
              </a:extLst>
            </p:cNvPr>
            <p:cNvSpPr/>
            <p:nvPr/>
          </p:nvSpPr>
          <p:spPr>
            <a:xfrm>
              <a:off x="4425336" y="2539484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3" name="Forma libre 142">
              <a:extLst>
                <a:ext uri="{FF2B5EF4-FFF2-40B4-BE49-F238E27FC236}">
                  <a16:creationId xmlns:a16="http://schemas.microsoft.com/office/drawing/2014/main" xmlns="" id="{288CB22A-0235-7E4D-B95C-26D4ED4CA0F4}"/>
                </a:ext>
              </a:extLst>
            </p:cNvPr>
            <p:cNvSpPr/>
            <p:nvPr/>
          </p:nvSpPr>
          <p:spPr>
            <a:xfrm>
              <a:off x="4026202" y="362022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4" name="Forma libre 143">
              <a:extLst>
                <a:ext uri="{FF2B5EF4-FFF2-40B4-BE49-F238E27FC236}">
                  <a16:creationId xmlns:a16="http://schemas.microsoft.com/office/drawing/2014/main" xmlns="" id="{13EB34D8-D180-0742-ADE0-9182A3C58C47}"/>
                </a:ext>
              </a:extLst>
            </p:cNvPr>
            <p:cNvSpPr/>
            <p:nvPr/>
          </p:nvSpPr>
          <p:spPr>
            <a:xfrm>
              <a:off x="6421009" y="79565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5" name="Forma libre 144">
              <a:extLst>
                <a:ext uri="{FF2B5EF4-FFF2-40B4-BE49-F238E27FC236}">
                  <a16:creationId xmlns:a16="http://schemas.microsoft.com/office/drawing/2014/main" xmlns="" id="{1C885EFD-CDE9-3E42-83E0-FB1202DA8483}"/>
                </a:ext>
              </a:extLst>
            </p:cNvPr>
            <p:cNvSpPr/>
            <p:nvPr/>
          </p:nvSpPr>
          <p:spPr>
            <a:xfrm>
              <a:off x="6421009" y="5906325"/>
              <a:ext cx="152051" cy="152216"/>
            </a:xfrm>
            <a:custGeom>
              <a:avLst/>
              <a:gdLst>
                <a:gd name="connsiteX0" fmla="*/ 152051 w 152051"/>
                <a:gd name="connsiteY0" fmla="*/ 76109 h 152216"/>
                <a:gd name="connsiteX1" fmla="*/ 76026 w 152051"/>
                <a:gd name="connsiteY1" fmla="*/ 152217 h 152216"/>
                <a:gd name="connsiteX2" fmla="*/ 0 w 152051"/>
                <a:gd name="connsiteY2" fmla="*/ 76109 h 152216"/>
                <a:gd name="connsiteX3" fmla="*/ 76026 w 152051"/>
                <a:gd name="connsiteY3" fmla="*/ 0 h 152216"/>
                <a:gd name="connsiteX4" fmla="*/ 152051 w 152051"/>
                <a:gd name="connsiteY4" fmla="*/ 76109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9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9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9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6" name="Forma libre 145">
              <a:extLst>
                <a:ext uri="{FF2B5EF4-FFF2-40B4-BE49-F238E27FC236}">
                  <a16:creationId xmlns:a16="http://schemas.microsoft.com/office/drawing/2014/main" xmlns="" id="{7107A05D-0FFC-C14E-B1E3-859FF14C95E0}"/>
                </a:ext>
              </a:extLst>
            </p:cNvPr>
            <p:cNvSpPr/>
            <p:nvPr/>
          </p:nvSpPr>
          <p:spPr>
            <a:xfrm>
              <a:off x="4026202" y="3946536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7" name="Forma libre 146">
              <a:extLst>
                <a:ext uri="{FF2B5EF4-FFF2-40B4-BE49-F238E27FC236}">
                  <a16:creationId xmlns:a16="http://schemas.microsoft.com/office/drawing/2014/main" xmlns="" id="{0E90B8F8-CE05-F04A-9F63-01B0E2E4CFF1}"/>
                </a:ext>
              </a:extLst>
            </p:cNvPr>
            <p:cNvSpPr/>
            <p:nvPr/>
          </p:nvSpPr>
          <p:spPr>
            <a:xfrm>
              <a:off x="6421009" y="557905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8" name="Forma libre 147">
              <a:extLst>
                <a:ext uri="{FF2B5EF4-FFF2-40B4-BE49-F238E27FC236}">
                  <a16:creationId xmlns:a16="http://schemas.microsoft.com/office/drawing/2014/main" xmlns="" id="{C356936A-1916-4947-BE72-4D6B79B6A4D5}"/>
                </a:ext>
              </a:extLst>
            </p:cNvPr>
            <p:cNvSpPr/>
            <p:nvPr/>
          </p:nvSpPr>
          <p:spPr>
            <a:xfrm>
              <a:off x="4026202" y="325965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9" name="Forma libre 148">
              <a:extLst>
                <a:ext uri="{FF2B5EF4-FFF2-40B4-BE49-F238E27FC236}">
                  <a16:creationId xmlns:a16="http://schemas.microsoft.com/office/drawing/2014/main" xmlns="" id="{33A6D655-E9B5-9D4D-AA0B-F4F71FF95404}"/>
                </a:ext>
              </a:extLst>
            </p:cNvPr>
            <p:cNvSpPr/>
            <p:nvPr/>
          </p:nvSpPr>
          <p:spPr>
            <a:xfrm>
              <a:off x="4026202" y="4272850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50" name="Forma libre 149">
              <a:extLst>
                <a:ext uri="{FF2B5EF4-FFF2-40B4-BE49-F238E27FC236}">
                  <a16:creationId xmlns:a16="http://schemas.microsoft.com/office/drawing/2014/main" xmlns="" id="{63AE9874-5A8F-7744-9C3F-A36138BD0222}"/>
                </a:ext>
              </a:extLst>
            </p:cNvPr>
            <p:cNvSpPr/>
            <p:nvPr/>
          </p:nvSpPr>
          <p:spPr>
            <a:xfrm>
              <a:off x="4026202" y="2539484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51" name="Forma libre 150">
              <a:extLst>
                <a:ext uri="{FF2B5EF4-FFF2-40B4-BE49-F238E27FC236}">
                  <a16:creationId xmlns:a16="http://schemas.microsoft.com/office/drawing/2014/main" xmlns="" id="{834B87ED-2D16-4B49-9E0D-B39B780197CB}"/>
                </a:ext>
              </a:extLst>
            </p:cNvPr>
            <p:cNvSpPr/>
            <p:nvPr/>
          </p:nvSpPr>
          <p:spPr>
            <a:xfrm>
              <a:off x="4026202" y="2900047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52" name="Forma libre 151">
              <a:extLst>
                <a:ext uri="{FF2B5EF4-FFF2-40B4-BE49-F238E27FC236}">
                  <a16:creationId xmlns:a16="http://schemas.microsoft.com/office/drawing/2014/main" xmlns="" id="{5D5807B5-41FF-114D-9993-5C06DF40AB97}"/>
                </a:ext>
              </a:extLst>
            </p:cNvPr>
            <p:cNvSpPr/>
            <p:nvPr/>
          </p:nvSpPr>
          <p:spPr>
            <a:xfrm>
              <a:off x="4425336" y="325965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53" name="Forma libre 152">
              <a:extLst>
                <a:ext uri="{FF2B5EF4-FFF2-40B4-BE49-F238E27FC236}">
                  <a16:creationId xmlns:a16="http://schemas.microsoft.com/office/drawing/2014/main" xmlns="" id="{13303D92-EE7D-CF44-A5A8-9EE36FFA5CD9}"/>
                </a:ext>
              </a:extLst>
            </p:cNvPr>
            <p:cNvSpPr/>
            <p:nvPr/>
          </p:nvSpPr>
          <p:spPr>
            <a:xfrm>
              <a:off x="5223605" y="4926430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54" name="Forma libre 153">
              <a:extLst>
                <a:ext uri="{FF2B5EF4-FFF2-40B4-BE49-F238E27FC236}">
                  <a16:creationId xmlns:a16="http://schemas.microsoft.com/office/drawing/2014/main" xmlns="" id="{00818A53-38D5-9343-AC56-D0F6A7D266E2}"/>
                </a:ext>
              </a:extLst>
            </p:cNvPr>
            <p:cNvSpPr/>
            <p:nvPr/>
          </p:nvSpPr>
          <p:spPr>
            <a:xfrm>
              <a:off x="5223605" y="557905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55" name="Forma libre 154">
              <a:extLst>
                <a:ext uri="{FF2B5EF4-FFF2-40B4-BE49-F238E27FC236}">
                  <a16:creationId xmlns:a16="http://schemas.microsoft.com/office/drawing/2014/main" xmlns="" id="{7DE641D2-75D6-F945-8F80-2FA4508A7D6D}"/>
                </a:ext>
              </a:extLst>
            </p:cNvPr>
            <p:cNvSpPr/>
            <p:nvPr/>
          </p:nvSpPr>
          <p:spPr>
            <a:xfrm>
              <a:off x="5223605" y="5252745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56" name="Forma libre 155">
              <a:extLst>
                <a:ext uri="{FF2B5EF4-FFF2-40B4-BE49-F238E27FC236}">
                  <a16:creationId xmlns:a16="http://schemas.microsoft.com/office/drawing/2014/main" xmlns="" id="{2D4E5CDA-82BB-7942-A111-D00CADD47287}"/>
                </a:ext>
              </a:extLst>
            </p:cNvPr>
            <p:cNvSpPr/>
            <p:nvPr/>
          </p:nvSpPr>
          <p:spPr>
            <a:xfrm>
              <a:off x="5622740" y="181930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57" name="Forma libre 156">
              <a:extLst>
                <a:ext uri="{FF2B5EF4-FFF2-40B4-BE49-F238E27FC236}">
                  <a16:creationId xmlns:a16="http://schemas.microsoft.com/office/drawing/2014/main" xmlns="" id="{112A46C9-3C1B-8B40-ABB6-9F4EB6D7D84E}"/>
                </a:ext>
              </a:extLst>
            </p:cNvPr>
            <p:cNvSpPr/>
            <p:nvPr/>
          </p:nvSpPr>
          <p:spPr>
            <a:xfrm>
              <a:off x="5622740" y="1099134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58" name="Forma libre 157">
              <a:extLst>
                <a:ext uri="{FF2B5EF4-FFF2-40B4-BE49-F238E27FC236}">
                  <a16:creationId xmlns:a16="http://schemas.microsoft.com/office/drawing/2014/main" xmlns="" id="{FB9A5846-204B-B94D-98F1-3154A1ED7322}"/>
                </a:ext>
              </a:extLst>
            </p:cNvPr>
            <p:cNvSpPr/>
            <p:nvPr/>
          </p:nvSpPr>
          <p:spPr>
            <a:xfrm>
              <a:off x="5622740" y="1459697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59" name="Forma libre 158">
              <a:extLst>
                <a:ext uri="{FF2B5EF4-FFF2-40B4-BE49-F238E27FC236}">
                  <a16:creationId xmlns:a16="http://schemas.microsoft.com/office/drawing/2014/main" xmlns="" id="{84D0AE36-97D8-214F-AAEF-9A7E9F563280}"/>
                </a:ext>
              </a:extLst>
            </p:cNvPr>
            <p:cNvSpPr/>
            <p:nvPr/>
          </p:nvSpPr>
          <p:spPr>
            <a:xfrm>
              <a:off x="5223605" y="362022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60" name="Forma libre 159">
              <a:extLst>
                <a:ext uri="{FF2B5EF4-FFF2-40B4-BE49-F238E27FC236}">
                  <a16:creationId xmlns:a16="http://schemas.microsoft.com/office/drawing/2014/main" xmlns="" id="{8BBF1BB1-2C04-6743-B978-118343E74C72}"/>
                </a:ext>
              </a:extLst>
            </p:cNvPr>
            <p:cNvSpPr/>
            <p:nvPr/>
          </p:nvSpPr>
          <p:spPr>
            <a:xfrm>
              <a:off x="5223605" y="325965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61" name="Forma libre 160">
              <a:extLst>
                <a:ext uri="{FF2B5EF4-FFF2-40B4-BE49-F238E27FC236}">
                  <a16:creationId xmlns:a16="http://schemas.microsoft.com/office/drawing/2014/main" xmlns="" id="{99C80EC9-5980-0847-B86A-ECABDB3EA9E0}"/>
                </a:ext>
              </a:extLst>
            </p:cNvPr>
            <p:cNvSpPr/>
            <p:nvPr/>
          </p:nvSpPr>
          <p:spPr>
            <a:xfrm>
              <a:off x="5223605" y="4600116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62" name="Forma libre 161">
              <a:extLst>
                <a:ext uri="{FF2B5EF4-FFF2-40B4-BE49-F238E27FC236}">
                  <a16:creationId xmlns:a16="http://schemas.microsoft.com/office/drawing/2014/main" xmlns="" id="{1DFC4F75-8004-E54B-A1FC-8DC4BC4E0AF6}"/>
                </a:ext>
              </a:extLst>
            </p:cNvPr>
            <p:cNvSpPr/>
            <p:nvPr/>
          </p:nvSpPr>
          <p:spPr>
            <a:xfrm>
              <a:off x="5223605" y="4272850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63" name="Forma libre 162">
              <a:extLst>
                <a:ext uri="{FF2B5EF4-FFF2-40B4-BE49-F238E27FC236}">
                  <a16:creationId xmlns:a16="http://schemas.microsoft.com/office/drawing/2014/main" xmlns="" id="{BBA858C6-9C2D-AC43-B482-FC90C48CDB75}"/>
                </a:ext>
              </a:extLst>
            </p:cNvPr>
            <p:cNvSpPr/>
            <p:nvPr/>
          </p:nvSpPr>
          <p:spPr>
            <a:xfrm>
              <a:off x="5223605" y="3946536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64" name="Forma libre 163">
              <a:extLst>
                <a:ext uri="{FF2B5EF4-FFF2-40B4-BE49-F238E27FC236}">
                  <a16:creationId xmlns:a16="http://schemas.microsoft.com/office/drawing/2014/main" xmlns="" id="{C7104963-83E0-1B47-A7FA-D51EF80D03E3}"/>
                </a:ext>
              </a:extLst>
            </p:cNvPr>
            <p:cNvSpPr/>
            <p:nvPr/>
          </p:nvSpPr>
          <p:spPr>
            <a:xfrm>
              <a:off x="5622740" y="325965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65" name="Forma libre 164">
              <a:extLst>
                <a:ext uri="{FF2B5EF4-FFF2-40B4-BE49-F238E27FC236}">
                  <a16:creationId xmlns:a16="http://schemas.microsoft.com/office/drawing/2014/main" xmlns="" id="{8354CB2B-D728-024B-8C55-676FC9774DCC}"/>
                </a:ext>
              </a:extLst>
            </p:cNvPr>
            <p:cNvSpPr/>
            <p:nvPr/>
          </p:nvSpPr>
          <p:spPr>
            <a:xfrm>
              <a:off x="5622740" y="4272850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66" name="Forma libre 165">
              <a:extLst>
                <a:ext uri="{FF2B5EF4-FFF2-40B4-BE49-F238E27FC236}">
                  <a16:creationId xmlns:a16="http://schemas.microsoft.com/office/drawing/2014/main" xmlns="" id="{6395DCCF-2C96-C242-AE26-C3B831118035}"/>
                </a:ext>
              </a:extLst>
            </p:cNvPr>
            <p:cNvSpPr/>
            <p:nvPr/>
          </p:nvSpPr>
          <p:spPr>
            <a:xfrm>
              <a:off x="5622740" y="4926430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67" name="Forma libre 166">
              <a:extLst>
                <a:ext uri="{FF2B5EF4-FFF2-40B4-BE49-F238E27FC236}">
                  <a16:creationId xmlns:a16="http://schemas.microsoft.com/office/drawing/2014/main" xmlns="" id="{F45BB8F2-D8DE-F24C-B5EE-D929F7865B46}"/>
                </a:ext>
              </a:extLst>
            </p:cNvPr>
            <p:cNvSpPr/>
            <p:nvPr/>
          </p:nvSpPr>
          <p:spPr>
            <a:xfrm>
              <a:off x="5622740" y="4600116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68" name="Forma libre 167">
              <a:extLst>
                <a:ext uri="{FF2B5EF4-FFF2-40B4-BE49-F238E27FC236}">
                  <a16:creationId xmlns:a16="http://schemas.microsoft.com/office/drawing/2014/main" xmlns="" id="{4F8DD9E2-FFB4-E04D-A21E-0666F6FCC5A9}"/>
                </a:ext>
              </a:extLst>
            </p:cNvPr>
            <p:cNvSpPr/>
            <p:nvPr/>
          </p:nvSpPr>
          <p:spPr>
            <a:xfrm>
              <a:off x="5622740" y="217987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69" name="Forma libre 168">
              <a:extLst>
                <a:ext uri="{FF2B5EF4-FFF2-40B4-BE49-F238E27FC236}">
                  <a16:creationId xmlns:a16="http://schemas.microsoft.com/office/drawing/2014/main" xmlns="" id="{522A2370-5130-F54D-A9BE-8F044C7780CA}"/>
                </a:ext>
              </a:extLst>
            </p:cNvPr>
            <p:cNvSpPr/>
            <p:nvPr/>
          </p:nvSpPr>
          <p:spPr>
            <a:xfrm>
              <a:off x="5622740" y="5906325"/>
              <a:ext cx="152051" cy="152216"/>
            </a:xfrm>
            <a:custGeom>
              <a:avLst/>
              <a:gdLst>
                <a:gd name="connsiteX0" fmla="*/ 152051 w 152051"/>
                <a:gd name="connsiteY0" fmla="*/ 76109 h 152216"/>
                <a:gd name="connsiteX1" fmla="*/ 76026 w 152051"/>
                <a:gd name="connsiteY1" fmla="*/ 152217 h 152216"/>
                <a:gd name="connsiteX2" fmla="*/ 0 w 152051"/>
                <a:gd name="connsiteY2" fmla="*/ 76109 h 152216"/>
                <a:gd name="connsiteX3" fmla="*/ 76026 w 152051"/>
                <a:gd name="connsiteY3" fmla="*/ 0 h 152216"/>
                <a:gd name="connsiteX4" fmla="*/ 152051 w 152051"/>
                <a:gd name="connsiteY4" fmla="*/ 76109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9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9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9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70" name="Forma libre 169">
              <a:extLst>
                <a:ext uri="{FF2B5EF4-FFF2-40B4-BE49-F238E27FC236}">
                  <a16:creationId xmlns:a16="http://schemas.microsoft.com/office/drawing/2014/main" xmlns="" id="{474D9EF5-E907-4943-8579-80AD989D2893}"/>
                </a:ext>
              </a:extLst>
            </p:cNvPr>
            <p:cNvSpPr/>
            <p:nvPr/>
          </p:nvSpPr>
          <p:spPr>
            <a:xfrm>
              <a:off x="5622740" y="5252745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71" name="Forma libre 170">
              <a:extLst>
                <a:ext uri="{FF2B5EF4-FFF2-40B4-BE49-F238E27FC236}">
                  <a16:creationId xmlns:a16="http://schemas.microsoft.com/office/drawing/2014/main" xmlns="" id="{D10EFBBE-3D58-1B47-A310-F7E012ABA1BC}"/>
                </a:ext>
              </a:extLst>
            </p:cNvPr>
            <p:cNvSpPr/>
            <p:nvPr/>
          </p:nvSpPr>
          <p:spPr>
            <a:xfrm>
              <a:off x="5622740" y="2539484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72" name="Forma libre 171">
              <a:extLst>
                <a:ext uri="{FF2B5EF4-FFF2-40B4-BE49-F238E27FC236}">
                  <a16:creationId xmlns:a16="http://schemas.microsoft.com/office/drawing/2014/main" xmlns="" id="{93156829-4E62-D24F-96F6-E37D08FB21D3}"/>
                </a:ext>
              </a:extLst>
            </p:cNvPr>
            <p:cNvSpPr/>
            <p:nvPr/>
          </p:nvSpPr>
          <p:spPr>
            <a:xfrm>
              <a:off x="5622740" y="3946536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73" name="Forma libre 172">
              <a:extLst>
                <a:ext uri="{FF2B5EF4-FFF2-40B4-BE49-F238E27FC236}">
                  <a16:creationId xmlns:a16="http://schemas.microsoft.com/office/drawing/2014/main" xmlns="" id="{1C698682-92A3-4349-A7AF-9C5D6204E6BC}"/>
                </a:ext>
              </a:extLst>
            </p:cNvPr>
            <p:cNvSpPr/>
            <p:nvPr/>
          </p:nvSpPr>
          <p:spPr>
            <a:xfrm>
              <a:off x="5622740" y="2900047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74" name="Forma libre 173">
              <a:extLst>
                <a:ext uri="{FF2B5EF4-FFF2-40B4-BE49-F238E27FC236}">
                  <a16:creationId xmlns:a16="http://schemas.microsoft.com/office/drawing/2014/main" xmlns="" id="{59C1645A-DBAE-F747-A38A-C96211A58442}"/>
                </a:ext>
              </a:extLst>
            </p:cNvPr>
            <p:cNvSpPr/>
            <p:nvPr/>
          </p:nvSpPr>
          <p:spPr>
            <a:xfrm>
              <a:off x="5223605" y="2900047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75" name="Forma libre 174">
              <a:extLst>
                <a:ext uri="{FF2B5EF4-FFF2-40B4-BE49-F238E27FC236}">
                  <a16:creationId xmlns:a16="http://schemas.microsoft.com/office/drawing/2014/main" xmlns="" id="{E0199592-2CE2-7649-A2EB-37ED88D7252E}"/>
                </a:ext>
              </a:extLst>
            </p:cNvPr>
            <p:cNvSpPr/>
            <p:nvPr/>
          </p:nvSpPr>
          <p:spPr>
            <a:xfrm>
              <a:off x="5622740" y="362022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76" name="Forma libre 175">
              <a:extLst>
                <a:ext uri="{FF2B5EF4-FFF2-40B4-BE49-F238E27FC236}">
                  <a16:creationId xmlns:a16="http://schemas.microsoft.com/office/drawing/2014/main" xmlns="" id="{C2F12852-902B-0D41-8B1A-A9BEEF4B53FA}"/>
                </a:ext>
              </a:extLst>
            </p:cNvPr>
            <p:cNvSpPr/>
            <p:nvPr/>
          </p:nvSpPr>
          <p:spPr>
            <a:xfrm>
              <a:off x="6021875" y="181930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77" name="Forma libre 176">
              <a:extLst>
                <a:ext uri="{FF2B5EF4-FFF2-40B4-BE49-F238E27FC236}">
                  <a16:creationId xmlns:a16="http://schemas.microsoft.com/office/drawing/2014/main" xmlns="" id="{23529E13-25A3-2347-9E15-ADDE1D679D90}"/>
                </a:ext>
              </a:extLst>
            </p:cNvPr>
            <p:cNvSpPr/>
            <p:nvPr/>
          </p:nvSpPr>
          <p:spPr>
            <a:xfrm>
              <a:off x="4824471" y="2539484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78" name="Forma libre 177">
              <a:extLst>
                <a:ext uri="{FF2B5EF4-FFF2-40B4-BE49-F238E27FC236}">
                  <a16:creationId xmlns:a16="http://schemas.microsoft.com/office/drawing/2014/main" xmlns="" id="{02D99D96-E96B-0748-9516-7072184A51C3}"/>
                </a:ext>
              </a:extLst>
            </p:cNvPr>
            <p:cNvSpPr/>
            <p:nvPr/>
          </p:nvSpPr>
          <p:spPr>
            <a:xfrm>
              <a:off x="4824471" y="5252745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79" name="Forma libre 178">
              <a:extLst>
                <a:ext uri="{FF2B5EF4-FFF2-40B4-BE49-F238E27FC236}">
                  <a16:creationId xmlns:a16="http://schemas.microsoft.com/office/drawing/2014/main" xmlns="" id="{6B70C5A7-7C31-6343-B3EE-FADC6B10D349}"/>
                </a:ext>
              </a:extLst>
            </p:cNvPr>
            <p:cNvSpPr/>
            <p:nvPr/>
          </p:nvSpPr>
          <p:spPr>
            <a:xfrm>
              <a:off x="4824471" y="181930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80" name="Forma libre 179">
              <a:extLst>
                <a:ext uri="{FF2B5EF4-FFF2-40B4-BE49-F238E27FC236}">
                  <a16:creationId xmlns:a16="http://schemas.microsoft.com/office/drawing/2014/main" xmlns="" id="{36199BE3-FEAA-E945-B95B-0CCC8FCF36DC}"/>
                </a:ext>
              </a:extLst>
            </p:cNvPr>
            <p:cNvSpPr/>
            <p:nvPr/>
          </p:nvSpPr>
          <p:spPr>
            <a:xfrm>
              <a:off x="4824471" y="217987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81" name="Forma libre 180">
              <a:extLst>
                <a:ext uri="{FF2B5EF4-FFF2-40B4-BE49-F238E27FC236}">
                  <a16:creationId xmlns:a16="http://schemas.microsoft.com/office/drawing/2014/main" xmlns="" id="{70D9594B-C3FF-AB49-8551-74B26D6F2F26}"/>
                </a:ext>
              </a:extLst>
            </p:cNvPr>
            <p:cNvSpPr/>
            <p:nvPr/>
          </p:nvSpPr>
          <p:spPr>
            <a:xfrm>
              <a:off x="4824471" y="1459697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82" name="Forma libre 181">
              <a:extLst>
                <a:ext uri="{FF2B5EF4-FFF2-40B4-BE49-F238E27FC236}">
                  <a16:creationId xmlns:a16="http://schemas.microsoft.com/office/drawing/2014/main" xmlns="" id="{5DB3B900-4270-8F45-821A-AA59522641B3}"/>
                </a:ext>
              </a:extLst>
            </p:cNvPr>
            <p:cNvSpPr/>
            <p:nvPr/>
          </p:nvSpPr>
          <p:spPr>
            <a:xfrm>
              <a:off x="6021875" y="217987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83" name="Forma libre 182">
              <a:extLst>
                <a:ext uri="{FF2B5EF4-FFF2-40B4-BE49-F238E27FC236}">
                  <a16:creationId xmlns:a16="http://schemas.microsoft.com/office/drawing/2014/main" xmlns="" id="{064D443C-BEF1-1F4C-A2B0-8DC3E03808C6}"/>
                </a:ext>
              </a:extLst>
            </p:cNvPr>
            <p:cNvSpPr/>
            <p:nvPr/>
          </p:nvSpPr>
          <p:spPr>
            <a:xfrm>
              <a:off x="6021875" y="1459697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84" name="Forma libre 183">
              <a:extLst>
                <a:ext uri="{FF2B5EF4-FFF2-40B4-BE49-F238E27FC236}">
                  <a16:creationId xmlns:a16="http://schemas.microsoft.com/office/drawing/2014/main" xmlns="" id="{3E62A1A0-B0A3-2F4F-9FB7-B0E12DCD91B8}"/>
                </a:ext>
              </a:extLst>
            </p:cNvPr>
            <p:cNvSpPr/>
            <p:nvPr/>
          </p:nvSpPr>
          <p:spPr>
            <a:xfrm>
              <a:off x="6021875" y="79565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85" name="Forma libre 184">
              <a:extLst>
                <a:ext uri="{FF2B5EF4-FFF2-40B4-BE49-F238E27FC236}">
                  <a16:creationId xmlns:a16="http://schemas.microsoft.com/office/drawing/2014/main" xmlns="" id="{BD0509D7-6F86-7D40-9499-50840144B99C}"/>
                </a:ext>
              </a:extLst>
            </p:cNvPr>
            <p:cNvSpPr/>
            <p:nvPr/>
          </p:nvSpPr>
          <p:spPr>
            <a:xfrm>
              <a:off x="6021875" y="1099134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86" name="Forma libre 185">
              <a:extLst>
                <a:ext uri="{FF2B5EF4-FFF2-40B4-BE49-F238E27FC236}">
                  <a16:creationId xmlns:a16="http://schemas.microsoft.com/office/drawing/2014/main" xmlns="" id="{B232BF4A-6F8A-1540-8A03-CBE8158A75B7}"/>
                </a:ext>
              </a:extLst>
            </p:cNvPr>
            <p:cNvSpPr/>
            <p:nvPr/>
          </p:nvSpPr>
          <p:spPr>
            <a:xfrm>
              <a:off x="4824471" y="362022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87" name="Forma libre 186">
              <a:extLst>
                <a:ext uri="{FF2B5EF4-FFF2-40B4-BE49-F238E27FC236}">
                  <a16:creationId xmlns:a16="http://schemas.microsoft.com/office/drawing/2014/main" xmlns="" id="{49F5913F-AE3F-8949-9920-B705DAC49320}"/>
                </a:ext>
              </a:extLst>
            </p:cNvPr>
            <p:cNvSpPr/>
            <p:nvPr/>
          </p:nvSpPr>
          <p:spPr>
            <a:xfrm>
              <a:off x="5223605" y="1459697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88" name="Forma libre 187">
              <a:extLst>
                <a:ext uri="{FF2B5EF4-FFF2-40B4-BE49-F238E27FC236}">
                  <a16:creationId xmlns:a16="http://schemas.microsoft.com/office/drawing/2014/main" xmlns="" id="{0FF43EF3-A2B0-7B4B-AD47-803033576B95}"/>
                </a:ext>
              </a:extLst>
            </p:cNvPr>
            <p:cNvSpPr/>
            <p:nvPr/>
          </p:nvSpPr>
          <p:spPr>
            <a:xfrm>
              <a:off x="5223605" y="1099134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89" name="Forma libre 188">
              <a:extLst>
                <a:ext uri="{FF2B5EF4-FFF2-40B4-BE49-F238E27FC236}">
                  <a16:creationId xmlns:a16="http://schemas.microsoft.com/office/drawing/2014/main" xmlns="" id="{9C97D6B9-8409-FA4D-B87A-DB68BBE9F66D}"/>
                </a:ext>
              </a:extLst>
            </p:cNvPr>
            <p:cNvSpPr/>
            <p:nvPr/>
          </p:nvSpPr>
          <p:spPr>
            <a:xfrm>
              <a:off x="5223605" y="217987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90" name="Forma libre 189">
              <a:extLst>
                <a:ext uri="{FF2B5EF4-FFF2-40B4-BE49-F238E27FC236}">
                  <a16:creationId xmlns:a16="http://schemas.microsoft.com/office/drawing/2014/main" xmlns="" id="{AD9D6664-2FA0-5643-94E0-D1DDB3E55153}"/>
                </a:ext>
              </a:extLst>
            </p:cNvPr>
            <p:cNvSpPr/>
            <p:nvPr/>
          </p:nvSpPr>
          <p:spPr>
            <a:xfrm>
              <a:off x="4824471" y="4600116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91" name="Forma libre 190">
              <a:extLst>
                <a:ext uri="{FF2B5EF4-FFF2-40B4-BE49-F238E27FC236}">
                  <a16:creationId xmlns:a16="http://schemas.microsoft.com/office/drawing/2014/main" xmlns="" id="{D1C57C2E-6593-7A47-9D86-97147095375F}"/>
                </a:ext>
              </a:extLst>
            </p:cNvPr>
            <p:cNvSpPr/>
            <p:nvPr/>
          </p:nvSpPr>
          <p:spPr>
            <a:xfrm>
              <a:off x="5223605" y="181930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92" name="Forma libre 191">
              <a:extLst>
                <a:ext uri="{FF2B5EF4-FFF2-40B4-BE49-F238E27FC236}">
                  <a16:creationId xmlns:a16="http://schemas.microsoft.com/office/drawing/2014/main" xmlns="" id="{E2515DDB-B745-5E49-BE7A-20F2619ADF03}"/>
                </a:ext>
              </a:extLst>
            </p:cNvPr>
            <p:cNvSpPr/>
            <p:nvPr/>
          </p:nvSpPr>
          <p:spPr>
            <a:xfrm>
              <a:off x="4824471" y="2900047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93" name="Forma libre 192">
              <a:extLst>
                <a:ext uri="{FF2B5EF4-FFF2-40B4-BE49-F238E27FC236}">
                  <a16:creationId xmlns:a16="http://schemas.microsoft.com/office/drawing/2014/main" xmlns="" id="{06113E72-1358-AB42-9775-FBD12C654E05}"/>
                </a:ext>
              </a:extLst>
            </p:cNvPr>
            <p:cNvSpPr/>
            <p:nvPr/>
          </p:nvSpPr>
          <p:spPr>
            <a:xfrm>
              <a:off x="5223605" y="2539484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94" name="Forma libre 193">
              <a:extLst>
                <a:ext uri="{FF2B5EF4-FFF2-40B4-BE49-F238E27FC236}">
                  <a16:creationId xmlns:a16="http://schemas.microsoft.com/office/drawing/2014/main" xmlns="" id="{00004E59-EA10-584C-A275-7D9006CBFA27}"/>
                </a:ext>
              </a:extLst>
            </p:cNvPr>
            <p:cNvSpPr/>
            <p:nvPr/>
          </p:nvSpPr>
          <p:spPr>
            <a:xfrm>
              <a:off x="4824471" y="4926430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95" name="Forma libre 194">
              <a:extLst>
                <a:ext uri="{FF2B5EF4-FFF2-40B4-BE49-F238E27FC236}">
                  <a16:creationId xmlns:a16="http://schemas.microsoft.com/office/drawing/2014/main" xmlns="" id="{132C5DA7-D0C2-BD42-8716-7D13428C6EA7}"/>
                </a:ext>
              </a:extLst>
            </p:cNvPr>
            <p:cNvSpPr/>
            <p:nvPr/>
          </p:nvSpPr>
          <p:spPr>
            <a:xfrm>
              <a:off x="4824471" y="325965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96" name="Forma libre 195">
              <a:extLst>
                <a:ext uri="{FF2B5EF4-FFF2-40B4-BE49-F238E27FC236}">
                  <a16:creationId xmlns:a16="http://schemas.microsoft.com/office/drawing/2014/main" xmlns="" id="{E25B4C80-3CF1-0740-BABC-BAAEE1FBAAA4}"/>
                </a:ext>
              </a:extLst>
            </p:cNvPr>
            <p:cNvSpPr/>
            <p:nvPr/>
          </p:nvSpPr>
          <p:spPr>
            <a:xfrm>
              <a:off x="4824471" y="4272850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97" name="Forma libre 196">
              <a:extLst>
                <a:ext uri="{FF2B5EF4-FFF2-40B4-BE49-F238E27FC236}">
                  <a16:creationId xmlns:a16="http://schemas.microsoft.com/office/drawing/2014/main" xmlns="" id="{D43E08A7-53A6-4840-8C33-01C0DF3F98C1}"/>
                </a:ext>
              </a:extLst>
            </p:cNvPr>
            <p:cNvSpPr/>
            <p:nvPr/>
          </p:nvSpPr>
          <p:spPr>
            <a:xfrm>
              <a:off x="4824471" y="3946536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sp>
        <p:nvSpPr>
          <p:cNvPr id="24" name="Gráfico 22">
            <a:extLst>
              <a:ext uri="{FF2B5EF4-FFF2-40B4-BE49-F238E27FC236}">
                <a16:creationId xmlns:a16="http://schemas.microsoft.com/office/drawing/2014/main" xmlns="" id="{926343B6-1493-F440-A12B-12E2C70BF2C7}"/>
              </a:ext>
            </a:extLst>
          </p:cNvPr>
          <p:cNvSpPr/>
          <p:nvPr/>
        </p:nvSpPr>
        <p:spPr>
          <a:xfrm>
            <a:off x="0" y="1"/>
            <a:ext cx="2730328" cy="1574603"/>
          </a:xfrm>
          <a:custGeom>
            <a:avLst/>
            <a:gdLst>
              <a:gd name="connsiteX0" fmla="*/ 0 w 6468550"/>
              <a:gd name="connsiteY0" fmla="*/ 0 h 3730468"/>
              <a:gd name="connsiteX1" fmla="*/ 6468551 w 6468550"/>
              <a:gd name="connsiteY1" fmla="*/ 0 h 3730468"/>
              <a:gd name="connsiteX2" fmla="*/ 4449909 w 6468550"/>
              <a:gd name="connsiteY2" fmla="*/ 1681258 h 3730468"/>
              <a:gd name="connsiteX3" fmla="*/ 1689692 w 6468550"/>
              <a:gd name="connsiteY3" fmla="*/ 3555773 h 3730468"/>
              <a:gd name="connsiteX4" fmla="*/ 0 w 6468550"/>
              <a:gd name="connsiteY4" fmla="*/ 3555773 h 3730468"/>
              <a:gd name="connsiteX5" fmla="*/ 0 w 6468550"/>
              <a:gd name="connsiteY5" fmla="*/ 0 h 3730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8550" h="3730468">
                <a:moveTo>
                  <a:pt x="0" y="0"/>
                </a:moveTo>
                <a:lnTo>
                  <a:pt x="6468551" y="0"/>
                </a:lnTo>
                <a:cubicBezTo>
                  <a:pt x="6231461" y="989891"/>
                  <a:pt x="5558580" y="1550310"/>
                  <a:pt x="4449909" y="1681258"/>
                </a:cubicBezTo>
                <a:cubicBezTo>
                  <a:pt x="2786903" y="1877679"/>
                  <a:pt x="2530661" y="3206383"/>
                  <a:pt x="1689692" y="3555773"/>
                </a:cubicBezTo>
                <a:cubicBezTo>
                  <a:pt x="1129045" y="3788700"/>
                  <a:pt x="565815" y="3788700"/>
                  <a:pt x="0" y="355577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lIns="68580" tIns="34290" rIns="68580" bIns="34290" rtlCol="0" anchor="ctr"/>
          <a:lstStyle/>
          <a:p>
            <a:endParaRPr lang="es-ES"/>
          </a:p>
        </p:txBody>
      </p:sp>
      <p:sp>
        <p:nvSpPr>
          <p:cNvPr id="25" name="Gráfico 22">
            <a:extLst>
              <a:ext uri="{FF2B5EF4-FFF2-40B4-BE49-F238E27FC236}">
                <a16:creationId xmlns:a16="http://schemas.microsoft.com/office/drawing/2014/main" xmlns="" id="{D7E70380-688F-DD48-8896-8EFC02F4D02E}"/>
              </a:ext>
            </a:extLst>
          </p:cNvPr>
          <p:cNvSpPr/>
          <p:nvPr/>
        </p:nvSpPr>
        <p:spPr>
          <a:xfrm flipH="1">
            <a:off x="7074130" y="-6234"/>
            <a:ext cx="2069870" cy="788504"/>
          </a:xfrm>
          <a:custGeom>
            <a:avLst/>
            <a:gdLst>
              <a:gd name="connsiteX0" fmla="*/ 0 w 6468550"/>
              <a:gd name="connsiteY0" fmla="*/ 0 h 3730468"/>
              <a:gd name="connsiteX1" fmla="*/ 6468551 w 6468550"/>
              <a:gd name="connsiteY1" fmla="*/ 0 h 3730468"/>
              <a:gd name="connsiteX2" fmla="*/ 4449909 w 6468550"/>
              <a:gd name="connsiteY2" fmla="*/ 1681258 h 3730468"/>
              <a:gd name="connsiteX3" fmla="*/ 1689692 w 6468550"/>
              <a:gd name="connsiteY3" fmla="*/ 3555773 h 3730468"/>
              <a:gd name="connsiteX4" fmla="*/ 0 w 6468550"/>
              <a:gd name="connsiteY4" fmla="*/ 3555773 h 3730468"/>
              <a:gd name="connsiteX5" fmla="*/ 0 w 6468550"/>
              <a:gd name="connsiteY5" fmla="*/ 0 h 3730468"/>
              <a:gd name="connsiteX0" fmla="*/ 0 w 6468550"/>
              <a:gd name="connsiteY0" fmla="*/ 0 h 3730468"/>
              <a:gd name="connsiteX1" fmla="*/ 6468551 w 6468550"/>
              <a:gd name="connsiteY1" fmla="*/ 0 h 3730468"/>
              <a:gd name="connsiteX2" fmla="*/ 4449909 w 6468550"/>
              <a:gd name="connsiteY2" fmla="*/ 1681258 h 3730468"/>
              <a:gd name="connsiteX3" fmla="*/ 1689692 w 6468550"/>
              <a:gd name="connsiteY3" fmla="*/ 3555773 h 3730468"/>
              <a:gd name="connsiteX4" fmla="*/ 0 w 6468550"/>
              <a:gd name="connsiteY4" fmla="*/ 3555773 h 3730468"/>
              <a:gd name="connsiteX5" fmla="*/ 0 w 6468550"/>
              <a:gd name="connsiteY5" fmla="*/ 0 h 3730468"/>
              <a:gd name="connsiteX0" fmla="*/ 17145 w 6485695"/>
              <a:gd name="connsiteY0" fmla="*/ 0 h 5937758"/>
              <a:gd name="connsiteX1" fmla="*/ 6485696 w 6485695"/>
              <a:gd name="connsiteY1" fmla="*/ 0 h 5937758"/>
              <a:gd name="connsiteX2" fmla="*/ 4467054 w 6485695"/>
              <a:gd name="connsiteY2" fmla="*/ 1681258 h 5937758"/>
              <a:gd name="connsiteX3" fmla="*/ 1706837 w 6485695"/>
              <a:gd name="connsiteY3" fmla="*/ 3555773 h 5937758"/>
              <a:gd name="connsiteX4" fmla="*/ 0 w 6485695"/>
              <a:gd name="connsiteY4" fmla="*/ 5921647 h 5937758"/>
              <a:gd name="connsiteX5" fmla="*/ 17145 w 6485695"/>
              <a:gd name="connsiteY5" fmla="*/ 0 h 5937758"/>
              <a:gd name="connsiteX0" fmla="*/ 17145 w 6613919"/>
              <a:gd name="connsiteY0" fmla="*/ 0 h 5937758"/>
              <a:gd name="connsiteX1" fmla="*/ 6485696 w 6613919"/>
              <a:gd name="connsiteY1" fmla="*/ 0 h 5937758"/>
              <a:gd name="connsiteX2" fmla="*/ 6550209 w 6613919"/>
              <a:gd name="connsiteY2" fmla="*/ 1764584 h 5937758"/>
              <a:gd name="connsiteX3" fmla="*/ 1706837 w 6613919"/>
              <a:gd name="connsiteY3" fmla="*/ 3555773 h 5937758"/>
              <a:gd name="connsiteX4" fmla="*/ 0 w 6613919"/>
              <a:gd name="connsiteY4" fmla="*/ 5921647 h 5937758"/>
              <a:gd name="connsiteX5" fmla="*/ 17145 w 6613919"/>
              <a:gd name="connsiteY5" fmla="*/ 0 h 5937758"/>
              <a:gd name="connsiteX0" fmla="*/ 17145 w 9381283"/>
              <a:gd name="connsiteY0" fmla="*/ 41662 h 5979420"/>
              <a:gd name="connsiteX1" fmla="*/ 9381283 w 9381283"/>
              <a:gd name="connsiteY1" fmla="*/ 0 h 5979420"/>
              <a:gd name="connsiteX2" fmla="*/ 6550209 w 9381283"/>
              <a:gd name="connsiteY2" fmla="*/ 1806246 h 5979420"/>
              <a:gd name="connsiteX3" fmla="*/ 1706837 w 9381283"/>
              <a:gd name="connsiteY3" fmla="*/ 3597435 h 5979420"/>
              <a:gd name="connsiteX4" fmla="*/ 0 w 9381283"/>
              <a:gd name="connsiteY4" fmla="*/ 5963309 h 5979420"/>
              <a:gd name="connsiteX5" fmla="*/ 17145 w 9381283"/>
              <a:gd name="connsiteY5" fmla="*/ 41662 h 5979420"/>
              <a:gd name="connsiteX0" fmla="*/ 17145 w 9381283"/>
              <a:gd name="connsiteY0" fmla="*/ 41662 h 5979420"/>
              <a:gd name="connsiteX1" fmla="*/ 9381283 w 9381283"/>
              <a:gd name="connsiteY1" fmla="*/ 0 h 5979420"/>
              <a:gd name="connsiteX2" fmla="*/ 6550209 w 9381283"/>
              <a:gd name="connsiteY2" fmla="*/ 1806246 h 5979420"/>
              <a:gd name="connsiteX3" fmla="*/ 1706837 w 9381283"/>
              <a:gd name="connsiteY3" fmla="*/ 3597435 h 5979420"/>
              <a:gd name="connsiteX4" fmla="*/ 0 w 9381283"/>
              <a:gd name="connsiteY4" fmla="*/ 5963309 h 5979420"/>
              <a:gd name="connsiteX5" fmla="*/ 17145 w 9381283"/>
              <a:gd name="connsiteY5" fmla="*/ 41662 h 5979420"/>
              <a:gd name="connsiteX0" fmla="*/ 17145 w 9381283"/>
              <a:gd name="connsiteY0" fmla="*/ 41662 h 5979420"/>
              <a:gd name="connsiteX1" fmla="*/ 9381283 w 9381283"/>
              <a:gd name="connsiteY1" fmla="*/ 0 h 5979420"/>
              <a:gd name="connsiteX2" fmla="*/ 6550209 w 9381283"/>
              <a:gd name="connsiteY2" fmla="*/ 1806246 h 5979420"/>
              <a:gd name="connsiteX3" fmla="*/ 1706837 w 9381283"/>
              <a:gd name="connsiteY3" fmla="*/ 3597435 h 5979420"/>
              <a:gd name="connsiteX4" fmla="*/ 0 w 9381283"/>
              <a:gd name="connsiteY4" fmla="*/ 5963309 h 5979420"/>
              <a:gd name="connsiteX5" fmla="*/ 17145 w 9381283"/>
              <a:gd name="connsiteY5" fmla="*/ 41662 h 5979420"/>
              <a:gd name="connsiteX0" fmla="*/ 17145 w 9381283"/>
              <a:gd name="connsiteY0" fmla="*/ 41662 h 3619341"/>
              <a:gd name="connsiteX1" fmla="*/ 9381283 w 9381283"/>
              <a:gd name="connsiteY1" fmla="*/ 0 h 3619341"/>
              <a:gd name="connsiteX2" fmla="*/ 6550209 w 9381283"/>
              <a:gd name="connsiteY2" fmla="*/ 1806246 h 3619341"/>
              <a:gd name="connsiteX3" fmla="*/ 1706837 w 9381283"/>
              <a:gd name="connsiteY3" fmla="*/ 3597435 h 3619341"/>
              <a:gd name="connsiteX4" fmla="*/ 0 w 9381283"/>
              <a:gd name="connsiteY4" fmla="*/ 1901153 h 3619341"/>
              <a:gd name="connsiteX5" fmla="*/ 17145 w 9381283"/>
              <a:gd name="connsiteY5" fmla="*/ 41662 h 3619341"/>
              <a:gd name="connsiteX0" fmla="*/ 17145 w 9381283"/>
              <a:gd name="connsiteY0" fmla="*/ 41662 h 3599574"/>
              <a:gd name="connsiteX1" fmla="*/ 9381283 w 9381283"/>
              <a:gd name="connsiteY1" fmla="*/ 0 h 3599574"/>
              <a:gd name="connsiteX2" fmla="*/ 6550209 w 9381283"/>
              <a:gd name="connsiteY2" fmla="*/ 1806246 h 3599574"/>
              <a:gd name="connsiteX3" fmla="*/ 1706837 w 9381283"/>
              <a:gd name="connsiteY3" fmla="*/ 3597435 h 3599574"/>
              <a:gd name="connsiteX4" fmla="*/ 0 w 9381283"/>
              <a:gd name="connsiteY4" fmla="*/ 1901153 h 3599574"/>
              <a:gd name="connsiteX5" fmla="*/ 17145 w 9381283"/>
              <a:gd name="connsiteY5" fmla="*/ 41662 h 3599574"/>
              <a:gd name="connsiteX0" fmla="*/ 17145 w 9381283"/>
              <a:gd name="connsiteY0" fmla="*/ 41662 h 3599574"/>
              <a:gd name="connsiteX1" fmla="*/ 9381283 w 9381283"/>
              <a:gd name="connsiteY1" fmla="*/ 0 h 3599574"/>
              <a:gd name="connsiteX2" fmla="*/ 6550209 w 9381283"/>
              <a:gd name="connsiteY2" fmla="*/ 1806246 h 3599574"/>
              <a:gd name="connsiteX3" fmla="*/ 1706837 w 9381283"/>
              <a:gd name="connsiteY3" fmla="*/ 3597435 h 3599574"/>
              <a:gd name="connsiteX4" fmla="*/ 0 w 9381283"/>
              <a:gd name="connsiteY4" fmla="*/ 1901153 h 3599574"/>
              <a:gd name="connsiteX5" fmla="*/ 17145 w 9381283"/>
              <a:gd name="connsiteY5" fmla="*/ 41662 h 3599574"/>
              <a:gd name="connsiteX0" fmla="*/ 17145 w 9381283"/>
              <a:gd name="connsiteY0" fmla="*/ 41662 h 2961308"/>
              <a:gd name="connsiteX1" fmla="*/ 9381283 w 9381283"/>
              <a:gd name="connsiteY1" fmla="*/ 0 h 2961308"/>
              <a:gd name="connsiteX2" fmla="*/ 6550209 w 9381283"/>
              <a:gd name="connsiteY2" fmla="*/ 1806246 h 2961308"/>
              <a:gd name="connsiteX3" fmla="*/ 2370251 w 9381283"/>
              <a:gd name="connsiteY3" fmla="*/ 2957713 h 2961308"/>
              <a:gd name="connsiteX4" fmla="*/ 0 w 9381283"/>
              <a:gd name="connsiteY4" fmla="*/ 1901153 h 2961308"/>
              <a:gd name="connsiteX5" fmla="*/ 17145 w 9381283"/>
              <a:gd name="connsiteY5" fmla="*/ 41662 h 2961308"/>
              <a:gd name="connsiteX0" fmla="*/ 17145 w 9381283"/>
              <a:gd name="connsiteY0" fmla="*/ 41662 h 2957714"/>
              <a:gd name="connsiteX1" fmla="*/ 9381283 w 9381283"/>
              <a:gd name="connsiteY1" fmla="*/ 0 h 2957714"/>
              <a:gd name="connsiteX2" fmla="*/ 6550209 w 9381283"/>
              <a:gd name="connsiteY2" fmla="*/ 1806246 h 2957714"/>
              <a:gd name="connsiteX3" fmla="*/ 2370251 w 9381283"/>
              <a:gd name="connsiteY3" fmla="*/ 2957713 h 2957714"/>
              <a:gd name="connsiteX4" fmla="*/ 0 w 9381283"/>
              <a:gd name="connsiteY4" fmla="*/ 1901153 h 2957714"/>
              <a:gd name="connsiteX5" fmla="*/ 17145 w 9381283"/>
              <a:gd name="connsiteY5" fmla="*/ 41662 h 2957714"/>
              <a:gd name="connsiteX0" fmla="*/ 17145 w 9381283"/>
              <a:gd name="connsiteY0" fmla="*/ 41662 h 3573743"/>
              <a:gd name="connsiteX1" fmla="*/ 9381283 w 9381283"/>
              <a:gd name="connsiteY1" fmla="*/ 0 h 3573743"/>
              <a:gd name="connsiteX2" fmla="*/ 6550209 w 9381283"/>
              <a:gd name="connsiteY2" fmla="*/ 1806246 h 3573743"/>
              <a:gd name="connsiteX3" fmla="*/ 2441330 w 9381283"/>
              <a:gd name="connsiteY3" fmla="*/ 3573743 h 3573743"/>
              <a:gd name="connsiteX4" fmla="*/ 0 w 9381283"/>
              <a:gd name="connsiteY4" fmla="*/ 1901153 h 3573743"/>
              <a:gd name="connsiteX5" fmla="*/ 17145 w 9381283"/>
              <a:gd name="connsiteY5" fmla="*/ 41662 h 3573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381283" h="3573743">
                <a:moveTo>
                  <a:pt x="17145" y="41662"/>
                </a:moveTo>
                <a:lnTo>
                  <a:pt x="9381283" y="0"/>
                </a:lnTo>
                <a:cubicBezTo>
                  <a:pt x="9144193" y="989891"/>
                  <a:pt x="7706868" y="1210622"/>
                  <a:pt x="6550209" y="1806246"/>
                </a:cubicBezTo>
                <a:cubicBezTo>
                  <a:pt x="5393550" y="2401870"/>
                  <a:pt x="4538049" y="3390208"/>
                  <a:pt x="2441330" y="3573743"/>
                </a:cubicBezTo>
                <a:cubicBezTo>
                  <a:pt x="222148" y="3309109"/>
                  <a:pt x="565815" y="2134080"/>
                  <a:pt x="0" y="1901153"/>
                </a:cubicBezTo>
                <a:lnTo>
                  <a:pt x="17145" y="41662"/>
                </a:ln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lIns="68580" tIns="34290" rIns="68580" bIns="34290" rtlCol="0" anchor="ctr"/>
          <a:lstStyle/>
          <a:p>
            <a:endParaRPr lang="es-ES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xmlns="" id="{CAA76223-E12D-EB41-94F0-66CAD4843C8C}"/>
              </a:ext>
            </a:extLst>
          </p:cNvPr>
          <p:cNvSpPr/>
          <p:nvPr/>
        </p:nvSpPr>
        <p:spPr>
          <a:xfrm>
            <a:off x="412681" y="768243"/>
            <a:ext cx="2311409" cy="26212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1200" b="1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ПРЕДМЕТНЫЕ</a:t>
            </a:r>
            <a:endParaRPr lang="es-ES" sz="900" b="1" dirty="0">
              <a:solidFill>
                <a:schemeClr val="tx2"/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44" name="Gráfico 42">
            <a:extLst>
              <a:ext uri="{FF2B5EF4-FFF2-40B4-BE49-F238E27FC236}">
                <a16:creationId xmlns:a16="http://schemas.microsoft.com/office/drawing/2014/main" xmlns="" id="{268B9EE5-C874-1C41-942A-FD708633FE0E}"/>
              </a:ext>
            </a:extLst>
          </p:cNvPr>
          <p:cNvSpPr/>
          <p:nvPr/>
        </p:nvSpPr>
        <p:spPr>
          <a:xfrm>
            <a:off x="4017318" y="781402"/>
            <a:ext cx="1089227" cy="73058"/>
          </a:xfrm>
          <a:custGeom>
            <a:avLst/>
            <a:gdLst>
              <a:gd name="connsiteX0" fmla="*/ 4673557 w 4974116"/>
              <a:gd name="connsiteY0" fmla="*/ 0 h 333632"/>
              <a:gd name="connsiteX1" fmla="*/ 4397508 w 4974116"/>
              <a:gd name="connsiteY1" fmla="*/ 111211 h 333632"/>
              <a:gd name="connsiteX2" fmla="*/ 4074816 w 4974116"/>
              <a:gd name="connsiteY2" fmla="*/ 111211 h 333632"/>
              <a:gd name="connsiteX3" fmla="*/ 3522718 w 4974116"/>
              <a:gd name="connsiteY3" fmla="*/ 111211 h 333632"/>
              <a:gd name="connsiteX4" fmla="*/ 3200026 w 4974116"/>
              <a:gd name="connsiteY4" fmla="*/ 111211 h 333632"/>
              <a:gd name="connsiteX5" fmla="*/ 2923977 w 4974116"/>
              <a:gd name="connsiteY5" fmla="*/ 0 h 333632"/>
              <a:gd name="connsiteX6" fmla="*/ 2647928 w 4974116"/>
              <a:gd name="connsiteY6" fmla="*/ 111211 h 333632"/>
              <a:gd name="connsiteX7" fmla="*/ 2325237 w 4974116"/>
              <a:gd name="connsiteY7" fmla="*/ 111211 h 333632"/>
              <a:gd name="connsiteX8" fmla="*/ 1773139 w 4974116"/>
              <a:gd name="connsiteY8" fmla="*/ 111211 h 333632"/>
              <a:gd name="connsiteX9" fmla="*/ 1450447 w 4974116"/>
              <a:gd name="connsiteY9" fmla="*/ 111211 h 333632"/>
              <a:gd name="connsiteX10" fmla="*/ 898349 w 4974116"/>
              <a:gd name="connsiteY10" fmla="*/ 111211 h 333632"/>
              <a:gd name="connsiteX11" fmla="*/ 575657 w 4974116"/>
              <a:gd name="connsiteY11" fmla="*/ 111211 h 333632"/>
              <a:gd name="connsiteX12" fmla="*/ 299608 w 4974116"/>
              <a:gd name="connsiteY12" fmla="*/ 0 h 333632"/>
              <a:gd name="connsiteX13" fmla="*/ 23559 w 4974116"/>
              <a:gd name="connsiteY13" fmla="*/ 111211 h 333632"/>
              <a:gd name="connsiteX14" fmla="*/ 23559 w 4974116"/>
              <a:gd name="connsiteY14" fmla="*/ 222422 h 333632"/>
              <a:gd name="connsiteX15" fmla="*/ 137787 w 4974116"/>
              <a:gd name="connsiteY15" fmla="*/ 222422 h 333632"/>
              <a:gd name="connsiteX16" fmla="*/ 460478 w 4974116"/>
              <a:gd name="connsiteY16" fmla="*/ 222422 h 333632"/>
              <a:gd name="connsiteX17" fmla="*/ 1012576 w 4974116"/>
              <a:gd name="connsiteY17" fmla="*/ 222422 h 333632"/>
              <a:gd name="connsiteX18" fmla="*/ 1335268 w 4974116"/>
              <a:gd name="connsiteY18" fmla="*/ 222422 h 333632"/>
              <a:gd name="connsiteX19" fmla="*/ 1887366 w 4974116"/>
              <a:gd name="connsiteY19" fmla="*/ 222422 h 333632"/>
              <a:gd name="connsiteX20" fmla="*/ 2049187 w 4974116"/>
              <a:gd name="connsiteY20" fmla="*/ 157549 h 333632"/>
              <a:gd name="connsiteX21" fmla="*/ 2211009 w 4974116"/>
              <a:gd name="connsiteY21" fmla="*/ 222422 h 333632"/>
              <a:gd name="connsiteX22" fmla="*/ 2763107 w 4974116"/>
              <a:gd name="connsiteY22" fmla="*/ 222422 h 333632"/>
              <a:gd name="connsiteX23" fmla="*/ 2924929 w 4974116"/>
              <a:gd name="connsiteY23" fmla="*/ 157549 h 333632"/>
              <a:gd name="connsiteX24" fmla="*/ 3086751 w 4974116"/>
              <a:gd name="connsiteY24" fmla="*/ 222422 h 333632"/>
              <a:gd name="connsiteX25" fmla="*/ 3362800 w 4974116"/>
              <a:gd name="connsiteY25" fmla="*/ 333632 h 333632"/>
              <a:gd name="connsiteX26" fmla="*/ 3638849 w 4974116"/>
              <a:gd name="connsiteY26" fmla="*/ 222422 h 333632"/>
              <a:gd name="connsiteX27" fmla="*/ 3961540 w 4974116"/>
              <a:gd name="connsiteY27" fmla="*/ 222422 h 333632"/>
              <a:gd name="connsiteX28" fmla="*/ 4513638 w 4974116"/>
              <a:gd name="connsiteY28" fmla="*/ 222422 h 333632"/>
              <a:gd name="connsiteX29" fmla="*/ 4836330 w 4974116"/>
              <a:gd name="connsiteY29" fmla="*/ 222422 h 333632"/>
              <a:gd name="connsiteX30" fmla="*/ 4950557 w 4974116"/>
              <a:gd name="connsiteY30" fmla="*/ 222422 h 333632"/>
              <a:gd name="connsiteX31" fmla="*/ 4950557 w 4974116"/>
              <a:gd name="connsiteY31" fmla="*/ 111211 h 333632"/>
              <a:gd name="connsiteX32" fmla="*/ 4673557 w 4974116"/>
              <a:gd name="connsiteY32" fmla="*/ 0 h 333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4974116" h="333632">
                <a:moveTo>
                  <a:pt x="4673557" y="0"/>
                </a:moveTo>
                <a:cubicBezTo>
                  <a:pt x="4568848" y="0"/>
                  <a:pt x="4471755" y="39851"/>
                  <a:pt x="4397508" y="111211"/>
                </a:cubicBezTo>
                <a:cubicBezTo>
                  <a:pt x="4308030" y="198326"/>
                  <a:pt x="4163342" y="198326"/>
                  <a:pt x="4074816" y="111211"/>
                </a:cubicBezTo>
                <a:cubicBezTo>
                  <a:pt x="3922513" y="-37070"/>
                  <a:pt x="3675021" y="-37070"/>
                  <a:pt x="3522718" y="111211"/>
                </a:cubicBezTo>
                <a:cubicBezTo>
                  <a:pt x="3433240" y="198326"/>
                  <a:pt x="3288552" y="198326"/>
                  <a:pt x="3200026" y="111211"/>
                </a:cubicBezTo>
                <a:cubicBezTo>
                  <a:pt x="3126730" y="39851"/>
                  <a:pt x="3028685" y="0"/>
                  <a:pt x="2923977" y="0"/>
                </a:cubicBezTo>
                <a:cubicBezTo>
                  <a:pt x="2819269" y="0"/>
                  <a:pt x="2722176" y="39851"/>
                  <a:pt x="2647928" y="111211"/>
                </a:cubicBezTo>
                <a:cubicBezTo>
                  <a:pt x="2558450" y="198326"/>
                  <a:pt x="2413763" y="198326"/>
                  <a:pt x="2325237" y="111211"/>
                </a:cubicBezTo>
                <a:cubicBezTo>
                  <a:pt x="2172934" y="-37070"/>
                  <a:pt x="1925441" y="-37070"/>
                  <a:pt x="1773139" y="111211"/>
                </a:cubicBezTo>
                <a:cubicBezTo>
                  <a:pt x="1683661" y="198326"/>
                  <a:pt x="1538973" y="198326"/>
                  <a:pt x="1450447" y="111211"/>
                </a:cubicBezTo>
                <a:cubicBezTo>
                  <a:pt x="1298144" y="-37070"/>
                  <a:pt x="1050652" y="-37070"/>
                  <a:pt x="898349" y="111211"/>
                </a:cubicBezTo>
                <a:cubicBezTo>
                  <a:pt x="808871" y="198326"/>
                  <a:pt x="664183" y="198326"/>
                  <a:pt x="575657" y="111211"/>
                </a:cubicBezTo>
                <a:cubicBezTo>
                  <a:pt x="502362" y="39851"/>
                  <a:pt x="404317" y="0"/>
                  <a:pt x="299608" y="0"/>
                </a:cubicBezTo>
                <a:cubicBezTo>
                  <a:pt x="194900" y="0"/>
                  <a:pt x="97807" y="39851"/>
                  <a:pt x="23559" y="111211"/>
                </a:cubicBezTo>
                <a:cubicBezTo>
                  <a:pt x="-7853" y="141794"/>
                  <a:pt x="-7853" y="191839"/>
                  <a:pt x="23559" y="222422"/>
                </a:cubicBezTo>
                <a:cubicBezTo>
                  <a:pt x="54972" y="253005"/>
                  <a:pt x="106374" y="253005"/>
                  <a:pt x="137787" y="222422"/>
                </a:cubicBezTo>
                <a:cubicBezTo>
                  <a:pt x="227264" y="135306"/>
                  <a:pt x="371952" y="135306"/>
                  <a:pt x="460478" y="222422"/>
                </a:cubicBezTo>
                <a:cubicBezTo>
                  <a:pt x="612781" y="370703"/>
                  <a:pt x="860273" y="370703"/>
                  <a:pt x="1012576" y="222422"/>
                </a:cubicBezTo>
                <a:cubicBezTo>
                  <a:pt x="1102054" y="135306"/>
                  <a:pt x="1246742" y="135306"/>
                  <a:pt x="1335268" y="222422"/>
                </a:cubicBezTo>
                <a:cubicBezTo>
                  <a:pt x="1487571" y="370703"/>
                  <a:pt x="1735063" y="370703"/>
                  <a:pt x="1887366" y="222422"/>
                </a:cubicBezTo>
                <a:cubicBezTo>
                  <a:pt x="1930201" y="180718"/>
                  <a:pt x="1988266" y="157549"/>
                  <a:pt x="2049187" y="157549"/>
                </a:cubicBezTo>
                <a:cubicBezTo>
                  <a:pt x="2110109" y="157549"/>
                  <a:pt x="2167222" y="180718"/>
                  <a:pt x="2211009" y="222422"/>
                </a:cubicBezTo>
                <a:cubicBezTo>
                  <a:pt x="2363312" y="370703"/>
                  <a:pt x="2610804" y="370703"/>
                  <a:pt x="2763107" y="222422"/>
                </a:cubicBezTo>
                <a:cubicBezTo>
                  <a:pt x="2805942" y="180718"/>
                  <a:pt x="2864008" y="157549"/>
                  <a:pt x="2924929" y="157549"/>
                </a:cubicBezTo>
                <a:cubicBezTo>
                  <a:pt x="2985850" y="157549"/>
                  <a:pt x="3042964" y="180718"/>
                  <a:pt x="3086751" y="222422"/>
                </a:cubicBezTo>
                <a:cubicBezTo>
                  <a:pt x="3160047" y="293782"/>
                  <a:pt x="3258092" y="333632"/>
                  <a:pt x="3362800" y="333632"/>
                </a:cubicBezTo>
                <a:cubicBezTo>
                  <a:pt x="3467508" y="333632"/>
                  <a:pt x="3564601" y="293782"/>
                  <a:pt x="3638849" y="222422"/>
                </a:cubicBezTo>
                <a:cubicBezTo>
                  <a:pt x="3728327" y="135306"/>
                  <a:pt x="3873014" y="135306"/>
                  <a:pt x="3961540" y="222422"/>
                </a:cubicBezTo>
                <a:cubicBezTo>
                  <a:pt x="4113843" y="370703"/>
                  <a:pt x="4361336" y="370703"/>
                  <a:pt x="4513638" y="222422"/>
                </a:cubicBezTo>
                <a:cubicBezTo>
                  <a:pt x="4603117" y="135306"/>
                  <a:pt x="4747804" y="135306"/>
                  <a:pt x="4836330" y="222422"/>
                </a:cubicBezTo>
                <a:cubicBezTo>
                  <a:pt x="4867743" y="253005"/>
                  <a:pt x="4919145" y="253005"/>
                  <a:pt x="4950557" y="222422"/>
                </a:cubicBezTo>
                <a:cubicBezTo>
                  <a:pt x="4981970" y="191839"/>
                  <a:pt x="4981970" y="141794"/>
                  <a:pt x="4950557" y="111211"/>
                </a:cubicBezTo>
                <a:cubicBezTo>
                  <a:pt x="4876310" y="39851"/>
                  <a:pt x="4778265" y="0"/>
                  <a:pt x="4673557" y="0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9507" cap="flat">
            <a:noFill/>
            <a:prstDash val="solid"/>
            <a:miter/>
          </a:ln>
        </p:spPr>
        <p:txBody>
          <a:bodyPr lIns="68580" tIns="34290" rIns="68580" bIns="34290" rtlCol="0" anchor="ctr"/>
          <a:lstStyle/>
          <a:p>
            <a:endParaRPr lang="es-ES"/>
          </a:p>
        </p:txBody>
      </p:sp>
      <p:sp>
        <p:nvSpPr>
          <p:cNvPr id="199" name="Elipse 198">
            <a:extLst>
              <a:ext uri="{FF2B5EF4-FFF2-40B4-BE49-F238E27FC236}">
                <a16:creationId xmlns:a16="http://schemas.microsoft.com/office/drawing/2014/main" xmlns="" id="{FE1E695F-E6C7-9F4F-8FD7-E19079FFDFD3}"/>
              </a:ext>
            </a:extLst>
          </p:cNvPr>
          <p:cNvSpPr/>
          <p:nvPr/>
        </p:nvSpPr>
        <p:spPr>
          <a:xfrm>
            <a:off x="3177154" y="896515"/>
            <a:ext cx="451022" cy="451022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s-ES"/>
          </a:p>
        </p:txBody>
      </p:sp>
      <p:sp>
        <p:nvSpPr>
          <p:cNvPr id="198" name="Elipse 197">
            <a:extLst>
              <a:ext uri="{FF2B5EF4-FFF2-40B4-BE49-F238E27FC236}">
                <a16:creationId xmlns:a16="http://schemas.microsoft.com/office/drawing/2014/main" xmlns="" id="{F03905F1-4B4B-7147-AA49-146F73A72997}"/>
              </a:ext>
            </a:extLst>
          </p:cNvPr>
          <p:cNvSpPr/>
          <p:nvPr/>
        </p:nvSpPr>
        <p:spPr>
          <a:xfrm>
            <a:off x="1926702" y="3765207"/>
            <a:ext cx="451022" cy="451022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s-ES"/>
          </a:p>
        </p:txBody>
      </p:sp>
      <p:sp>
        <p:nvSpPr>
          <p:cNvPr id="200" name="Прямоугольник 199"/>
          <p:cNvSpPr/>
          <p:nvPr/>
        </p:nvSpPr>
        <p:spPr>
          <a:xfrm>
            <a:off x="2303360" y="84927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Образовательные результаты</a:t>
            </a:r>
            <a:b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способы диагностики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03" name="Rectángulo 11">
            <a:extLst>
              <a:ext uri="{FF2B5EF4-FFF2-40B4-BE49-F238E27FC236}">
                <a16:creationId xmlns:a16="http://schemas.microsoft.com/office/drawing/2014/main" xmlns="" id="{CAA76223-E12D-EB41-94F0-66CAD4843C8C}"/>
              </a:ext>
            </a:extLst>
          </p:cNvPr>
          <p:cNvSpPr/>
          <p:nvPr/>
        </p:nvSpPr>
        <p:spPr>
          <a:xfrm>
            <a:off x="5547191" y="778087"/>
            <a:ext cx="2311409" cy="26212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1200" b="1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МЕТАПРЕДМЕТНЫЕ</a:t>
            </a:r>
            <a:endParaRPr lang="es-ES" sz="900" b="1" dirty="0">
              <a:solidFill>
                <a:schemeClr val="tx2"/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graphicFrame>
        <p:nvGraphicFramePr>
          <p:cNvPr id="204" name="Схема 203"/>
          <p:cNvGraphicFramePr/>
          <p:nvPr/>
        </p:nvGraphicFramePr>
        <p:xfrm>
          <a:off x="489714" y="2051045"/>
          <a:ext cx="2316586" cy="13843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05" name="Рамка 204"/>
          <p:cNvSpPr/>
          <p:nvPr/>
        </p:nvSpPr>
        <p:spPr>
          <a:xfrm>
            <a:off x="268303" y="1259653"/>
            <a:ext cx="2685514" cy="593210"/>
          </a:xfrm>
          <a:prstGeom prst="fram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теоретические знания для развития коммуникативных компетенций</a:t>
            </a:r>
            <a:endParaRPr lang="ru-RU" sz="1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07" name="Скругленный прямоугольник 206"/>
          <p:cNvSpPr/>
          <p:nvPr/>
        </p:nvSpPr>
        <p:spPr>
          <a:xfrm>
            <a:off x="4593199" y="1291738"/>
            <a:ext cx="1510822" cy="48893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Творческие навыки</a:t>
            </a:r>
            <a:endParaRPr lang="ru-RU" sz="1000" dirty="0"/>
          </a:p>
        </p:txBody>
      </p:sp>
      <p:sp>
        <p:nvSpPr>
          <p:cNvPr id="208" name="Скругленный прямоугольник 207"/>
          <p:cNvSpPr/>
          <p:nvPr/>
        </p:nvSpPr>
        <p:spPr>
          <a:xfrm>
            <a:off x="4601219" y="1979301"/>
            <a:ext cx="1510823" cy="50465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Организаторские навыки</a:t>
            </a:r>
            <a:endParaRPr lang="ru-RU" sz="1000" dirty="0"/>
          </a:p>
        </p:txBody>
      </p:sp>
      <p:sp>
        <p:nvSpPr>
          <p:cNvPr id="209" name="Скругленный прямоугольник 208"/>
          <p:cNvSpPr/>
          <p:nvPr/>
        </p:nvSpPr>
        <p:spPr>
          <a:xfrm>
            <a:off x="4633305" y="2713864"/>
            <a:ext cx="1510823" cy="50465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Коммуникативные навыки</a:t>
            </a:r>
            <a:endParaRPr lang="ru-RU" sz="1000" dirty="0"/>
          </a:p>
        </p:txBody>
      </p:sp>
      <p:sp>
        <p:nvSpPr>
          <p:cNvPr id="210" name="Скругленный прямоугольник 209"/>
          <p:cNvSpPr/>
          <p:nvPr/>
        </p:nvSpPr>
        <p:spPr>
          <a:xfrm>
            <a:off x="4657368" y="3491906"/>
            <a:ext cx="1510823" cy="50465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Ораторские навыки</a:t>
            </a:r>
            <a:endParaRPr lang="ru-RU" sz="1000" dirty="0"/>
          </a:p>
        </p:txBody>
      </p:sp>
      <p:sp>
        <p:nvSpPr>
          <p:cNvPr id="212" name="Скругленный прямоугольник 211"/>
          <p:cNvSpPr/>
          <p:nvPr/>
        </p:nvSpPr>
        <p:spPr>
          <a:xfrm>
            <a:off x="4665388" y="4245885"/>
            <a:ext cx="1510823" cy="50465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Личностные способности</a:t>
            </a:r>
            <a:endParaRPr lang="ru-RU" sz="1000" dirty="0"/>
          </a:p>
        </p:txBody>
      </p:sp>
      <p:sp>
        <p:nvSpPr>
          <p:cNvPr id="213" name="Прямоугольник 212"/>
          <p:cNvSpPr/>
          <p:nvPr/>
        </p:nvSpPr>
        <p:spPr>
          <a:xfrm>
            <a:off x="6625389" y="1299411"/>
            <a:ext cx="2294023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000" dirty="0" smtClean="0"/>
              <a:t>Креативность </a:t>
            </a:r>
            <a:r>
              <a:rPr lang="ru-RU" sz="1000" dirty="0" err="1" smtClean="0"/>
              <a:t>Торренса</a:t>
            </a:r>
            <a:endParaRPr lang="ru-RU" sz="1000" dirty="0"/>
          </a:p>
        </p:txBody>
      </p:sp>
      <p:sp>
        <p:nvSpPr>
          <p:cNvPr id="214" name="Прямоугольник 213"/>
          <p:cNvSpPr/>
          <p:nvPr/>
        </p:nvSpPr>
        <p:spPr>
          <a:xfrm>
            <a:off x="6616667" y="1949116"/>
            <a:ext cx="2302745" cy="57751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indent="-171450">
              <a:lnSpc>
                <a:spcPct val="90000"/>
              </a:lnSpc>
              <a:defRPr/>
            </a:pPr>
            <a:r>
              <a:rPr lang="ru-RU" sz="1000" dirty="0" smtClean="0"/>
              <a:t>Методика КОС коммуникативные и организаторские склонности </a:t>
            </a:r>
          </a:p>
          <a:p>
            <a:pPr lvl="0" indent="-171450" algn="ctr">
              <a:lnSpc>
                <a:spcPct val="90000"/>
              </a:lnSpc>
              <a:defRPr/>
            </a:pPr>
            <a:r>
              <a:rPr lang="ru-RU" sz="1000" dirty="0" smtClean="0"/>
              <a:t>(В.В.Синявский, </a:t>
            </a:r>
            <a:r>
              <a:rPr lang="ru-RU" sz="1000" dirty="0" err="1" smtClean="0"/>
              <a:t>В.А.Федорошин</a:t>
            </a:r>
            <a:r>
              <a:rPr lang="ru-RU" sz="1000" dirty="0" smtClean="0"/>
              <a:t>)</a:t>
            </a:r>
          </a:p>
        </p:txBody>
      </p:sp>
      <p:sp>
        <p:nvSpPr>
          <p:cNvPr id="216" name="Прямоугольник 215"/>
          <p:cNvSpPr/>
          <p:nvPr/>
        </p:nvSpPr>
        <p:spPr>
          <a:xfrm>
            <a:off x="6616667" y="2695074"/>
            <a:ext cx="2302745" cy="57751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indent="-171450">
              <a:lnSpc>
                <a:spcPct val="90000"/>
              </a:lnSpc>
              <a:defRPr/>
            </a:pPr>
            <a:r>
              <a:rPr lang="ru-RU" sz="1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Методика уровня общительности </a:t>
            </a:r>
          </a:p>
          <a:p>
            <a:pPr lvl="0" indent="-171450">
              <a:lnSpc>
                <a:spcPct val="90000"/>
              </a:lnSpc>
              <a:defRPr/>
            </a:pPr>
            <a:r>
              <a:rPr lang="ru-RU" sz="1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(тест </a:t>
            </a:r>
            <a:r>
              <a:rPr lang="ru-RU" sz="1000" dirty="0" err="1" smtClean="0">
                <a:solidFill>
                  <a:schemeClr val="tx1"/>
                </a:solidFill>
                <a:cs typeface="Times New Roman" panose="02020603050405020304" pitchFamily="18" charset="0"/>
              </a:rPr>
              <a:t>Ряховского</a:t>
            </a:r>
            <a:r>
              <a:rPr lang="ru-RU" sz="1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)</a:t>
            </a:r>
            <a:endParaRPr lang="ru-RU" sz="1000" dirty="0" smtClean="0">
              <a:solidFill>
                <a:schemeClr val="tx1"/>
              </a:solidFill>
            </a:endParaRPr>
          </a:p>
        </p:txBody>
      </p:sp>
      <p:sp>
        <p:nvSpPr>
          <p:cNvPr id="217" name="Прямоугольник 216"/>
          <p:cNvSpPr/>
          <p:nvPr/>
        </p:nvSpPr>
        <p:spPr>
          <a:xfrm>
            <a:off x="6624688" y="3441032"/>
            <a:ext cx="2302745" cy="57751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lnSpc>
                <a:spcPct val="90000"/>
              </a:lnSpc>
              <a:defRPr/>
            </a:pPr>
            <a:r>
              <a:rPr lang="ru-RU" sz="1000" dirty="0" err="1" smtClean="0">
                <a:solidFill>
                  <a:schemeClr val="tx1"/>
                </a:solidFill>
                <a:cs typeface="Times New Roman" panose="02020603050405020304" pitchFamily="18" charset="0"/>
              </a:rPr>
              <a:t>Опросник</a:t>
            </a:r>
            <a:r>
              <a:rPr lang="ru-RU" sz="1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личной и ситуативной тревожности </a:t>
            </a:r>
            <a:r>
              <a:rPr lang="ru-RU" sz="1000" dirty="0" err="1" smtClean="0">
                <a:solidFill>
                  <a:schemeClr val="tx1"/>
                </a:solidFill>
                <a:cs typeface="Times New Roman" panose="02020603050405020304" pitchFamily="18" charset="0"/>
              </a:rPr>
              <a:t>Спилбергера-Ханина</a:t>
            </a:r>
            <a:endParaRPr lang="ru-RU" sz="1000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171450" lvl="0" indent="-171450">
              <a:lnSpc>
                <a:spcPct val="90000"/>
              </a:lnSpc>
              <a:defRPr/>
            </a:pPr>
            <a:r>
              <a:rPr lang="ru-RU" sz="1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Шкала принятия других </a:t>
            </a:r>
            <a:r>
              <a:rPr lang="ru-RU" sz="1000" dirty="0" err="1" smtClean="0">
                <a:solidFill>
                  <a:schemeClr val="tx1"/>
                </a:solidFill>
                <a:cs typeface="Times New Roman" panose="02020603050405020304" pitchFamily="18" charset="0"/>
              </a:rPr>
              <a:t>Д.Фейя</a:t>
            </a:r>
            <a:endParaRPr lang="ru-RU" sz="1000" dirty="0" smtClean="0">
              <a:solidFill>
                <a:schemeClr val="tx1"/>
              </a:solidFill>
            </a:endParaRPr>
          </a:p>
        </p:txBody>
      </p:sp>
      <p:sp>
        <p:nvSpPr>
          <p:cNvPr id="218" name="Прямоугольник 217"/>
          <p:cNvSpPr/>
          <p:nvPr/>
        </p:nvSpPr>
        <p:spPr>
          <a:xfrm>
            <a:off x="6624688" y="4203032"/>
            <a:ext cx="2302745" cy="57751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lnSpc>
                <a:spcPct val="90000"/>
              </a:lnSpc>
              <a:defRPr/>
            </a:pPr>
            <a:r>
              <a:rPr lang="ru-RU" sz="1000" dirty="0" smtClean="0">
                <a:solidFill>
                  <a:schemeClr val="tx1"/>
                </a:solidFill>
                <a:ea typeface="Calibri"/>
                <a:cs typeface="Times New Roman" panose="02020603050405020304" pitchFamily="18" charset="0"/>
              </a:rPr>
              <a:t>Методика «Семь  качеств  личности» </a:t>
            </a:r>
            <a:r>
              <a:rPr lang="ru-RU" sz="1000" dirty="0" err="1" smtClean="0">
                <a:solidFill>
                  <a:schemeClr val="tx1"/>
                </a:solidFill>
                <a:ea typeface="Calibri"/>
                <a:cs typeface="Times New Roman" panose="02020603050405020304" pitchFamily="18" charset="0"/>
              </a:rPr>
              <a:t>Р.Кеттелл</a:t>
            </a:r>
            <a:r>
              <a:rPr lang="ru-RU" sz="1000" dirty="0" smtClean="0">
                <a:solidFill>
                  <a:schemeClr val="tx1"/>
                </a:solidFill>
                <a:ea typeface="Calibri"/>
                <a:cs typeface="Times New Roman" panose="02020603050405020304" pitchFamily="18" charset="0"/>
              </a:rPr>
              <a:t>,  модификация А.Г. </a:t>
            </a:r>
            <a:r>
              <a:rPr lang="ru-RU" sz="1000" dirty="0" err="1" smtClean="0">
                <a:solidFill>
                  <a:schemeClr val="tx1"/>
                </a:solidFill>
                <a:ea typeface="Calibri"/>
                <a:cs typeface="Times New Roman" panose="02020603050405020304" pitchFamily="18" charset="0"/>
              </a:rPr>
              <a:t>Грецова</a:t>
            </a:r>
            <a:endParaRPr lang="ru-RU" sz="1000" dirty="0" smtClean="0">
              <a:solidFill>
                <a:schemeClr val="tx1"/>
              </a:solidFill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219" name="Стрелка вправо 218"/>
          <p:cNvSpPr/>
          <p:nvPr/>
        </p:nvSpPr>
        <p:spPr>
          <a:xfrm>
            <a:off x="6232358" y="1347537"/>
            <a:ext cx="352926" cy="385011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0" name="Стрелка вправо 219"/>
          <p:cNvSpPr/>
          <p:nvPr/>
        </p:nvSpPr>
        <p:spPr>
          <a:xfrm>
            <a:off x="6224337" y="2053390"/>
            <a:ext cx="352926" cy="385011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1" name="Стрелка вправо 220"/>
          <p:cNvSpPr/>
          <p:nvPr/>
        </p:nvSpPr>
        <p:spPr>
          <a:xfrm>
            <a:off x="6216316" y="2791326"/>
            <a:ext cx="352926" cy="385011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2" name="Стрелка вправо 221"/>
          <p:cNvSpPr/>
          <p:nvPr/>
        </p:nvSpPr>
        <p:spPr>
          <a:xfrm>
            <a:off x="6240379" y="3521243"/>
            <a:ext cx="352926" cy="385011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3" name="Стрелка вправо 222"/>
          <p:cNvSpPr/>
          <p:nvPr/>
        </p:nvSpPr>
        <p:spPr>
          <a:xfrm>
            <a:off x="6248400" y="4299285"/>
            <a:ext cx="352926" cy="385011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4" name="Рисунок 223" descr="3lquE_hvus4.jpg"/>
          <p:cNvPicPr>
            <a:picLocks noChangeAspect="1"/>
          </p:cNvPicPr>
          <p:nvPr/>
        </p:nvPicPr>
        <p:blipFill>
          <a:blip r:embed="rId6"/>
          <a:srcRect r="25877"/>
          <a:stretch>
            <a:fillRect/>
          </a:stretch>
        </p:blipFill>
        <p:spPr>
          <a:xfrm>
            <a:off x="1367049" y="3684638"/>
            <a:ext cx="2021349" cy="1229293"/>
          </a:xfrm>
          <a:prstGeom prst="rect">
            <a:avLst/>
          </a:prstGeom>
          <a:ln w="38100" cap="sq">
            <a:solidFill>
              <a:schemeClr val="accent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5" name="Рисунок 224" descr="6vTm_kHHgqg.jpg"/>
          <p:cNvPicPr>
            <a:picLocks noChangeAspect="1"/>
          </p:cNvPicPr>
          <p:nvPr/>
        </p:nvPicPr>
        <p:blipFill>
          <a:blip r:embed="rId7"/>
          <a:srcRect l="8417" t="10348"/>
          <a:stretch>
            <a:fillRect/>
          </a:stretch>
        </p:blipFill>
        <p:spPr>
          <a:xfrm>
            <a:off x="2953817" y="2099172"/>
            <a:ext cx="1507478" cy="983415"/>
          </a:xfrm>
          <a:prstGeom prst="rect">
            <a:avLst/>
          </a:prstGeom>
          <a:ln w="38100" cap="sq">
            <a:solidFill>
              <a:schemeClr val="accent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26" name="Gráfico 42">
            <a:extLst>
              <a:ext uri="{FF2B5EF4-FFF2-40B4-BE49-F238E27FC236}">
                <a16:creationId xmlns:a16="http://schemas.microsoft.com/office/drawing/2014/main" xmlns="" id="{268B9EE5-C874-1C41-942A-FD708633FE0E}"/>
              </a:ext>
            </a:extLst>
          </p:cNvPr>
          <p:cNvSpPr/>
          <p:nvPr/>
        </p:nvSpPr>
        <p:spPr>
          <a:xfrm>
            <a:off x="3177154" y="3360317"/>
            <a:ext cx="1089227" cy="73058"/>
          </a:xfrm>
          <a:custGeom>
            <a:avLst/>
            <a:gdLst>
              <a:gd name="connsiteX0" fmla="*/ 4673557 w 4974116"/>
              <a:gd name="connsiteY0" fmla="*/ 0 h 333632"/>
              <a:gd name="connsiteX1" fmla="*/ 4397508 w 4974116"/>
              <a:gd name="connsiteY1" fmla="*/ 111211 h 333632"/>
              <a:gd name="connsiteX2" fmla="*/ 4074816 w 4974116"/>
              <a:gd name="connsiteY2" fmla="*/ 111211 h 333632"/>
              <a:gd name="connsiteX3" fmla="*/ 3522718 w 4974116"/>
              <a:gd name="connsiteY3" fmla="*/ 111211 h 333632"/>
              <a:gd name="connsiteX4" fmla="*/ 3200026 w 4974116"/>
              <a:gd name="connsiteY4" fmla="*/ 111211 h 333632"/>
              <a:gd name="connsiteX5" fmla="*/ 2923977 w 4974116"/>
              <a:gd name="connsiteY5" fmla="*/ 0 h 333632"/>
              <a:gd name="connsiteX6" fmla="*/ 2647928 w 4974116"/>
              <a:gd name="connsiteY6" fmla="*/ 111211 h 333632"/>
              <a:gd name="connsiteX7" fmla="*/ 2325237 w 4974116"/>
              <a:gd name="connsiteY7" fmla="*/ 111211 h 333632"/>
              <a:gd name="connsiteX8" fmla="*/ 1773139 w 4974116"/>
              <a:gd name="connsiteY8" fmla="*/ 111211 h 333632"/>
              <a:gd name="connsiteX9" fmla="*/ 1450447 w 4974116"/>
              <a:gd name="connsiteY9" fmla="*/ 111211 h 333632"/>
              <a:gd name="connsiteX10" fmla="*/ 898349 w 4974116"/>
              <a:gd name="connsiteY10" fmla="*/ 111211 h 333632"/>
              <a:gd name="connsiteX11" fmla="*/ 575657 w 4974116"/>
              <a:gd name="connsiteY11" fmla="*/ 111211 h 333632"/>
              <a:gd name="connsiteX12" fmla="*/ 299608 w 4974116"/>
              <a:gd name="connsiteY12" fmla="*/ 0 h 333632"/>
              <a:gd name="connsiteX13" fmla="*/ 23559 w 4974116"/>
              <a:gd name="connsiteY13" fmla="*/ 111211 h 333632"/>
              <a:gd name="connsiteX14" fmla="*/ 23559 w 4974116"/>
              <a:gd name="connsiteY14" fmla="*/ 222422 h 333632"/>
              <a:gd name="connsiteX15" fmla="*/ 137787 w 4974116"/>
              <a:gd name="connsiteY15" fmla="*/ 222422 h 333632"/>
              <a:gd name="connsiteX16" fmla="*/ 460478 w 4974116"/>
              <a:gd name="connsiteY16" fmla="*/ 222422 h 333632"/>
              <a:gd name="connsiteX17" fmla="*/ 1012576 w 4974116"/>
              <a:gd name="connsiteY17" fmla="*/ 222422 h 333632"/>
              <a:gd name="connsiteX18" fmla="*/ 1335268 w 4974116"/>
              <a:gd name="connsiteY18" fmla="*/ 222422 h 333632"/>
              <a:gd name="connsiteX19" fmla="*/ 1887366 w 4974116"/>
              <a:gd name="connsiteY19" fmla="*/ 222422 h 333632"/>
              <a:gd name="connsiteX20" fmla="*/ 2049187 w 4974116"/>
              <a:gd name="connsiteY20" fmla="*/ 157549 h 333632"/>
              <a:gd name="connsiteX21" fmla="*/ 2211009 w 4974116"/>
              <a:gd name="connsiteY21" fmla="*/ 222422 h 333632"/>
              <a:gd name="connsiteX22" fmla="*/ 2763107 w 4974116"/>
              <a:gd name="connsiteY22" fmla="*/ 222422 h 333632"/>
              <a:gd name="connsiteX23" fmla="*/ 2924929 w 4974116"/>
              <a:gd name="connsiteY23" fmla="*/ 157549 h 333632"/>
              <a:gd name="connsiteX24" fmla="*/ 3086751 w 4974116"/>
              <a:gd name="connsiteY24" fmla="*/ 222422 h 333632"/>
              <a:gd name="connsiteX25" fmla="*/ 3362800 w 4974116"/>
              <a:gd name="connsiteY25" fmla="*/ 333632 h 333632"/>
              <a:gd name="connsiteX26" fmla="*/ 3638849 w 4974116"/>
              <a:gd name="connsiteY26" fmla="*/ 222422 h 333632"/>
              <a:gd name="connsiteX27" fmla="*/ 3961540 w 4974116"/>
              <a:gd name="connsiteY27" fmla="*/ 222422 h 333632"/>
              <a:gd name="connsiteX28" fmla="*/ 4513638 w 4974116"/>
              <a:gd name="connsiteY28" fmla="*/ 222422 h 333632"/>
              <a:gd name="connsiteX29" fmla="*/ 4836330 w 4974116"/>
              <a:gd name="connsiteY29" fmla="*/ 222422 h 333632"/>
              <a:gd name="connsiteX30" fmla="*/ 4950557 w 4974116"/>
              <a:gd name="connsiteY30" fmla="*/ 222422 h 333632"/>
              <a:gd name="connsiteX31" fmla="*/ 4950557 w 4974116"/>
              <a:gd name="connsiteY31" fmla="*/ 111211 h 333632"/>
              <a:gd name="connsiteX32" fmla="*/ 4673557 w 4974116"/>
              <a:gd name="connsiteY32" fmla="*/ 0 h 333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4974116" h="333632">
                <a:moveTo>
                  <a:pt x="4673557" y="0"/>
                </a:moveTo>
                <a:cubicBezTo>
                  <a:pt x="4568848" y="0"/>
                  <a:pt x="4471755" y="39851"/>
                  <a:pt x="4397508" y="111211"/>
                </a:cubicBezTo>
                <a:cubicBezTo>
                  <a:pt x="4308030" y="198326"/>
                  <a:pt x="4163342" y="198326"/>
                  <a:pt x="4074816" y="111211"/>
                </a:cubicBezTo>
                <a:cubicBezTo>
                  <a:pt x="3922513" y="-37070"/>
                  <a:pt x="3675021" y="-37070"/>
                  <a:pt x="3522718" y="111211"/>
                </a:cubicBezTo>
                <a:cubicBezTo>
                  <a:pt x="3433240" y="198326"/>
                  <a:pt x="3288552" y="198326"/>
                  <a:pt x="3200026" y="111211"/>
                </a:cubicBezTo>
                <a:cubicBezTo>
                  <a:pt x="3126730" y="39851"/>
                  <a:pt x="3028685" y="0"/>
                  <a:pt x="2923977" y="0"/>
                </a:cubicBezTo>
                <a:cubicBezTo>
                  <a:pt x="2819269" y="0"/>
                  <a:pt x="2722176" y="39851"/>
                  <a:pt x="2647928" y="111211"/>
                </a:cubicBezTo>
                <a:cubicBezTo>
                  <a:pt x="2558450" y="198326"/>
                  <a:pt x="2413763" y="198326"/>
                  <a:pt x="2325237" y="111211"/>
                </a:cubicBezTo>
                <a:cubicBezTo>
                  <a:pt x="2172934" y="-37070"/>
                  <a:pt x="1925441" y="-37070"/>
                  <a:pt x="1773139" y="111211"/>
                </a:cubicBezTo>
                <a:cubicBezTo>
                  <a:pt x="1683661" y="198326"/>
                  <a:pt x="1538973" y="198326"/>
                  <a:pt x="1450447" y="111211"/>
                </a:cubicBezTo>
                <a:cubicBezTo>
                  <a:pt x="1298144" y="-37070"/>
                  <a:pt x="1050652" y="-37070"/>
                  <a:pt x="898349" y="111211"/>
                </a:cubicBezTo>
                <a:cubicBezTo>
                  <a:pt x="808871" y="198326"/>
                  <a:pt x="664183" y="198326"/>
                  <a:pt x="575657" y="111211"/>
                </a:cubicBezTo>
                <a:cubicBezTo>
                  <a:pt x="502362" y="39851"/>
                  <a:pt x="404317" y="0"/>
                  <a:pt x="299608" y="0"/>
                </a:cubicBezTo>
                <a:cubicBezTo>
                  <a:pt x="194900" y="0"/>
                  <a:pt x="97807" y="39851"/>
                  <a:pt x="23559" y="111211"/>
                </a:cubicBezTo>
                <a:cubicBezTo>
                  <a:pt x="-7853" y="141794"/>
                  <a:pt x="-7853" y="191839"/>
                  <a:pt x="23559" y="222422"/>
                </a:cubicBezTo>
                <a:cubicBezTo>
                  <a:pt x="54972" y="253005"/>
                  <a:pt x="106374" y="253005"/>
                  <a:pt x="137787" y="222422"/>
                </a:cubicBezTo>
                <a:cubicBezTo>
                  <a:pt x="227264" y="135306"/>
                  <a:pt x="371952" y="135306"/>
                  <a:pt x="460478" y="222422"/>
                </a:cubicBezTo>
                <a:cubicBezTo>
                  <a:pt x="612781" y="370703"/>
                  <a:pt x="860273" y="370703"/>
                  <a:pt x="1012576" y="222422"/>
                </a:cubicBezTo>
                <a:cubicBezTo>
                  <a:pt x="1102054" y="135306"/>
                  <a:pt x="1246742" y="135306"/>
                  <a:pt x="1335268" y="222422"/>
                </a:cubicBezTo>
                <a:cubicBezTo>
                  <a:pt x="1487571" y="370703"/>
                  <a:pt x="1735063" y="370703"/>
                  <a:pt x="1887366" y="222422"/>
                </a:cubicBezTo>
                <a:cubicBezTo>
                  <a:pt x="1930201" y="180718"/>
                  <a:pt x="1988266" y="157549"/>
                  <a:pt x="2049187" y="157549"/>
                </a:cubicBezTo>
                <a:cubicBezTo>
                  <a:pt x="2110109" y="157549"/>
                  <a:pt x="2167222" y="180718"/>
                  <a:pt x="2211009" y="222422"/>
                </a:cubicBezTo>
                <a:cubicBezTo>
                  <a:pt x="2363312" y="370703"/>
                  <a:pt x="2610804" y="370703"/>
                  <a:pt x="2763107" y="222422"/>
                </a:cubicBezTo>
                <a:cubicBezTo>
                  <a:pt x="2805942" y="180718"/>
                  <a:pt x="2864008" y="157549"/>
                  <a:pt x="2924929" y="157549"/>
                </a:cubicBezTo>
                <a:cubicBezTo>
                  <a:pt x="2985850" y="157549"/>
                  <a:pt x="3042964" y="180718"/>
                  <a:pt x="3086751" y="222422"/>
                </a:cubicBezTo>
                <a:cubicBezTo>
                  <a:pt x="3160047" y="293782"/>
                  <a:pt x="3258092" y="333632"/>
                  <a:pt x="3362800" y="333632"/>
                </a:cubicBezTo>
                <a:cubicBezTo>
                  <a:pt x="3467508" y="333632"/>
                  <a:pt x="3564601" y="293782"/>
                  <a:pt x="3638849" y="222422"/>
                </a:cubicBezTo>
                <a:cubicBezTo>
                  <a:pt x="3728327" y="135306"/>
                  <a:pt x="3873014" y="135306"/>
                  <a:pt x="3961540" y="222422"/>
                </a:cubicBezTo>
                <a:cubicBezTo>
                  <a:pt x="4113843" y="370703"/>
                  <a:pt x="4361336" y="370703"/>
                  <a:pt x="4513638" y="222422"/>
                </a:cubicBezTo>
                <a:cubicBezTo>
                  <a:pt x="4603117" y="135306"/>
                  <a:pt x="4747804" y="135306"/>
                  <a:pt x="4836330" y="222422"/>
                </a:cubicBezTo>
                <a:cubicBezTo>
                  <a:pt x="4867743" y="253005"/>
                  <a:pt x="4919145" y="253005"/>
                  <a:pt x="4950557" y="222422"/>
                </a:cubicBezTo>
                <a:cubicBezTo>
                  <a:pt x="4981970" y="191839"/>
                  <a:pt x="4981970" y="141794"/>
                  <a:pt x="4950557" y="111211"/>
                </a:cubicBezTo>
                <a:cubicBezTo>
                  <a:pt x="4876310" y="39851"/>
                  <a:pt x="4778265" y="0"/>
                  <a:pt x="4673557" y="0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9507" cap="flat">
            <a:noFill/>
            <a:prstDash val="solid"/>
            <a:miter/>
          </a:ln>
        </p:spPr>
        <p:txBody>
          <a:bodyPr lIns="68580" tIns="34290" rIns="68580" bIns="34290" rtlCol="0" anchor="ctr"/>
          <a:lstStyle/>
          <a:p>
            <a:endParaRPr lang="es-ES"/>
          </a:p>
        </p:txBody>
      </p:sp>
      <p:sp>
        <p:nvSpPr>
          <p:cNvPr id="232" name="Elipse 198">
            <a:extLst>
              <a:ext uri="{FF2B5EF4-FFF2-40B4-BE49-F238E27FC236}">
                <a16:creationId xmlns:a16="http://schemas.microsoft.com/office/drawing/2014/main" xmlns="" id="{FE1E695F-E6C7-9F4F-8FD7-E19079FFDFD3}"/>
              </a:ext>
            </a:extLst>
          </p:cNvPr>
          <p:cNvSpPr/>
          <p:nvPr/>
        </p:nvSpPr>
        <p:spPr>
          <a:xfrm>
            <a:off x="512192" y="237233"/>
            <a:ext cx="298622" cy="300178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7707731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Elipse 198">
            <a:extLst>
              <a:ext uri="{FF2B5EF4-FFF2-40B4-BE49-F238E27FC236}">
                <a16:creationId xmlns:a16="http://schemas.microsoft.com/office/drawing/2014/main" xmlns="" id="{FE1E695F-E6C7-9F4F-8FD7-E19079FFDFD3}"/>
              </a:ext>
            </a:extLst>
          </p:cNvPr>
          <p:cNvSpPr/>
          <p:nvPr/>
        </p:nvSpPr>
        <p:spPr>
          <a:xfrm>
            <a:off x="3167393" y="1782644"/>
            <a:ext cx="451022" cy="451022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s-ES"/>
          </a:p>
        </p:txBody>
      </p:sp>
      <p:sp>
        <p:nvSpPr>
          <p:cNvPr id="378" name="Elipse 198">
            <a:extLst>
              <a:ext uri="{FF2B5EF4-FFF2-40B4-BE49-F238E27FC236}">
                <a16:creationId xmlns:a16="http://schemas.microsoft.com/office/drawing/2014/main" xmlns="" id="{FE1E695F-E6C7-9F4F-8FD7-E19079FFDFD3}"/>
              </a:ext>
            </a:extLst>
          </p:cNvPr>
          <p:cNvSpPr/>
          <p:nvPr/>
        </p:nvSpPr>
        <p:spPr>
          <a:xfrm>
            <a:off x="8384734" y="2530717"/>
            <a:ext cx="451022" cy="451022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s-ES"/>
          </a:p>
        </p:txBody>
      </p:sp>
      <p:grpSp>
        <p:nvGrpSpPr>
          <p:cNvPr id="224" name="Gráfico 45">
            <a:extLst>
              <a:ext uri="{FF2B5EF4-FFF2-40B4-BE49-F238E27FC236}">
                <a16:creationId xmlns:a16="http://schemas.microsoft.com/office/drawing/2014/main" xmlns="" id="{88138CCC-5DC5-7D46-85C5-7BDF5DC800A3}"/>
              </a:ext>
            </a:extLst>
          </p:cNvPr>
          <p:cNvGrpSpPr/>
          <p:nvPr/>
        </p:nvGrpSpPr>
        <p:grpSpPr>
          <a:xfrm rot="5400000">
            <a:off x="2039970" y="561085"/>
            <a:ext cx="1076174" cy="1366943"/>
            <a:chOff x="4026202" y="795652"/>
            <a:chExt cx="4143396" cy="5262889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225" name="Forma libre 53">
              <a:extLst>
                <a:ext uri="{FF2B5EF4-FFF2-40B4-BE49-F238E27FC236}">
                  <a16:creationId xmlns:a16="http://schemas.microsoft.com/office/drawing/2014/main" xmlns="" id="{D85388F1-9D7A-A841-B275-20282DF0408D}"/>
                </a:ext>
              </a:extLst>
            </p:cNvPr>
            <p:cNvSpPr/>
            <p:nvPr/>
          </p:nvSpPr>
          <p:spPr>
            <a:xfrm>
              <a:off x="6820144" y="79565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26" name="Forma libre 47">
              <a:extLst>
                <a:ext uri="{FF2B5EF4-FFF2-40B4-BE49-F238E27FC236}">
                  <a16:creationId xmlns:a16="http://schemas.microsoft.com/office/drawing/2014/main" xmlns="" id="{DC42611D-3A30-054A-AD7D-D140AF6639B2}"/>
                </a:ext>
              </a:extLst>
            </p:cNvPr>
            <p:cNvSpPr/>
            <p:nvPr/>
          </p:nvSpPr>
          <p:spPr>
            <a:xfrm>
              <a:off x="6820144" y="1459697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27" name="Forma libre 48">
              <a:extLst>
                <a:ext uri="{FF2B5EF4-FFF2-40B4-BE49-F238E27FC236}">
                  <a16:creationId xmlns:a16="http://schemas.microsoft.com/office/drawing/2014/main" xmlns="" id="{66356F41-6FFD-A045-8593-EB9B5DE3B80E}"/>
                </a:ext>
              </a:extLst>
            </p:cNvPr>
            <p:cNvSpPr/>
            <p:nvPr/>
          </p:nvSpPr>
          <p:spPr>
            <a:xfrm>
              <a:off x="6820144" y="181930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28" name="Forma libre 49">
              <a:extLst>
                <a:ext uri="{FF2B5EF4-FFF2-40B4-BE49-F238E27FC236}">
                  <a16:creationId xmlns:a16="http://schemas.microsoft.com/office/drawing/2014/main" xmlns="" id="{5F1C8667-B9DA-5946-BD90-24B565411502}"/>
                </a:ext>
              </a:extLst>
            </p:cNvPr>
            <p:cNvSpPr/>
            <p:nvPr/>
          </p:nvSpPr>
          <p:spPr>
            <a:xfrm>
              <a:off x="6820144" y="1099134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29" name="Forma libre 50">
              <a:extLst>
                <a:ext uri="{FF2B5EF4-FFF2-40B4-BE49-F238E27FC236}">
                  <a16:creationId xmlns:a16="http://schemas.microsoft.com/office/drawing/2014/main" xmlns="" id="{975F9447-F7D8-5F43-8D6D-981DF8966043}"/>
                </a:ext>
              </a:extLst>
            </p:cNvPr>
            <p:cNvSpPr/>
            <p:nvPr/>
          </p:nvSpPr>
          <p:spPr>
            <a:xfrm>
              <a:off x="6820144" y="2539484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30" name="Forma libre 51">
              <a:extLst>
                <a:ext uri="{FF2B5EF4-FFF2-40B4-BE49-F238E27FC236}">
                  <a16:creationId xmlns:a16="http://schemas.microsoft.com/office/drawing/2014/main" xmlns="" id="{4EEE7C49-7C7E-EF4B-8A2E-8351943ED6DB}"/>
                </a:ext>
              </a:extLst>
            </p:cNvPr>
            <p:cNvSpPr/>
            <p:nvPr/>
          </p:nvSpPr>
          <p:spPr>
            <a:xfrm>
              <a:off x="6820144" y="217987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31" name="Forma libre 52">
              <a:extLst>
                <a:ext uri="{FF2B5EF4-FFF2-40B4-BE49-F238E27FC236}">
                  <a16:creationId xmlns:a16="http://schemas.microsoft.com/office/drawing/2014/main" xmlns="" id="{EFD41F2C-5C28-DB45-AEC0-66BEBD1DA093}"/>
                </a:ext>
              </a:extLst>
            </p:cNvPr>
            <p:cNvSpPr/>
            <p:nvPr/>
          </p:nvSpPr>
          <p:spPr>
            <a:xfrm>
              <a:off x="8017547" y="1099134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32" name="Forma libre 54">
              <a:extLst>
                <a:ext uri="{FF2B5EF4-FFF2-40B4-BE49-F238E27FC236}">
                  <a16:creationId xmlns:a16="http://schemas.microsoft.com/office/drawing/2014/main" xmlns="" id="{62F30FC9-19D9-C645-A53A-94E570683EB2}"/>
                </a:ext>
              </a:extLst>
            </p:cNvPr>
            <p:cNvSpPr/>
            <p:nvPr/>
          </p:nvSpPr>
          <p:spPr>
            <a:xfrm>
              <a:off x="6820144" y="2900047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33" name="Forma libre 55">
              <a:extLst>
                <a:ext uri="{FF2B5EF4-FFF2-40B4-BE49-F238E27FC236}">
                  <a16:creationId xmlns:a16="http://schemas.microsoft.com/office/drawing/2014/main" xmlns="" id="{EF2401A6-E128-AB40-9196-EA2D6931E29F}"/>
                </a:ext>
              </a:extLst>
            </p:cNvPr>
            <p:cNvSpPr/>
            <p:nvPr/>
          </p:nvSpPr>
          <p:spPr>
            <a:xfrm>
              <a:off x="7219278" y="181930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34" name="Forma libre 56">
              <a:extLst>
                <a:ext uri="{FF2B5EF4-FFF2-40B4-BE49-F238E27FC236}">
                  <a16:creationId xmlns:a16="http://schemas.microsoft.com/office/drawing/2014/main" xmlns="" id="{65362A6C-7E29-F34A-9209-5AFF91683D7E}"/>
                </a:ext>
              </a:extLst>
            </p:cNvPr>
            <p:cNvSpPr/>
            <p:nvPr/>
          </p:nvSpPr>
          <p:spPr>
            <a:xfrm>
              <a:off x="8017547" y="217987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35" name="Forma libre 57">
              <a:extLst>
                <a:ext uri="{FF2B5EF4-FFF2-40B4-BE49-F238E27FC236}">
                  <a16:creationId xmlns:a16="http://schemas.microsoft.com/office/drawing/2014/main" xmlns="" id="{0A8DED11-831B-BA46-A9F0-F2F4D1A8B636}"/>
                </a:ext>
              </a:extLst>
            </p:cNvPr>
            <p:cNvSpPr/>
            <p:nvPr/>
          </p:nvSpPr>
          <p:spPr>
            <a:xfrm>
              <a:off x="8017547" y="181930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36" name="Forma libre 58">
              <a:extLst>
                <a:ext uri="{FF2B5EF4-FFF2-40B4-BE49-F238E27FC236}">
                  <a16:creationId xmlns:a16="http://schemas.microsoft.com/office/drawing/2014/main" xmlns="" id="{B771C2F7-2CEE-6D4F-B8F0-316FB7E583A3}"/>
                </a:ext>
              </a:extLst>
            </p:cNvPr>
            <p:cNvSpPr/>
            <p:nvPr/>
          </p:nvSpPr>
          <p:spPr>
            <a:xfrm>
              <a:off x="6820144" y="557905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37" name="Forma libre 59">
              <a:extLst>
                <a:ext uri="{FF2B5EF4-FFF2-40B4-BE49-F238E27FC236}">
                  <a16:creationId xmlns:a16="http://schemas.microsoft.com/office/drawing/2014/main" xmlns="" id="{2C1936B4-FCD6-3048-B20B-6BD0A67140A3}"/>
                </a:ext>
              </a:extLst>
            </p:cNvPr>
            <p:cNvSpPr/>
            <p:nvPr/>
          </p:nvSpPr>
          <p:spPr>
            <a:xfrm>
              <a:off x="6820144" y="5252745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38" name="Forma libre 60">
              <a:extLst>
                <a:ext uri="{FF2B5EF4-FFF2-40B4-BE49-F238E27FC236}">
                  <a16:creationId xmlns:a16="http://schemas.microsoft.com/office/drawing/2014/main" xmlns="" id="{558D9BEB-DAB1-2942-8E68-CBF44BDD4602}"/>
                </a:ext>
              </a:extLst>
            </p:cNvPr>
            <p:cNvSpPr/>
            <p:nvPr/>
          </p:nvSpPr>
          <p:spPr>
            <a:xfrm>
              <a:off x="7219278" y="79565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39" name="Forma libre 61">
              <a:extLst>
                <a:ext uri="{FF2B5EF4-FFF2-40B4-BE49-F238E27FC236}">
                  <a16:creationId xmlns:a16="http://schemas.microsoft.com/office/drawing/2014/main" xmlns="" id="{867F8E2D-0323-C14C-A9CE-995A44595B42}"/>
                </a:ext>
              </a:extLst>
            </p:cNvPr>
            <p:cNvSpPr/>
            <p:nvPr/>
          </p:nvSpPr>
          <p:spPr>
            <a:xfrm>
              <a:off x="6820144" y="325965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40" name="Forma libre 62">
              <a:extLst>
                <a:ext uri="{FF2B5EF4-FFF2-40B4-BE49-F238E27FC236}">
                  <a16:creationId xmlns:a16="http://schemas.microsoft.com/office/drawing/2014/main" xmlns="" id="{2807C784-13FB-F84D-A42D-94F0951486AA}"/>
                </a:ext>
              </a:extLst>
            </p:cNvPr>
            <p:cNvSpPr/>
            <p:nvPr/>
          </p:nvSpPr>
          <p:spPr>
            <a:xfrm>
              <a:off x="7219278" y="1099134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41" name="Forma libre 63">
              <a:extLst>
                <a:ext uri="{FF2B5EF4-FFF2-40B4-BE49-F238E27FC236}">
                  <a16:creationId xmlns:a16="http://schemas.microsoft.com/office/drawing/2014/main" xmlns="" id="{F4D05653-0688-5748-B70E-F41B21F14D9F}"/>
                </a:ext>
              </a:extLst>
            </p:cNvPr>
            <p:cNvSpPr/>
            <p:nvPr/>
          </p:nvSpPr>
          <p:spPr>
            <a:xfrm>
              <a:off x="6820144" y="4926430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42" name="Forma libre 64">
              <a:extLst>
                <a:ext uri="{FF2B5EF4-FFF2-40B4-BE49-F238E27FC236}">
                  <a16:creationId xmlns:a16="http://schemas.microsoft.com/office/drawing/2014/main" xmlns="" id="{84C5C0B0-98FE-6947-AFB5-1201799210A9}"/>
                </a:ext>
              </a:extLst>
            </p:cNvPr>
            <p:cNvSpPr/>
            <p:nvPr/>
          </p:nvSpPr>
          <p:spPr>
            <a:xfrm>
              <a:off x="6820144" y="362022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43" name="Forma libre 65">
              <a:extLst>
                <a:ext uri="{FF2B5EF4-FFF2-40B4-BE49-F238E27FC236}">
                  <a16:creationId xmlns:a16="http://schemas.microsoft.com/office/drawing/2014/main" xmlns="" id="{AF691588-DDB0-3D4B-B29E-1D6EC0FBB934}"/>
                </a:ext>
              </a:extLst>
            </p:cNvPr>
            <p:cNvSpPr/>
            <p:nvPr/>
          </p:nvSpPr>
          <p:spPr>
            <a:xfrm>
              <a:off x="6820144" y="3946536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44" name="Forma libre 66">
              <a:extLst>
                <a:ext uri="{FF2B5EF4-FFF2-40B4-BE49-F238E27FC236}">
                  <a16:creationId xmlns:a16="http://schemas.microsoft.com/office/drawing/2014/main" xmlns="" id="{CFC96695-A12C-4948-9441-84245189EE75}"/>
                </a:ext>
              </a:extLst>
            </p:cNvPr>
            <p:cNvSpPr/>
            <p:nvPr/>
          </p:nvSpPr>
          <p:spPr>
            <a:xfrm>
              <a:off x="6820144" y="4600116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45" name="Forma libre 67">
              <a:extLst>
                <a:ext uri="{FF2B5EF4-FFF2-40B4-BE49-F238E27FC236}">
                  <a16:creationId xmlns:a16="http://schemas.microsoft.com/office/drawing/2014/main" xmlns="" id="{5B7205C0-5BCB-CF47-A919-1EFD792F22C2}"/>
                </a:ext>
              </a:extLst>
            </p:cNvPr>
            <p:cNvSpPr/>
            <p:nvPr/>
          </p:nvSpPr>
          <p:spPr>
            <a:xfrm>
              <a:off x="6820144" y="4272850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46" name="Forma libre 68">
              <a:extLst>
                <a:ext uri="{FF2B5EF4-FFF2-40B4-BE49-F238E27FC236}">
                  <a16:creationId xmlns:a16="http://schemas.microsoft.com/office/drawing/2014/main" xmlns="" id="{E50061BD-E229-E842-B849-98E4E5F3F0CB}"/>
                </a:ext>
              </a:extLst>
            </p:cNvPr>
            <p:cNvSpPr/>
            <p:nvPr/>
          </p:nvSpPr>
          <p:spPr>
            <a:xfrm>
              <a:off x="7219278" y="1459697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47" name="Forma libre 69">
              <a:extLst>
                <a:ext uri="{FF2B5EF4-FFF2-40B4-BE49-F238E27FC236}">
                  <a16:creationId xmlns:a16="http://schemas.microsoft.com/office/drawing/2014/main" xmlns="" id="{07E5DFF1-C0D5-184B-AFDB-F034E48119ED}"/>
                </a:ext>
              </a:extLst>
            </p:cNvPr>
            <p:cNvSpPr/>
            <p:nvPr/>
          </p:nvSpPr>
          <p:spPr>
            <a:xfrm>
              <a:off x="8017547" y="2539484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48" name="Forma libre 70">
              <a:extLst>
                <a:ext uri="{FF2B5EF4-FFF2-40B4-BE49-F238E27FC236}">
                  <a16:creationId xmlns:a16="http://schemas.microsoft.com/office/drawing/2014/main" xmlns="" id="{A3BDF80A-CD90-064F-99F2-4052B4069762}"/>
                </a:ext>
              </a:extLst>
            </p:cNvPr>
            <p:cNvSpPr/>
            <p:nvPr/>
          </p:nvSpPr>
          <p:spPr>
            <a:xfrm>
              <a:off x="8017547" y="3946536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49" name="Forma libre 71">
              <a:extLst>
                <a:ext uri="{FF2B5EF4-FFF2-40B4-BE49-F238E27FC236}">
                  <a16:creationId xmlns:a16="http://schemas.microsoft.com/office/drawing/2014/main" xmlns="" id="{D0913677-6BB5-EE49-872C-7F2F426235DD}"/>
                </a:ext>
              </a:extLst>
            </p:cNvPr>
            <p:cNvSpPr/>
            <p:nvPr/>
          </p:nvSpPr>
          <p:spPr>
            <a:xfrm>
              <a:off x="8017547" y="362022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50" name="Forma libre 72">
              <a:extLst>
                <a:ext uri="{FF2B5EF4-FFF2-40B4-BE49-F238E27FC236}">
                  <a16:creationId xmlns:a16="http://schemas.microsoft.com/office/drawing/2014/main" xmlns="" id="{36F9261C-F89C-8240-9CF0-309B605C9482}"/>
                </a:ext>
              </a:extLst>
            </p:cNvPr>
            <p:cNvSpPr/>
            <p:nvPr/>
          </p:nvSpPr>
          <p:spPr>
            <a:xfrm>
              <a:off x="8017547" y="325965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51" name="Forma libre 73">
              <a:extLst>
                <a:ext uri="{FF2B5EF4-FFF2-40B4-BE49-F238E27FC236}">
                  <a16:creationId xmlns:a16="http://schemas.microsoft.com/office/drawing/2014/main" xmlns="" id="{337D6E97-E3F9-BA4C-95FC-2441767C3BF2}"/>
                </a:ext>
              </a:extLst>
            </p:cNvPr>
            <p:cNvSpPr/>
            <p:nvPr/>
          </p:nvSpPr>
          <p:spPr>
            <a:xfrm>
              <a:off x="8017547" y="4272850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52" name="Forma libre 74">
              <a:extLst>
                <a:ext uri="{FF2B5EF4-FFF2-40B4-BE49-F238E27FC236}">
                  <a16:creationId xmlns:a16="http://schemas.microsoft.com/office/drawing/2014/main" xmlns="" id="{EFC87C96-4417-B447-A01C-1FC3E16D1145}"/>
                </a:ext>
              </a:extLst>
            </p:cNvPr>
            <p:cNvSpPr/>
            <p:nvPr/>
          </p:nvSpPr>
          <p:spPr>
            <a:xfrm>
              <a:off x="8017547" y="2900047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53" name="Forma libre 75">
              <a:extLst>
                <a:ext uri="{FF2B5EF4-FFF2-40B4-BE49-F238E27FC236}">
                  <a16:creationId xmlns:a16="http://schemas.microsoft.com/office/drawing/2014/main" xmlns="" id="{26AF93DA-0C68-454C-82D6-95B6FDE0A2C0}"/>
                </a:ext>
              </a:extLst>
            </p:cNvPr>
            <p:cNvSpPr/>
            <p:nvPr/>
          </p:nvSpPr>
          <p:spPr>
            <a:xfrm>
              <a:off x="8017547" y="4600116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54" name="Forma libre 76">
              <a:extLst>
                <a:ext uri="{FF2B5EF4-FFF2-40B4-BE49-F238E27FC236}">
                  <a16:creationId xmlns:a16="http://schemas.microsoft.com/office/drawing/2014/main" xmlns="" id="{45B4D061-BD8B-BF44-9AB6-3487C1FBDA8D}"/>
                </a:ext>
              </a:extLst>
            </p:cNvPr>
            <p:cNvSpPr/>
            <p:nvPr/>
          </p:nvSpPr>
          <p:spPr>
            <a:xfrm>
              <a:off x="8017547" y="557905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55" name="Forma libre 77">
              <a:extLst>
                <a:ext uri="{FF2B5EF4-FFF2-40B4-BE49-F238E27FC236}">
                  <a16:creationId xmlns:a16="http://schemas.microsoft.com/office/drawing/2014/main" xmlns="" id="{EEDD852F-6467-4C48-B0D0-66B8C27EF84A}"/>
                </a:ext>
              </a:extLst>
            </p:cNvPr>
            <p:cNvSpPr/>
            <p:nvPr/>
          </p:nvSpPr>
          <p:spPr>
            <a:xfrm>
              <a:off x="8017547" y="4926430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56" name="Forma libre 78">
              <a:extLst>
                <a:ext uri="{FF2B5EF4-FFF2-40B4-BE49-F238E27FC236}">
                  <a16:creationId xmlns:a16="http://schemas.microsoft.com/office/drawing/2014/main" xmlns="" id="{E6873EB7-AA6E-9E41-943C-A3F5D91FD434}"/>
                </a:ext>
              </a:extLst>
            </p:cNvPr>
            <p:cNvSpPr/>
            <p:nvPr/>
          </p:nvSpPr>
          <p:spPr>
            <a:xfrm>
              <a:off x="8017547" y="5252745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57" name="Forma libre 79">
              <a:extLst>
                <a:ext uri="{FF2B5EF4-FFF2-40B4-BE49-F238E27FC236}">
                  <a16:creationId xmlns:a16="http://schemas.microsoft.com/office/drawing/2014/main" xmlns="" id="{4E5726CA-F5AF-B745-BEF0-99BCCA3C01B5}"/>
                </a:ext>
              </a:extLst>
            </p:cNvPr>
            <p:cNvSpPr/>
            <p:nvPr/>
          </p:nvSpPr>
          <p:spPr>
            <a:xfrm>
              <a:off x="6820144" y="5906325"/>
              <a:ext cx="152051" cy="152216"/>
            </a:xfrm>
            <a:custGeom>
              <a:avLst/>
              <a:gdLst>
                <a:gd name="connsiteX0" fmla="*/ 152051 w 152051"/>
                <a:gd name="connsiteY0" fmla="*/ 76109 h 152216"/>
                <a:gd name="connsiteX1" fmla="*/ 76026 w 152051"/>
                <a:gd name="connsiteY1" fmla="*/ 152217 h 152216"/>
                <a:gd name="connsiteX2" fmla="*/ 0 w 152051"/>
                <a:gd name="connsiteY2" fmla="*/ 76109 h 152216"/>
                <a:gd name="connsiteX3" fmla="*/ 76026 w 152051"/>
                <a:gd name="connsiteY3" fmla="*/ 0 h 152216"/>
                <a:gd name="connsiteX4" fmla="*/ 152051 w 152051"/>
                <a:gd name="connsiteY4" fmla="*/ 76109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9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9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9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58" name="Forma libre 80">
              <a:extLst>
                <a:ext uri="{FF2B5EF4-FFF2-40B4-BE49-F238E27FC236}">
                  <a16:creationId xmlns:a16="http://schemas.microsoft.com/office/drawing/2014/main" xmlns="" id="{50422B87-F767-5340-AA1B-08A3BDB6790A}"/>
                </a:ext>
              </a:extLst>
            </p:cNvPr>
            <p:cNvSpPr/>
            <p:nvPr/>
          </p:nvSpPr>
          <p:spPr>
            <a:xfrm>
              <a:off x="7618413" y="5906325"/>
              <a:ext cx="152051" cy="152216"/>
            </a:xfrm>
            <a:custGeom>
              <a:avLst/>
              <a:gdLst>
                <a:gd name="connsiteX0" fmla="*/ 152051 w 152051"/>
                <a:gd name="connsiteY0" fmla="*/ 76109 h 152216"/>
                <a:gd name="connsiteX1" fmla="*/ 76026 w 152051"/>
                <a:gd name="connsiteY1" fmla="*/ 152217 h 152216"/>
                <a:gd name="connsiteX2" fmla="*/ 0 w 152051"/>
                <a:gd name="connsiteY2" fmla="*/ 76109 h 152216"/>
                <a:gd name="connsiteX3" fmla="*/ 76026 w 152051"/>
                <a:gd name="connsiteY3" fmla="*/ 0 h 152216"/>
                <a:gd name="connsiteX4" fmla="*/ 152051 w 152051"/>
                <a:gd name="connsiteY4" fmla="*/ 76109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9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9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9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59" name="Forma libre 81">
              <a:extLst>
                <a:ext uri="{FF2B5EF4-FFF2-40B4-BE49-F238E27FC236}">
                  <a16:creationId xmlns:a16="http://schemas.microsoft.com/office/drawing/2014/main" xmlns="" id="{11CEF51D-9A56-3442-B4A7-E19F4609AEA9}"/>
                </a:ext>
              </a:extLst>
            </p:cNvPr>
            <p:cNvSpPr/>
            <p:nvPr/>
          </p:nvSpPr>
          <p:spPr>
            <a:xfrm>
              <a:off x="7618413" y="557905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60" name="Forma libre 82">
              <a:extLst>
                <a:ext uri="{FF2B5EF4-FFF2-40B4-BE49-F238E27FC236}">
                  <a16:creationId xmlns:a16="http://schemas.microsoft.com/office/drawing/2014/main" xmlns="" id="{25877E9D-D2C6-5D4D-ADC7-9C92DEA9969E}"/>
                </a:ext>
              </a:extLst>
            </p:cNvPr>
            <p:cNvSpPr/>
            <p:nvPr/>
          </p:nvSpPr>
          <p:spPr>
            <a:xfrm>
              <a:off x="7618413" y="5252745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61" name="Forma libre 83">
              <a:extLst>
                <a:ext uri="{FF2B5EF4-FFF2-40B4-BE49-F238E27FC236}">
                  <a16:creationId xmlns:a16="http://schemas.microsoft.com/office/drawing/2014/main" xmlns="" id="{F8FA9C45-4245-DF42-B869-0C333865811E}"/>
                </a:ext>
              </a:extLst>
            </p:cNvPr>
            <p:cNvSpPr/>
            <p:nvPr/>
          </p:nvSpPr>
          <p:spPr>
            <a:xfrm>
              <a:off x="7219278" y="217987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62" name="Forma libre 84">
              <a:extLst>
                <a:ext uri="{FF2B5EF4-FFF2-40B4-BE49-F238E27FC236}">
                  <a16:creationId xmlns:a16="http://schemas.microsoft.com/office/drawing/2014/main" xmlns="" id="{DD0A3653-332F-6F46-BD60-5BA299A0E633}"/>
                </a:ext>
              </a:extLst>
            </p:cNvPr>
            <p:cNvSpPr/>
            <p:nvPr/>
          </p:nvSpPr>
          <p:spPr>
            <a:xfrm>
              <a:off x="7219278" y="557905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63" name="Forma libre 85">
              <a:extLst>
                <a:ext uri="{FF2B5EF4-FFF2-40B4-BE49-F238E27FC236}">
                  <a16:creationId xmlns:a16="http://schemas.microsoft.com/office/drawing/2014/main" xmlns="" id="{455F1D6B-A89E-D54C-8BD1-12B19A85E0B4}"/>
                </a:ext>
              </a:extLst>
            </p:cNvPr>
            <p:cNvSpPr/>
            <p:nvPr/>
          </p:nvSpPr>
          <p:spPr>
            <a:xfrm>
              <a:off x="7219278" y="4926430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64" name="Forma libre 86">
              <a:extLst>
                <a:ext uri="{FF2B5EF4-FFF2-40B4-BE49-F238E27FC236}">
                  <a16:creationId xmlns:a16="http://schemas.microsoft.com/office/drawing/2014/main" xmlns="" id="{F53B1C48-6B19-ED45-BFFC-7147A888B7CF}"/>
                </a:ext>
              </a:extLst>
            </p:cNvPr>
            <p:cNvSpPr/>
            <p:nvPr/>
          </p:nvSpPr>
          <p:spPr>
            <a:xfrm>
              <a:off x="7219278" y="5906325"/>
              <a:ext cx="152051" cy="152216"/>
            </a:xfrm>
            <a:custGeom>
              <a:avLst/>
              <a:gdLst>
                <a:gd name="connsiteX0" fmla="*/ 152051 w 152051"/>
                <a:gd name="connsiteY0" fmla="*/ 76109 h 152216"/>
                <a:gd name="connsiteX1" fmla="*/ 76026 w 152051"/>
                <a:gd name="connsiteY1" fmla="*/ 152217 h 152216"/>
                <a:gd name="connsiteX2" fmla="*/ 0 w 152051"/>
                <a:gd name="connsiteY2" fmla="*/ 76109 h 152216"/>
                <a:gd name="connsiteX3" fmla="*/ 76026 w 152051"/>
                <a:gd name="connsiteY3" fmla="*/ 0 h 152216"/>
                <a:gd name="connsiteX4" fmla="*/ 152051 w 152051"/>
                <a:gd name="connsiteY4" fmla="*/ 76109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9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9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9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65" name="Forma libre 87">
              <a:extLst>
                <a:ext uri="{FF2B5EF4-FFF2-40B4-BE49-F238E27FC236}">
                  <a16:creationId xmlns:a16="http://schemas.microsoft.com/office/drawing/2014/main" xmlns="" id="{CAD47237-7E25-CB49-A046-8FF4453100B9}"/>
                </a:ext>
              </a:extLst>
            </p:cNvPr>
            <p:cNvSpPr/>
            <p:nvPr/>
          </p:nvSpPr>
          <p:spPr>
            <a:xfrm>
              <a:off x="7219278" y="5252745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66" name="Forma libre 88">
              <a:extLst>
                <a:ext uri="{FF2B5EF4-FFF2-40B4-BE49-F238E27FC236}">
                  <a16:creationId xmlns:a16="http://schemas.microsoft.com/office/drawing/2014/main" xmlns="" id="{D8D9A142-E314-9E4B-B587-FFABFD1064CE}"/>
                </a:ext>
              </a:extLst>
            </p:cNvPr>
            <p:cNvSpPr/>
            <p:nvPr/>
          </p:nvSpPr>
          <p:spPr>
            <a:xfrm>
              <a:off x="7219278" y="4272850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67" name="Forma libre 89">
              <a:extLst>
                <a:ext uri="{FF2B5EF4-FFF2-40B4-BE49-F238E27FC236}">
                  <a16:creationId xmlns:a16="http://schemas.microsoft.com/office/drawing/2014/main" xmlns="" id="{E5120396-CE0E-5C4B-B6E5-C80602EBFA2E}"/>
                </a:ext>
              </a:extLst>
            </p:cNvPr>
            <p:cNvSpPr/>
            <p:nvPr/>
          </p:nvSpPr>
          <p:spPr>
            <a:xfrm>
              <a:off x="7219278" y="4600116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68" name="Forma libre 90">
              <a:extLst>
                <a:ext uri="{FF2B5EF4-FFF2-40B4-BE49-F238E27FC236}">
                  <a16:creationId xmlns:a16="http://schemas.microsoft.com/office/drawing/2014/main" xmlns="" id="{7FA83D62-84CC-5048-97A1-343D76B83A4D}"/>
                </a:ext>
              </a:extLst>
            </p:cNvPr>
            <p:cNvSpPr/>
            <p:nvPr/>
          </p:nvSpPr>
          <p:spPr>
            <a:xfrm>
              <a:off x="7219278" y="2539484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69" name="Forma libre 91">
              <a:extLst>
                <a:ext uri="{FF2B5EF4-FFF2-40B4-BE49-F238E27FC236}">
                  <a16:creationId xmlns:a16="http://schemas.microsoft.com/office/drawing/2014/main" xmlns="" id="{C709272B-F5D2-034F-9B04-6C57D4E2FE52}"/>
                </a:ext>
              </a:extLst>
            </p:cNvPr>
            <p:cNvSpPr/>
            <p:nvPr/>
          </p:nvSpPr>
          <p:spPr>
            <a:xfrm>
              <a:off x="7219278" y="3946536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70" name="Forma libre 92">
              <a:extLst>
                <a:ext uri="{FF2B5EF4-FFF2-40B4-BE49-F238E27FC236}">
                  <a16:creationId xmlns:a16="http://schemas.microsoft.com/office/drawing/2014/main" xmlns="" id="{F3D189D5-999E-464B-9153-31099A8B650B}"/>
                </a:ext>
              </a:extLst>
            </p:cNvPr>
            <p:cNvSpPr/>
            <p:nvPr/>
          </p:nvSpPr>
          <p:spPr>
            <a:xfrm>
              <a:off x="7219278" y="2900047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71" name="Forma libre 93">
              <a:extLst>
                <a:ext uri="{FF2B5EF4-FFF2-40B4-BE49-F238E27FC236}">
                  <a16:creationId xmlns:a16="http://schemas.microsoft.com/office/drawing/2014/main" xmlns="" id="{1513750C-E6F8-D448-808C-5A4EEDD888DC}"/>
                </a:ext>
              </a:extLst>
            </p:cNvPr>
            <p:cNvSpPr/>
            <p:nvPr/>
          </p:nvSpPr>
          <p:spPr>
            <a:xfrm>
              <a:off x="7219278" y="325965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72" name="Forma libre 94">
              <a:extLst>
                <a:ext uri="{FF2B5EF4-FFF2-40B4-BE49-F238E27FC236}">
                  <a16:creationId xmlns:a16="http://schemas.microsoft.com/office/drawing/2014/main" xmlns="" id="{B8270560-C055-304A-A064-55A24B2B021B}"/>
                </a:ext>
              </a:extLst>
            </p:cNvPr>
            <p:cNvSpPr/>
            <p:nvPr/>
          </p:nvSpPr>
          <p:spPr>
            <a:xfrm>
              <a:off x="7219278" y="362022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73" name="Forma libre 95">
              <a:extLst>
                <a:ext uri="{FF2B5EF4-FFF2-40B4-BE49-F238E27FC236}">
                  <a16:creationId xmlns:a16="http://schemas.microsoft.com/office/drawing/2014/main" xmlns="" id="{C197CCE0-CBDA-A248-923E-02591E432BEF}"/>
                </a:ext>
              </a:extLst>
            </p:cNvPr>
            <p:cNvSpPr/>
            <p:nvPr/>
          </p:nvSpPr>
          <p:spPr>
            <a:xfrm>
              <a:off x="7618413" y="2539484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74" name="Forma libre 96">
              <a:extLst>
                <a:ext uri="{FF2B5EF4-FFF2-40B4-BE49-F238E27FC236}">
                  <a16:creationId xmlns:a16="http://schemas.microsoft.com/office/drawing/2014/main" xmlns="" id="{C38C2D25-A05F-784F-A20F-17996BB084D6}"/>
                </a:ext>
              </a:extLst>
            </p:cNvPr>
            <p:cNvSpPr/>
            <p:nvPr/>
          </p:nvSpPr>
          <p:spPr>
            <a:xfrm>
              <a:off x="7618413" y="362022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75" name="Forma libre 97">
              <a:extLst>
                <a:ext uri="{FF2B5EF4-FFF2-40B4-BE49-F238E27FC236}">
                  <a16:creationId xmlns:a16="http://schemas.microsoft.com/office/drawing/2014/main" xmlns="" id="{39624096-F795-BE40-A03C-6D9765DEDF0B}"/>
                </a:ext>
              </a:extLst>
            </p:cNvPr>
            <p:cNvSpPr/>
            <p:nvPr/>
          </p:nvSpPr>
          <p:spPr>
            <a:xfrm>
              <a:off x="7618413" y="3946536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76" name="Forma libre 98">
              <a:extLst>
                <a:ext uri="{FF2B5EF4-FFF2-40B4-BE49-F238E27FC236}">
                  <a16:creationId xmlns:a16="http://schemas.microsoft.com/office/drawing/2014/main" xmlns="" id="{3BA91AF3-B377-BA48-A238-4425EE6D5270}"/>
                </a:ext>
              </a:extLst>
            </p:cNvPr>
            <p:cNvSpPr/>
            <p:nvPr/>
          </p:nvSpPr>
          <p:spPr>
            <a:xfrm>
              <a:off x="7618413" y="1099134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77" name="Forma libre 99">
              <a:extLst>
                <a:ext uri="{FF2B5EF4-FFF2-40B4-BE49-F238E27FC236}">
                  <a16:creationId xmlns:a16="http://schemas.microsoft.com/office/drawing/2014/main" xmlns="" id="{1A62FCC6-9B6A-F14F-9F67-62B829CFB20E}"/>
                </a:ext>
              </a:extLst>
            </p:cNvPr>
            <p:cNvSpPr/>
            <p:nvPr/>
          </p:nvSpPr>
          <p:spPr>
            <a:xfrm>
              <a:off x="7618413" y="325965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78" name="Forma libre 100">
              <a:extLst>
                <a:ext uri="{FF2B5EF4-FFF2-40B4-BE49-F238E27FC236}">
                  <a16:creationId xmlns:a16="http://schemas.microsoft.com/office/drawing/2014/main" xmlns="" id="{544AF8AB-FC49-174E-A2AD-B60B420A7129}"/>
                </a:ext>
              </a:extLst>
            </p:cNvPr>
            <p:cNvSpPr/>
            <p:nvPr/>
          </p:nvSpPr>
          <p:spPr>
            <a:xfrm>
              <a:off x="7618413" y="4600116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79" name="Forma libre 101">
              <a:extLst>
                <a:ext uri="{FF2B5EF4-FFF2-40B4-BE49-F238E27FC236}">
                  <a16:creationId xmlns:a16="http://schemas.microsoft.com/office/drawing/2014/main" xmlns="" id="{4A2837B6-3FD9-8C41-BF87-D4E274ED1D0A}"/>
                </a:ext>
              </a:extLst>
            </p:cNvPr>
            <p:cNvSpPr/>
            <p:nvPr/>
          </p:nvSpPr>
          <p:spPr>
            <a:xfrm>
              <a:off x="7618413" y="4272850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80" name="Forma libre 102">
              <a:extLst>
                <a:ext uri="{FF2B5EF4-FFF2-40B4-BE49-F238E27FC236}">
                  <a16:creationId xmlns:a16="http://schemas.microsoft.com/office/drawing/2014/main" xmlns="" id="{1A903A81-0079-1545-99A4-7FC49A13279F}"/>
                </a:ext>
              </a:extLst>
            </p:cNvPr>
            <p:cNvSpPr/>
            <p:nvPr/>
          </p:nvSpPr>
          <p:spPr>
            <a:xfrm>
              <a:off x="7618413" y="181930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81" name="Forma libre 103">
              <a:extLst>
                <a:ext uri="{FF2B5EF4-FFF2-40B4-BE49-F238E27FC236}">
                  <a16:creationId xmlns:a16="http://schemas.microsoft.com/office/drawing/2014/main" xmlns="" id="{66E297DF-0B39-A346-B891-377E9C2B6FD9}"/>
                </a:ext>
              </a:extLst>
            </p:cNvPr>
            <p:cNvSpPr/>
            <p:nvPr/>
          </p:nvSpPr>
          <p:spPr>
            <a:xfrm>
              <a:off x="7618413" y="1459697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82" name="Forma libre 104">
              <a:extLst>
                <a:ext uri="{FF2B5EF4-FFF2-40B4-BE49-F238E27FC236}">
                  <a16:creationId xmlns:a16="http://schemas.microsoft.com/office/drawing/2014/main" xmlns="" id="{4CD01F4D-B15D-C542-A743-27C337EDA538}"/>
                </a:ext>
              </a:extLst>
            </p:cNvPr>
            <p:cNvSpPr/>
            <p:nvPr/>
          </p:nvSpPr>
          <p:spPr>
            <a:xfrm>
              <a:off x="7618413" y="4926430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83" name="Forma libre 105">
              <a:extLst>
                <a:ext uri="{FF2B5EF4-FFF2-40B4-BE49-F238E27FC236}">
                  <a16:creationId xmlns:a16="http://schemas.microsoft.com/office/drawing/2014/main" xmlns="" id="{547007AF-B19F-164E-8D16-82F4D5BFD707}"/>
                </a:ext>
              </a:extLst>
            </p:cNvPr>
            <p:cNvSpPr/>
            <p:nvPr/>
          </p:nvSpPr>
          <p:spPr>
            <a:xfrm>
              <a:off x="7618413" y="2900047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84" name="Forma libre 106">
              <a:extLst>
                <a:ext uri="{FF2B5EF4-FFF2-40B4-BE49-F238E27FC236}">
                  <a16:creationId xmlns:a16="http://schemas.microsoft.com/office/drawing/2014/main" xmlns="" id="{99B036F0-4E32-5D4C-AA03-E090908DBE2F}"/>
                </a:ext>
              </a:extLst>
            </p:cNvPr>
            <p:cNvSpPr/>
            <p:nvPr/>
          </p:nvSpPr>
          <p:spPr>
            <a:xfrm>
              <a:off x="7618413" y="217987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85" name="Forma libre 107">
              <a:extLst>
                <a:ext uri="{FF2B5EF4-FFF2-40B4-BE49-F238E27FC236}">
                  <a16:creationId xmlns:a16="http://schemas.microsoft.com/office/drawing/2014/main" xmlns="" id="{966D7046-004F-514E-AD7C-23339A861260}"/>
                </a:ext>
              </a:extLst>
            </p:cNvPr>
            <p:cNvSpPr/>
            <p:nvPr/>
          </p:nvSpPr>
          <p:spPr>
            <a:xfrm>
              <a:off x="8017547" y="1459697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86" name="Forma libre 108">
              <a:extLst>
                <a:ext uri="{FF2B5EF4-FFF2-40B4-BE49-F238E27FC236}">
                  <a16:creationId xmlns:a16="http://schemas.microsoft.com/office/drawing/2014/main" xmlns="" id="{154742F6-1275-BD47-A4D0-204AFEBC1B3B}"/>
                </a:ext>
              </a:extLst>
            </p:cNvPr>
            <p:cNvSpPr/>
            <p:nvPr/>
          </p:nvSpPr>
          <p:spPr>
            <a:xfrm>
              <a:off x="6421009" y="2900047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87" name="Forma libre 109">
              <a:extLst>
                <a:ext uri="{FF2B5EF4-FFF2-40B4-BE49-F238E27FC236}">
                  <a16:creationId xmlns:a16="http://schemas.microsoft.com/office/drawing/2014/main" xmlns="" id="{F243DDD2-B5C6-5447-850A-4D029FBFC030}"/>
                </a:ext>
              </a:extLst>
            </p:cNvPr>
            <p:cNvSpPr/>
            <p:nvPr/>
          </p:nvSpPr>
          <p:spPr>
            <a:xfrm>
              <a:off x="6421009" y="5252745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88" name="Forma libre 110">
              <a:extLst>
                <a:ext uri="{FF2B5EF4-FFF2-40B4-BE49-F238E27FC236}">
                  <a16:creationId xmlns:a16="http://schemas.microsoft.com/office/drawing/2014/main" xmlns="" id="{31BECA51-29DF-5144-A3E7-6CBB5696DC0F}"/>
                </a:ext>
              </a:extLst>
            </p:cNvPr>
            <p:cNvSpPr/>
            <p:nvPr/>
          </p:nvSpPr>
          <p:spPr>
            <a:xfrm>
              <a:off x="6421009" y="181930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89" name="Forma libre 111">
              <a:extLst>
                <a:ext uri="{FF2B5EF4-FFF2-40B4-BE49-F238E27FC236}">
                  <a16:creationId xmlns:a16="http://schemas.microsoft.com/office/drawing/2014/main" xmlns="" id="{6E0F9119-8F05-D244-82DE-8FAC6BD78FDE}"/>
                </a:ext>
              </a:extLst>
            </p:cNvPr>
            <p:cNvSpPr/>
            <p:nvPr/>
          </p:nvSpPr>
          <p:spPr>
            <a:xfrm>
              <a:off x="6421009" y="217987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90" name="Forma libre 112">
              <a:extLst>
                <a:ext uri="{FF2B5EF4-FFF2-40B4-BE49-F238E27FC236}">
                  <a16:creationId xmlns:a16="http://schemas.microsoft.com/office/drawing/2014/main" xmlns="" id="{A885FDF8-24F3-5449-90B1-7E90A4DCC0B8}"/>
                </a:ext>
              </a:extLst>
            </p:cNvPr>
            <p:cNvSpPr/>
            <p:nvPr/>
          </p:nvSpPr>
          <p:spPr>
            <a:xfrm>
              <a:off x="6421009" y="325965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91" name="Forma libre 113">
              <a:extLst>
                <a:ext uri="{FF2B5EF4-FFF2-40B4-BE49-F238E27FC236}">
                  <a16:creationId xmlns:a16="http://schemas.microsoft.com/office/drawing/2014/main" xmlns="" id="{D7ADB49E-F801-8A4F-BD28-402DDA0BEF5D}"/>
                </a:ext>
              </a:extLst>
            </p:cNvPr>
            <p:cNvSpPr/>
            <p:nvPr/>
          </p:nvSpPr>
          <p:spPr>
            <a:xfrm>
              <a:off x="6421009" y="3946536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92" name="Forma libre 114">
              <a:extLst>
                <a:ext uri="{FF2B5EF4-FFF2-40B4-BE49-F238E27FC236}">
                  <a16:creationId xmlns:a16="http://schemas.microsoft.com/office/drawing/2014/main" xmlns="" id="{80975162-683C-BF4D-AF1E-FAFF301F6AB8}"/>
                </a:ext>
              </a:extLst>
            </p:cNvPr>
            <p:cNvSpPr/>
            <p:nvPr/>
          </p:nvSpPr>
          <p:spPr>
            <a:xfrm>
              <a:off x="6421009" y="4926430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93" name="Forma libre 115">
              <a:extLst>
                <a:ext uri="{FF2B5EF4-FFF2-40B4-BE49-F238E27FC236}">
                  <a16:creationId xmlns:a16="http://schemas.microsoft.com/office/drawing/2014/main" xmlns="" id="{679CEEF7-3954-7D4E-82C2-3210CAA45EA7}"/>
                </a:ext>
              </a:extLst>
            </p:cNvPr>
            <p:cNvSpPr/>
            <p:nvPr/>
          </p:nvSpPr>
          <p:spPr>
            <a:xfrm>
              <a:off x="6421009" y="4600116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94" name="Forma libre 116">
              <a:extLst>
                <a:ext uri="{FF2B5EF4-FFF2-40B4-BE49-F238E27FC236}">
                  <a16:creationId xmlns:a16="http://schemas.microsoft.com/office/drawing/2014/main" xmlns="" id="{2B147561-435C-1E48-B524-31D89271B8D3}"/>
                </a:ext>
              </a:extLst>
            </p:cNvPr>
            <p:cNvSpPr/>
            <p:nvPr/>
          </p:nvSpPr>
          <p:spPr>
            <a:xfrm>
              <a:off x="6421009" y="4272850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95" name="Forma libre 117">
              <a:extLst>
                <a:ext uri="{FF2B5EF4-FFF2-40B4-BE49-F238E27FC236}">
                  <a16:creationId xmlns:a16="http://schemas.microsoft.com/office/drawing/2014/main" xmlns="" id="{D0F33D9D-C942-774A-909A-98CA0D7D827B}"/>
                </a:ext>
              </a:extLst>
            </p:cNvPr>
            <p:cNvSpPr/>
            <p:nvPr/>
          </p:nvSpPr>
          <p:spPr>
            <a:xfrm>
              <a:off x="6421009" y="1099134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96" name="Forma libre 118">
              <a:extLst>
                <a:ext uri="{FF2B5EF4-FFF2-40B4-BE49-F238E27FC236}">
                  <a16:creationId xmlns:a16="http://schemas.microsoft.com/office/drawing/2014/main" xmlns="" id="{817B2896-1321-764D-BE7B-1A031E4FFF2A}"/>
                </a:ext>
              </a:extLst>
            </p:cNvPr>
            <p:cNvSpPr/>
            <p:nvPr/>
          </p:nvSpPr>
          <p:spPr>
            <a:xfrm>
              <a:off x="6421009" y="362022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97" name="Forma libre 119">
              <a:extLst>
                <a:ext uri="{FF2B5EF4-FFF2-40B4-BE49-F238E27FC236}">
                  <a16:creationId xmlns:a16="http://schemas.microsoft.com/office/drawing/2014/main" xmlns="" id="{947104F2-FE52-0949-B697-E9BB247665D9}"/>
                </a:ext>
              </a:extLst>
            </p:cNvPr>
            <p:cNvSpPr/>
            <p:nvPr/>
          </p:nvSpPr>
          <p:spPr>
            <a:xfrm>
              <a:off x="6421009" y="2539484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98" name="Forma libre 120">
              <a:extLst>
                <a:ext uri="{FF2B5EF4-FFF2-40B4-BE49-F238E27FC236}">
                  <a16:creationId xmlns:a16="http://schemas.microsoft.com/office/drawing/2014/main" xmlns="" id="{287DC5C6-C89D-DA4F-ACDA-0DDAA91046CB}"/>
                </a:ext>
              </a:extLst>
            </p:cNvPr>
            <p:cNvSpPr/>
            <p:nvPr/>
          </p:nvSpPr>
          <p:spPr>
            <a:xfrm>
              <a:off x="6021875" y="362022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99" name="Forma libre 121">
              <a:extLst>
                <a:ext uri="{FF2B5EF4-FFF2-40B4-BE49-F238E27FC236}">
                  <a16:creationId xmlns:a16="http://schemas.microsoft.com/office/drawing/2014/main" xmlns="" id="{FA60C2CF-60EB-384E-8F9C-CAAB9AC858A9}"/>
                </a:ext>
              </a:extLst>
            </p:cNvPr>
            <p:cNvSpPr/>
            <p:nvPr/>
          </p:nvSpPr>
          <p:spPr>
            <a:xfrm>
              <a:off x="6021875" y="4272850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00" name="Forma libre 122">
              <a:extLst>
                <a:ext uri="{FF2B5EF4-FFF2-40B4-BE49-F238E27FC236}">
                  <a16:creationId xmlns:a16="http://schemas.microsoft.com/office/drawing/2014/main" xmlns="" id="{193651D1-FAA3-7741-931D-34FA2EAD4BE0}"/>
                </a:ext>
              </a:extLst>
            </p:cNvPr>
            <p:cNvSpPr/>
            <p:nvPr/>
          </p:nvSpPr>
          <p:spPr>
            <a:xfrm>
              <a:off x="6021875" y="3946536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01" name="Forma libre 123">
              <a:extLst>
                <a:ext uri="{FF2B5EF4-FFF2-40B4-BE49-F238E27FC236}">
                  <a16:creationId xmlns:a16="http://schemas.microsoft.com/office/drawing/2014/main" xmlns="" id="{4FC9530B-14BA-5240-8B37-65B32B21A9C3}"/>
                </a:ext>
              </a:extLst>
            </p:cNvPr>
            <p:cNvSpPr/>
            <p:nvPr/>
          </p:nvSpPr>
          <p:spPr>
            <a:xfrm>
              <a:off x="6021875" y="325965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02" name="Forma libre 124">
              <a:extLst>
                <a:ext uri="{FF2B5EF4-FFF2-40B4-BE49-F238E27FC236}">
                  <a16:creationId xmlns:a16="http://schemas.microsoft.com/office/drawing/2014/main" xmlns="" id="{3127EAAF-E9A2-2243-A725-715519C36DC9}"/>
                </a:ext>
              </a:extLst>
            </p:cNvPr>
            <p:cNvSpPr/>
            <p:nvPr/>
          </p:nvSpPr>
          <p:spPr>
            <a:xfrm>
              <a:off x="6021875" y="2900047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03" name="Forma libre 125">
              <a:extLst>
                <a:ext uri="{FF2B5EF4-FFF2-40B4-BE49-F238E27FC236}">
                  <a16:creationId xmlns:a16="http://schemas.microsoft.com/office/drawing/2014/main" xmlns="" id="{786C542A-8555-B844-8B6C-50C1C293168E}"/>
                </a:ext>
              </a:extLst>
            </p:cNvPr>
            <p:cNvSpPr/>
            <p:nvPr/>
          </p:nvSpPr>
          <p:spPr>
            <a:xfrm>
              <a:off x="6021875" y="5252745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04" name="Forma libre 126">
              <a:extLst>
                <a:ext uri="{FF2B5EF4-FFF2-40B4-BE49-F238E27FC236}">
                  <a16:creationId xmlns:a16="http://schemas.microsoft.com/office/drawing/2014/main" xmlns="" id="{E2307C58-15E6-E546-B5B6-588966A16E35}"/>
                </a:ext>
              </a:extLst>
            </p:cNvPr>
            <p:cNvSpPr/>
            <p:nvPr/>
          </p:nvSpPr>
          <p:spPr>
            <a:xfrm>
              <a:off x="6021875" y="5906325"/>
              <a:ext cx="152051" cy="152216"/>
            </a:xfrm>
            <a:custGeom>
              <a:avLst/>
              <a:gdLst>
                <a:gd name="connsiteX0" fmla="*/ 152051 w 152051"/>
                <a:gd name="connsiteY0" fmla="*/ 76109 h 152216"/>
                <a:gd name="connsiteX1" fmla="*/ 76026 w 152051"/>
                <a:gd name="connsiteY1" fmla="*/ 152217 h 152216"/>
                <a:gd name="connsiteX2" fmla="*/ 0 w 152051"/>
                <a:gd name="connsiteY2" fmla="*/ 76109 h 152216"/>
                <a:gd name="connsiteX3" fmla="*/ 76026 w 152051"/>
                <a:gd name="connsiteY3" fmla="*/ 0 h 152216"/>
                <a:gd name="connsiteX4" fmla="*/ 152051 w 152051"/>
                <a:gd name="connsiteY4" fmla="*/ 76109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9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9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9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05" name="Forma libre 127">
              <a:extLst>
                <a:ext uri="{FF2B5EF4-FFF2-40B4-BE49-F238E27FC236}">
                  <a16:creationId xmlns:a16="http://schemas.microsoft.com/office/drawing/2014/main" xmlns="" id="{631B0DF0-932B-5643-A673-150913E41A36}"/>
                </a:ext>
              </a:extLst>
            </p:cNvPr>
            <p:cNvSpPr/>
            <p:nvPr/>
          </p:nvSpPr>
          <p:spPr>
            <a:xfrm>
              <a:off x="6021875" y="557905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06" name="Forma libre 128">
              <a:extLst>
                <a:ext uri="{FF2B5EF4-FFF2-40B4-BE49-F238E27FC236}">
                  <a16:creationId xmlns:a16="http://schemas.microsoft.com/office/drawing/2014/main" xmlns="" id="{92659F12-8255-9B4D-9AFA-56DAF91766D7}"/>
                </a:ext>
              </a:extLst>
            </p:cNvPr>
            <p:cNvSpPr/>
            <p:nvPr/>
          </p:nvSpPr>
          <p:spPr>
            <a:xfrm>
              <a:off x="6021875" y="4600116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07" name="Forma libre 129">
              <a:extLst>
                <a:ext uri="{FF2B5EF4-FFF2-40B4-BE49-F238E27FC236}">
                  <a16:creationId xmlns:a16="http://schemas.microsoft.com/office/drawing/2014/main" xmlns="" id="{928A3400-89E4-AA42-817B-3F6E4009534E}"/>
                </a:ext>
              </a:extLst>
            </p:cNvPr>
            <p:cNvSpPr/>
            <p:nvPr/>
          </p:nvSpPr>
          <p:spPr>
            <a:xfrm>
              <a:off x="6021875" y="2539484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08" name="Forma libre 130">
              <a:extLst>
                <a:ext uri="{FF2B5EF4-FFF2-40B4-BE49-F238E27FC236}">
                  <a16:creationId xmlns:a16="http://schemas.microsoft.com/office/drawing/2014/main" xmlns="" id="{806F1126-5C23-1F48-848A-13200BE16EDF}"/>
                </a:ext>
              </a:extLst>
            </p:cNvPr>
            <p:cNvSpPr/>
            <p:nvPr/>
          </p:nvSpPr>
          <p:spPr>
            <a:xfrm>
              <a:off x="6021875" y="4926430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09" name="Forma libre 131">
              <a:extLst>
                <a:ext uri="{FF2B5EF4-FFF2-40B4-BE49-F238E27FC236}">
                  <a16:creationId xmlns:a16="http://schemas.microsoft.com/office/drawing/2014/main" xmlns="" id="{1ADE2C17-862F-9E43-8DF6-94917095CFB8}"/>
                </a:ext>
              </a:extLst>
            </p:cNvPr>
            <p:cNvSpPr/>
            <p:nvPr/>
          </p:nvSpPr>
          <p:spPr>
            <a:xfrm>
              <a:off x="6421009" y="1459697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10" name="Forma libre 132">
              <a:extLst>
                <a:ext uri="{FF2B5EF4-FFF2-40B4-BE49-F238E27FC236}">
                  <a16:creationId xmlns:a16="http://schemas.microsoft.com/office/drawing/2014/main" xmlns="" id="{08B957E2-D40F-7C47-B6A6-F31765B4039F}"/>
                </a:ext>
              </a:extLst>
            </p:cNvPr>
            <p:cNvSpPr/>
            <p:nvPr/>
          </p:nvSpPr>
          <p:spPr>
            <a:xfrm>
              <a:off x="4425336" y="3946536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11" name="Forma libre 133">
              <a:extLst>
                <a:ext uri="{FF2B5EF4-FFF2-40B4-BE49-F238E27FC236}">
                  <a16:creationId xmlns:a16="http://schemas.microsoft.com/office/drawing/2014/main" xmlns="" id="{550C9F40-4AB9-4942-8C4A-B017AF917740}"/>
                </a:ext>
              </a:extLst>
            </p:cNvPr>
            <p:cNvSpPr/>
            <p:nvPr/>
          </p:nvSpPr>
          <p:spPr>
            <a:xfrm>
              <a:off x="4425336" y="217987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12" name="Forma libre 134">
              <a:extLst>
                <a:ext uri="{FF2B5EF4-FFF2-40B4-BE49-F238E27FC236}">
                  <a16:creationId xmlns:a16="http://schemas.microsoft.com/office/drawing/2014/main" xmlns="" id="{DAFADDF5-74BE-8646-9D78-C64277965538}"/>
                </a:ext>
              </a:extLst>
            </p:cNvPr>
            <p:cNvSpPr/>
            <p:nvPr/>
          </p:nvSpPr>
          <p:spPr>
            <a:xfrm>
              <a:off x="4425336" y="2900047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13" name="Forma libre 135">
              <a:extLst>
                <a:ext uri="{FF2B5EF4-FFF2-40B4-BE49-F238E27FC236}">
                  <a16:creationId xmlns:a16="http://schemas.microsoft.com/office/drawing/2014/main" xmlns="" id="{AF176564-9E66-0645-8224-A203C8D22B72}"/>
                </a:ext>
              </a:extLst>
            </p:cNvPr>
            <p:cNvSpPr/>
            <p:nvPr/>
          </p:nvSpPr>
          <p:spPr>
            <a:xfrm>
              <a:off x="5622740" y="557905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14" name="Forma libre 136">
              <a:extLst>
                <a:ext uri="{FF2B5EF4-FFF2-40B4-BE49-F238E27FC236}">
                  <a16:creationId xmlns:a16="http://schemas.microsoft.com/office/drawing/2014/main" xmlns="" id="{BF62F159-6C4B-0942-B583-7C845199175A}"/>
                </a:ext>
              </a:extLst>
            </p:cNvPr>
            <p:cNvSpPr/>
            <p:nvPr/>
          </p:nvSpPr>
          <p:spPr>
            <a:xfrm>
              <a:off x="4425336" y="4272850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15" name="Forma libre 137">
              <a:extLst>
                <a:ext uri="{FF2B5EF4-FFF2-40B4-BE49-F238E27FC236}">
                  <a16:creationId xmlns:a16="http://schemas.microsoft.com/office/drawing/2014/main" xmlns="" id="{F3511D1B-8974-B844-AD2F-266379CB7E78}"/>
                </a:ext>
              </a:extLst>
            </p:cNvPr>
            <p:cNvSpPr/>
            <p:nvPr/>
          </p:nvSpPr>
          <p:spPr>
            <a:xfrm>
              <a:off x="4425336" y="362022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16" name="Forma libre 138">
              <a:extLst>
                <a:ext uri="{FF2B5EF4-FFF2-40B4-BE49-F238E27FC236}">
                  <a16:creationId xmlns:a16="http://schemas.microsoft.com/office/drawing/2014/main" xmlns="" id="{3BAFF9B4-AA50-EA43-A4F8-B83568AD995A}"/>
                </a:ext>
              </a:extLst>
            </p:cNvPr>
            <p:cNvSpPr/>
            <p:nvPr/>
          </p:nvSpPr>
          <p:spPr>
            <a:xfrm>
              <a:off x="4425336" y="181930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17" name="Forma libre 139">
              <a:extLst>
                <a:ext uri="{FF2B5EF4-FFF2-40B4-BE49-F238E27FC236}">
                  <a16:creationId xmlns:a16="http://schemas.microsoft.com/office/drawing/2014/main" xmlns="" id="{8DAEA85B-2B06-3748-A5CA-984BB5776AE3}"/>
                </a:ext>
              </a:extLst>
            </p:cNvPr>
            <p:cNvSpPr/>
            <p:nvPr/>
          </p:nvSpPr>
          <p:spPr>
            <a:xfrm>
              <a:off x="4425336" y="4600116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18" name="Forma libre 140">
              <a:extLst>
                <a:ext uri="{FF2B5EF4-FFF2-40B4-BE49-F238E27FC236}">
                  <a16:creationId xmlns:a16="http://schemas.microsoft.com/office/drawing/2014/main" xmlns="" id="{E9337A61-120B-AE4A-B38E-9AA1DF8852E1}"/>
                </a:ext>
              </a:extLst>
            </p:cNvPr>
            <p:cNvSpPr/>
            <p:nvPr/>
          </p:nvSpPr>
          <p:spPr>
            <a:xfrm>
              <a:off x="4425336" y="4926430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19" name="Forma libre 141">
              <a:extLst>
                <a:ext uri="{FF2B5EF4-FFF2-40B4-BE49-F238E27FC236}">
                  <a16:creationId xmlns:a16="http://schemas.microsoft.com/office/drawing/2014/main" xmlns="" id="{3ADD866B-BE3F-4449-88A1-6552C39556EC}"/>
                </a:ext>
              </a:extLst>
            </p:cNvPr>
            <p:cNvSpPr/>
            <p:nvPr/>
          </p:nvSpPr>
          <p:spPr>
            <a:xfrm>
              <a:off x="4425336" y="2539484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20" name="Forma libre 142">
              <a:extLst>
                <a:ext uri="{FF2B5EF4-FFF2-40B4-BE49-F238E27FC236}">
                  <a16:creationId xmlns:a16="http://schemas.microsoft.com/office/drawing/2014/main" xmlns="" id="{288CB22A-0235-7E4D-B95C-26D4ED4CA0F4}"/>
                </a:ext>
              </a:extLst>
            </p:cNvPr>
            <p:cNvSpPr/>
            <p:nvPr/>
          </p:nvSpPr>
          <p:spPr>
            <a:xfrm>
              <a:off x="4026202" y="362022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21" name="Forma libre 143">
              <a:extLst>
                <a:ext uri="{FF2B5EF4-FFF2-40B4-BE49-F238E27FC236}">
                  <a16:creationId xmlns:a16="http://schemas.microsoft.com/office/drawing/2014/main" xmlns="" id="{13EB34D8-D180-0742-ADE0-9182A3C58C47}"/>
                </a:ext>
              </a:extLst>
            </p:cNvPr>
            <p:cNvSpPr/>
            <p:nvPr/>
          </p:nvSpPr>
          <p:spPr>
            <a:xfrm>
              <a:off x="6421009" y="79565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22" name="Forma libre 144">
              <a:extLst>
                <a:ext uri="{FF2B5EF4-FFF2-40B4-BE49-F238E27FC236}">
                  <a16:creationId xmlns:a16="http://schemas.microsoft.com/office/drawing/2014/main" xmlns="" id="{1C885EFD-CDE9-3E42-83E0-FB1202DA8483}"/>
                </a:ext>
              </a:extLst>
            </p:cNvPr>
            <p:cNvSpPr/>
            <p:nvPr/>
          </p:nvSpPr>
          <p:spPr>
            <a:xfrm>
              <a:off x="6421009" y="5906325"/>
              <a:ext cx="152051" cy="152216"/>
            </a:xfrm>
            <a:custGeom>
              <a:avLst/>
              <a:gdLst>
                <a:gd name="connsiteX0" fmla="*/ 152051 w 152051"/>
                <a:gd name="connsiteY0" fmla="*/ 76109 h 152216"/>
                <a:gd name="connsiteX1" fmla="*/ 76026 w 152051"/>
                <a:gd name="connsiteY1" fmla="*/ 152217 h 152216"/>
                <a:gd name="connsiteX2" fmla="*/ 0 w 152051"/>
                <a:gd name="connsiteY2" fmla="*/ 76109 h 152216"/>
                <a:gd name="connsiteX3" fmla="*/ 76026 w 152051"/>
                <a:gd name="connsiteY3" fmla="*/ 0 h 152216"/>
                <a:gd name="connsiteX4" fmla="*/ 152051 w 152051"/>
                <a:gd name="connsiteY4" fmla="*/ 76109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9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9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9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23" name="Forma libre 145">
              <a:extLst>
                <a:ext uri="{FF2B5EF4-FFF2-40B4-BE49-F238E27FC236}">
                  <a16:creationId xmlns:a16="http://schemas.microsoft.com/office/drawing/2014/main" xmlns="" id="{7107A05D-0FFC-C14E-B1E3-859FF14C95E0}"/>
                </a:ext>
              </a:extLst>
            </p:cNvPr>
            <p:cNvSpPr/>
            <p:nvPr/>
          </p:nvSpPr>
          <p:spPr>
            <a:xfrm>
              <a:off x="4026202" y="3946536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24" name="Forma libre 146">
              <a:extLst>
                <a:ext uri="{FF2B5EF4-FFF2-40B4-BE49-F238E27FC236}">
                  <a16:creationId xmlns:a16="http://schemas.microsoft.com/office/drawing/2014/main" xmlns="" id="{0E90B8F8-CE05-F04A-9F63-01B0E2E4CFF1}"/>
                </a:ext>
              </a:extLst>
            </p:cNvPr>
            <p:cNvSpPr/>
            <p:nvPr/>
          </p:nvSpPr>
          <p:spPr>
            <a:xfrm>
              <a:off x="6421009" y="557905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25" name="Forma libre 147">
              <a:extLst>
                <a:ext uri="{FF2B5EF4-FFF2-40B4-BE49-F238E27FC236}">
                  <a16:creationId xmlns:a16="http://schemas.microsoft.com/office/drawing/2014/main" xmlns="" id="{C356936A-1916-4947-BE72-4D6B79B6A4D5}"/>
                </a:ext>
              </a:extLst>
            </p:cNvPr>
            <p:cNvSpPr/>
            <p:nvPr/>
          </p:nvSpPr>
          <p:spPr>
            <a:xfrm>
              <a:off x="4026202" y="325965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26" name="Forma libre 148">
              <a:extLst>
                <a:ext uri="{FF2B5EF4-FFF2-40B4-BE49-F238E27FC236}">
                  <a16:creationId xmlns:a16="http://schemas.microsoft.com/office/drawing/2014/main" xmlns="" id="{33A6D655-E9B5-9D4D-AA0B-F4F71FF95404}"/>
                </a:ext>
              </a:extLst>
            </p:cNvPr>
            <p:cNvSpPr/>
            <p:nvPr/>
          </p:nvSpPr>
          <p:spPr>
            <a:xfrm>
              <a:off x="4026202" y="4272850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27" name="Forma libre 149">
              <a:extLst>
                <a:ext uri="{FF2B5EF4-FFF2-40B4-BE49-F238E27FC236}">
                  <a16:creationId xmlns:a16="http://schemas.microsoft.com/office/drawing/2014/main" xmlns="" id="{63AE9874-5A8F-7744-9C3F-A36138BD0222}"/>
                </a:ext>
              </a:extLst>
            </p:cNvPr>
            <p:cNvSpPr/>
            <p:nvPr/>
          </p:nvSpPr>
          <p:spPr>
            <a:xfrm>
              <a:off x="4026202" y="2539484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28" name="Forma libre 150">
              <a:extLst>
                <a:ext uri="{FF2B5EF4-FFF2-40B4-BE49-F238E27FC236}">
                  <a16:creationId xmlns:a16="http://schemas.microsoft.com/office/drawing/2014/main" xmlns="" id="{834B87ED-2D16-4B49-9E0D-B39B780197CB}"/>
                </a:ext>
              </a:extLst>
            </p:cNvPr>
            <p:cNvSpPr/>
            <p:nvPr/>
          </p:nvSpPr>
          <p:spPr>
            <a:xfrm>
              <a:off x="4026202" y="2900047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29" name="Forma libre 151">
              <a:extLst>
                <a:ext uri="{FF2B5EF4-FFF2-40B4-BE49-F238E27FC236}">
                  <a16:creationId xmlns:a16="http://schemas.microsoft.com/office/drawing/2014/main" xmlns="" id="{5D5807B5-41FF-114D-9993-5C06DF40AB97}"/>
                </a:ext>
              </a:extLst>
            </p:cNvPr>
            <p:cNvSpPr/>
            <p:nvPr/>
          </p:nvSpPr>
          <p:spPr>
            <a:xfrm>
              <a:off x="4425336" y="325965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30" name="Forma libre 152">
              <a:extLst>
                <a:ext uri="{FF2B5EF4-FFF2-40B4-BE49-F238E27FC236}">
                  <a16:creationId xmlns:a16="http://schemas.microsoft.com/office/drawing/2014/main" xmlns="" id="{13303D92-EE7D-CF44-A5A8-9EE36FFA5CD9}"/>
                </a:ext>
              </a:extLst>
            </p:cNvPr>
            <p:cNvSpPr/>
            <p:nvPr/>
          </p:nvSpPr>
          <p:spPr>
            <a:xfrm>
              <a:off x="5223605" y="4926430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31" name="Forma libre 153">
              <a:extLst>
                <a:ext uri="{FF2B5EF4-FFF2-40B4-BE49-F238E27FC236}">
                  <a16:creationId xmlns:a16="http://schemas.microsoft.com/office/drawing/2014/main" xmlns="" id="{00818A53-38D5-9343-AC56-D0F6A7D266E2}"/>
                </a:ext>
              </a:extLst>
            </p:cNvPr>
            <p:cNvSpPr/>
            <p:nvPr/>
          </p:nvSpPr>
          <p:spPr>
            <a:xfrm>
              <a:off x="5223605" y="557905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32" name="Forma libre 154">
              <a:extLst>
                <a:ext uri="{FF2B5EF4-FFF2-40B4-BE49-F238E27FC236}">
                  <a16:creationId xmlns:a16="http://schemas.microsoft.com/office/drawing/2014/main" xmlns="" id="{7DE641D2-75D6-F945-8F80-2FA4508A7D6D}"/>
                </a:ext>
              </a:extLst>
            </p:cNvPr>
            <p:cNvSpPr/>
            <p:nvPr/>
          </p:nvSpPr>
          <p:spPr>
            <a:xfrm>
              <a:off x="5223605" y="5252745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33" name="Forma libre 155">
              <a:extLst>
                <a:ext uri="{FF2B5EF4-FFF2-40B4-BE49-F238E27FC236}">
                  <a16:creationId xmlns:a16="http://schemas.microsoft.com/office/drawing/2014/main" xmlns="" id="{2D4E5CDA-82BB-7942-A111-D00CADD47287}"/>
                </a:ext>
              </a:extLst>
            </p:cNvPr>
            <p:cNvSpPr/>
            <p:nvPr/>
          </p:nvSpPr>
          <p:spPr>
            <a:xfrm>
              <a:off x="5622740" y="181930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34" name="Forma libre 156">
              <a:extLst>
                <a:ext uri="{FF2B5EF4-FFF2-40B4-BE49-F238E27FC236}">
                  <a16:creationId xmlns:a16="http://schemas.microsoft.com/office/drawing/2014/main" xmlns="" id="{112A46C9-3C1B-8B40-ABB6-9F4EB6D7D84E}"/>
                </a:ext>
              </a:extLst>
            </p:cNvPr>
            <p:cNvSpPr/>
            <p:nvPr/>
          </p:nvSpPr>
          <p:spPr>
            <a:xfrm>
              <a:off x="5622740" y="1099134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35" name="Forma libre 157">
              <a:extLst>
                <a:ext uri="{FF2B5EF4-FFF2-40B4-BE49-F238E27FC236}">
                  <a16:creationId xmlns:a16="http://schemas.microsoft.com/office/drawing/2014/main" xmlns="" id="{FB9A5846-204B-B94D-98F1-3154A1ED7322}"/>
                </a:ext>
              </a:extLst>
            </p:cNvPr>
            <p:cNvSpPr/>
            <p:nvPr/>
          </p:nvSpPr>
          <p:spPr>
            <a:xfrm>
              <a:off x="5622740" y="1459697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36" name="Forma libre 158">
              <a:extLst>
                <a:ext uri="{FF2B5EF4-FFF2-40B4-BE49-F238E27FC236}">
                  <a16:creationId xmlns:a16="http://schemas.microsoft.com/office/drawing/2014/main" xmlns="" id="{84D0AE36-97D8-214F-AAEF-9A7E9F563280}"/>
                </a:ext>
              </a:extLst>
            </p:cNvPr>
            <p:cNvSpPr/>
            <p:nvPr/>
          </p:nvSpPr>
          <p:spPr>
            <a:xfrm>
              <a:off x="5223605" y="362022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37" name="Forma libre 159">
              <a:extLst>
                <a:ext uri="{FF2B5EF4-FFF2-40B4-BE49-F238E27FC236}">
                  <a16:creationId xmlns:a16="http://schemas.microsoft.com/office/drawing/2014/main" xmlns="" id="{8BBF1BB1-2C04-6743-B978-118343E74C72}"/>
                </a:ext>
              </a:extLst>
            </p:cNvPr>
            <p:cNvSpPr/>
            <p:nvPr/>
          </p:nvSpPr>
          <p:spPr>
            <a:xfrm>
              <a:off x="5223605" y="325965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38" name="Forma libre 160">
              <a:extLst>
                <a:ext uri="{FF2B5EF4-FFF2-40B4-BE49-F238E27FC236}">
                  <a16:creationId xmlns:a16="http://schemas.microsoft.com/office/drawing/2014/main" xmlns="" id="{99C80EC9-5980-0847-B86A-ECABDB3EA9E0}"/>
                </a:ext>
              </a:extLst>
            </p:cNvPr>
            <p:cNvSpPr/>
            <p:nvPr/>
          </p:nvSpPr>
          <p:spPr>
            <a:xfrm>
              <a:off x="5223605" y="4600116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39" name="Forma libre 161">
              <a:extLst>
                <a:ext uri="{FF2B5EF4-FFF2-40B4-BE49-F238E27FC236}">
                  <a16:creationId xmlns:a16="http://schemas.microsoft.com/office/drawing/2014/main" xmlns="" id="{1DFC4F75-8004-E54B-A1FC-8DC4BC4E0AF6}"/>
                </a:ext>
              </a:extLst>
            </p:cNvPr>
            <p:cNvSpPr/>
            <p:nvPr/>
          </p:nvSpPr>
          <p:spPr>
            <a:xfrm>
              <a:off x="5223605" y="4272850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40" name="Forma libre 162">
              <a:extLst>
                <a:ext uri="{FF2B5EF4-FFF2-40B4-BE49-F238E27FC236}">
                  <a16:creationId xmlns:a16="http://schemas.microsoft.com/office/drawing/2014/main" xmlns="" id="{BBA858C6-9C2D-AC43-B482-FC90C48CDB75}"/>
                </a:ext>
              </a:extLst>
            </p:cNvPr>
            <p:cNvSpPr/>
            <p:nvPr/>
          </p:nvSpPr>
          <p:spPr>
            <a:xfrm>
              <a:off x="5223605" y="3946536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41" name="Forma libre 163">
              <a:extLst>
                <a:ext uri="{FF2B5EF4-FFF2-40B4-BE49-F238E27FC236}">
                  <a16:creationId xmlns:a16="http://schemas.microsoft.com/office/drawing/2014/main" xmlns="" id="{C7104963-83E0-1B47-A7FA-D51EF80D03E3}"/>
                </a:ext>
              </a:extLst>
            </p:cNvPr>
            <p:cNvSpPr/>
            <p:nvPr/>
          </p:nvSpPr>
          <p:spPr>
            <a:xfrm>
              <a:off x="5622740" y="325965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42" name="Forma libre 164">
              <a:extLst>
                <a:ext uri="{FF2B5EF4-FFF2-40B4-BE49-F238E27FC236}">
                  <a16:creationId xmlns:a16="http://schemas.microsoft.com/office/drawing/2014/main" xmlns="" id="{8354CB2B-D728-024B-8C55-676FC9774DCC}"/>
                </a:ext>
              </a:extLst>
            </p:cNvPr>
            <p:cNvSpPr/>
            <p:nvPr/>
          </p:nvSpPr>
          <p:spPr>
            <a:xfrm>
              <a:off x="5622740" y="4272850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43" name="Forma libre 165">
              <a:extLst>
                <a:ext uri="{FF2B5EF4-FFF2-40B4-BE49-F238E27FC236}">
                  <a16:creationId xmlns:a16="http://schemas.microsoft.com/office/drawing/2014/main" xmlns="" id="{6395DCCF-2C96-C242-AE26-C3B831118035}"/>
                </a:ext>
              </a:extLst>
            </p:cNvPr>
            <p:cNvSpPr/>
            <p:nvPr/>
          </p:nvSpPr>
          <p:spPr>
            <a:xfrm>
              <a:off x="5622740" y="4926430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44" name="Forma libre 166">
              <a:extLst>
                <a:ext uri="{FF2B5EF4-FFF2-40B4-BE49-F238E27FC236}">
                  <a16:creationId xmlns:a16="http://schemas.microsoft.com/office/drawing/2014/main" xmlns="" id="{F45BB8F2-D8DE-F24C-B5EE-D929F7865B46}"/>
                </a:ext>
              </a:extLst>
            </p:cNvPr>
            <p:cNvSpPr/>
            <p:nvPr/>
          </p:nvSpPr>
          <p:spPr>
            <a:xfrm>
              <a:off x="5622740" y="4600116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45" name="Forma libre 167">
              <a:extLst>
                <a:ext uri="{FF2B5EF4-FFF2-40B4-BE49-F238E27FC236}">
                  <a16:creationId xmlns:a16="http://schemas.microsoft.com/office/drawing/2014/main" xmlns="" id="{4F8DD9E2-FFB4-E04D-A21E-0666F6FCC5A9}"/>
                </a:ext>
              </a:extLst>
            </p:cNvPr>
            <p:cNvSpPr/>
            <p:nvPr/>
          </p:nvSpPr>
          <p:spPr>
            <a:xfrm>
              <a:off x="5622740" y="217987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46" name="Forma libre 168">
              <a:extLst>
                <a:ext uri="{FF2B5EF4-FFF2-40B4-BE49-F238E27FC236}">
                  <a16:creationId xmlns:a16="http://schemas.microsoft.com/office/drawing/2014/main" xmlns="" id="{522A2370-5130-F54D-A9BE-8F044C7780CA}"/>
                </a:ext>
              </a:extLst>
            </p:cNvPr>
            <p:cNvSpPr/>
            <p:nvPr/>
          </p:nvSpPr>
          <p:spPr>
            <a:xfrm>
              <a:off x="5622740" y="5906325"/>
              <a:ext cx="152051" cy="152216"/>
            </a:xfrm>
            <a:custGeom>
              <a:avLst/>
              <a:gdLst>
                <a:gd name="connsiteX0" fmla="*/ 152051 w 152051"/>
                <a:gd name="connsiteY0" fmla="*/ 76109 h 152216"/>
                <a:gd name="connsiteX1" fmla="*/ 76026 w 152051"/>
                <a:gd name="connsiteY1" fmla="*/ 152217 h 152216"/>
                <a:gd name="connsiteX2" fmla="*/ 0 w 152051"/>
                <a:gd name="connsiteY2" fmla="*/ 76109 h 152216"/>
                <a:gd name="connsiteX3" fmla="*/ 76026 w 152051"/>
                <a:gd name="connsiteY3" fmla="*/ 0 h 152216"/>
                <a:gd name="connsiteX4" fmla="*/ 152051 w 152051"/>
                <a:gd name="connsiteY4" fmla="*/ 76109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9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9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9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47" name="Forma libre 169">
              <a:extLst>
                <a:ext uri="{FF2B5EF4-FFF2-40B4-BE49-F238E27FC236}">
                  <a16:creationId xmlns:a16="http://schemas.microsoft.com/office/drawing/2014/main" xmlns="" id="{474D9EF5-E907-4943-8579-80AD989D2893}"/>
                </a:ext>
              </a:extLst>
            </p:cNvPr>
            <p:cNvSpPr/>
            <p:nvPr/>
          </p:nvSpPr>
          <p:spPr>
            <a:xfrm>
              <a:off x="5622740" y="5252745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48" name="Forma libre 170">
              <a:extLst>
                <a:ext uri="{FF2B5EF4-FFF2-40B4-BE49-F238E27FC236}">
                  <a16:creationId xmlns:a16="http://schemas.microsoft.com/office/drawing/2014/main" xmlns="" id="{D10EFBBE-3D58-1B47-A310-F7E012ABA1BC}"/>
                </a:ext>
              </a:extLst>
            </p:cNvPr>
            <p:cNvSpPr/>
            <p:nvPr/>
          </p:nvSpPr>
          <p:spPr>
            <a:xfrm>
              <a:off x="5622740" y="2539484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49" name="Forma libre 171">
              <a:extLst>
                <a:ext uri="{FF2B5EF4-FFF2-40B4-BE49-F238E27FC236}">
                  <a16:creationId xmlns:a16="http://schemas.microsoft.com/office/drawing/2014/main" xmlns="" id="{93156829-4E62-D24F-96F6-E37D08FB21D3}"/>
                </a:ext>
              </a:extLst>
            </p:cNvPr>
            <p:cNvSpPr/>
            <p:nvPr/>
          </p:nvSpPr>
          <p:spPr>
            <a:xfrm>
              <a:off x="5622740" y="3946536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50" name="Forma libre 172">
              <a:extLst>
                <a:ext uri="{FF2B5EF4-FFF2-40B4-BE49-F238E27FC236}">
                  <a16:creationId xmlns:a16="http://schemas.microsoft.com/office/drawing/2014/main" xmlns="" id="{1C698682-92A3-4349-A7AF-9C5D6204E6BC}"/>
                </a:ext>
              </a:extLst>
            </p:cNvPr>
            <p:cNvSpPr/>
            <p:nvPr/>
          </p:nvSpPr>
          <p:spPr>
            <a:xfrm>
              <a:off x="5622740" y="2900047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51" name="Forma libre 173">
              <a:extLst>
                <a:ext uri="{FF2B5EF4-FFF2-40B4-BE49-F238E27FC236}">
                  <a16:creationId xmlns:a16="http://schemas.microsoft.com/office/drawing/2014/main" xmlns="" id="{59C1645A-DBAE-F747-A38A-C96211A58442}"/>
                </a:ext>
              </a:extLst>
            </p:cNvPr>
            <p:cNvSpPr/>
            <p:nvPr/>
          </p:nvSpPr>
          <p:spPr>
            <a:xfrm>
              <a:off x="5223605" y="2900047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52" name="Forma libre 174">
              <a:extLst>
                <a:ext uri="{FF2B5EF4-FFF2-40B4-BE49-F238E27FC236}">
                  <a16:creationId xmlns:a16="http://schemas.microsoft.com/office/drawing/2014/main" xmlns="" id="{E0199592-2CE2-7649-A2EB-37ED88D7252E}"/>
                </a:ext>
              </a:extLst>
            </p:cNvPr>
            <p:cNvSpPr/>
            <p:nvPr/>
          </p:nvSpPr>
          <p:spPr>
            <a:xfrm>
              <a:off x="5622740" y="362022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53" name="Forma libre 175">
              <a:extLst>
                <a:ext uri="{FF2B5EF4-FFF2-40B4-BE49-F238E27FC236}">
                  <a16:creationId xmlns:a16="http://schemas.microsoft.com/office/drawing/2014/main" xmlns="" id="{C2F12852-902B-0D41-8B1A-A9BEEF4B53FA}"/>
                </a:ext>
              </a:extLst>
            </p:cNvPr>
            <p:cNvSpPr/>
            <p:nvPr/>
          </p:nvSpPr>
          <p:spPr>
            <a:xfrm>
              <a:off x="6021875" y="181930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54" name="Forma libre 176">
              <a:extLst>
                <a:ext uri="{FF2B5EF4-FFF2-40B4-BE49-F238E27FC236}">
                  <a16:creationId xmlns:a16="http://schemas.microsoft.com/office/drawing/2014/main" xmlns="" id="{23529E13-25A3-2347-9E15-ADDE1D679D90}"/>
                </a:ext>
              </a:extLst>
            </p:cNvPr>
            <p:cNvSpPr/>
            <p:nvPr/>
          </p:nvSpPr>
          <p:spPr>
            <a:xfrm>
              <a:off x="4824471" y="2539484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55" name="Forma libre 177">
              <a:extLst>
                <a:ext uri="{FF2B5EF4-FFF2-40B4-BE49-F238E27FC236}">
                  <a16:creationId xmlns:a16="http://schemas.microsoft.com/office/drawing/2014/main" xmlns="" id="{02D99D96-E96B-0748-9516-7072184A51C3}"/>
                </a:ext>
              </a:extLst>
            </p:cNvPr>
            <p:cNvSpPr/>
            <p:nvPr/>
          </p:nvSpPr>
          <p:spPr>
            <a:xfrm>
              <a:off x="4824471" y="5252745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56" name="Forma libre 178">
              <a:extLst>
                <a:ext uri="{FF2B5EF4-FFF2-40B4-BE49-F238E27FC236}">
                  <a16:creationId xmlns:a16="http://schemas.microsoft.com/office/drawing/2014/main" xmlns="" id="{6B70C5A7-7C31-6343-B3EE-FADC6B10D349}"/>
                </a:ext>
              </a:extLst>
            </p:cNvPr>
            <p:cNvSpPr/>
            <p:nvPr/>
          </p:nvSpPr>
          <p:spPr>
            <a:xfrm>
              <a:off x="4824471" y="181930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57" name="Forma libre 179">
              <a:extLst>
                <a:ext uri="{FF2B5EF4-FFF2-40B4-BE49-F238E27FC236}">
                  <a16:creationId xmlns:a16="http://schemas.microsoft.com/office/drawing/2014/main" xmlns="" id="{36199BE3-FEAA-E945-B95B-0CCC8FCF36DC}"/>
                </a:ext>
              </a:extLst>
            </p:cNvPr>
            <p:cNvSpPr/>
            <p:nvPr/>
          </p:nvSpPr>
          <p:spPr>
            <a:xfrm>
              <a:off x="4824471" y="217987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58" name="Forma libre 180">
              <a:extLst>
                <a:ext uri="{FF2B5EF4-FFF2-40B4-BE49-F238E27FC236}">
                  <a16:creationId xmlns:a16="http://schemas.microsoft.com/office/drawing/2014/main" xmlns="" id="{70D9594B-C3FF-AB49-8551-74B26D6F2F26}"/>
                </a:ext>
              </a:extLst>
            </p:cNvPr>
            <p:cNvSpPr/>
            <p:nvPr/>
          </p:nvSpPr>
          <p:spPr>
            <a:xfrm>
              <a:off x="4824471" y="1459697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59" name="Forma libre 181">
              <a:extLst>
                <a:ext uri="{FF2B5EF4-FFF2-40B4-BE49-F238E27FC236}">
                  <a16:creationId xmlns:a16="http://schemas.microsoft.com/office/drawing/2014/main" xmlns="" id="{5DB3B900-4270-8F45-821A-AA59522641B3}"/>
                </a:ext>
              </a:extLst>
            </p:cNvPr>
            <p:cNvSpPr/>
            <p:nvPr/>
          </p:nvSpPr>
          <p:spPr>
            <a:xfrm>
              <a:off x="6021875" y="217987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60" name="Forma libre 182">
              <a:extLst>
                <a:ext uri="{FF2B5EF4-FFF2-40B4-BE49-F238E27FC236}">
                  <a16:creationId xmlns:a16="http://schemas.microsoft.com/office/drawing/2014/main" xmlns="" id="{064D443C-BEF1-1F4C-A2B0-8DC3E03808C6}"/>
                </a:ext>
              </a:extLst>
            </p:cNvPr>
            <p:cNvSpPr/>
            <p:nvPr/>
          </p:nvSpPr>
          <p:spPr>
            <a:xfrm>
              <a:off x="6021875" y="1459697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61" name="Forma libre 183">
              <a:extLst>
                <a:ext uri="{FF2B5EF4-FFF2-40B4-BE49-F238E27FC236}">
                  <a16:creationId xmlns:a16="http://schemas.microsoft.com/office/drawing/2014/main" xmlns="" id="{3E62A1A0-B0A3-2F4F-9FB7-B0E12DCD91B8}"/>
                </a:ext>
              </a:extLst>
            </p:cNvPr>
            <p:cNvSpPr/>
            <p:nvPr/>
          </p:nvSpPr>
          <p:spPr>
            <a:xfrm>
              <a:off x="6021875" y="79565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62" name="Forma libre 184">
              <a:extLst>
                <a:ext uri="{FF2B5EF4-FFF2-40B4-BE49-F238E27FC236}">
                  <a16:creationId xmlns:a16="http://schemas.microsoft.com/office/drawing/2014/main" xmlns="" id="{BD0509D7-6F86-7D40-9499-50840144B99C}"/>
                </a:ext>
              </a:extLst>
            </p:cNvPr>
            <p:cNvSpPr/>
            <p:nvPr/>
          </p:nvSpPr>
          <p:spPr>
            <a:xfrm>
              <a:off x="6021875" y="1099134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63" name="Forma libre 185">
              <a:extLst>
                <a:ext uri="{FF2B5EF4-FFF2-40B4-BE49-F238E27FC236}">
                  <a16:creationId xmlns:a16="http://schemas.microsoft.com/office/drawing/2014/main" xmlns="" id="{B232BF4A-6F8A-1540-8A03-CBE8158A75B7}"/>
                </a:ext>
              </a:extLst>
            </p:cNvPr>
            <p:cNvSpPr/>
            <p:nvPr/>
          </p:nvSpPr>
          <p:spPr>
            <a:xfrm>
              <a:off x="4824471" y="362022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64" name="Forma libre 186">
              <a:extLst>
                <a:ext uri="{FF2B5EF4-FFF2-40B4-BE49-F238E27FC236}">
                  <a16:creationId xmlns:a16="http://schemas.microsoft.com/office/drawing/2014/main" xmlns="" id="{49F5913F-AE3F-8949-9920-B705DAC49320}"/>
                </a:ext>
              </a:extLst>
            </p:cNvPr>
            <p:cNvSpPr/>
            <p:nvPr/>
          </p:nvSpPr>
          <p:spPr>
            <a:xfrm>
              <a:off x="5223605" y="1459697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65" name="Forma libre 187">
              <a:extLst>
                <a:ext uri="{FF2B5EF4-FFF2-40B4-BE49-F238E27FC236}">
                  <a16:creationId xmlns:a16="http://schemas.microsoft.com/office/drawing/2014/main" xmlns="" id="{0FF43EF3-A2B0-7B4B-AD47-803033576B95}"/>
                </a:ext>
              </a:extLst>
            </p:cNvPr>
            <p:cNvSpPr/>
            <p:nvPr/>
          </p:nvSpPr>
          <p:spPr>
            <a:xfrm>
              <a:off x="5223605" y="1099134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66" name="Forma libre 188">
              <a:extLst>
                <a:ext uri="{FF2B5EF4-FFF2-40B4-BE49-F238E27FC236}">
                  <a16:creationId xmlns:a16="http://schemas.microsoft.com/office/drawing/2014/main" xmlns="" id="{9C97D6B9-8409-FA4D-B87A-DB68BBE9F66D}"/>
                </a:ext>
              </a:extLst>
            </p:cNvPr>
            <p:cNvSpPr/>
            <p:nvPr/>
          </p:nvSpPr>
          <p:spPr>
            <a:xfrm>
              <a:off x="5223605" y="217987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67" name="Forma libre 189">
              <a:extLst>
                <a:ext uri="{FF2B5EF4-FFF2-40B4-BE49-F238E27FC236}">
                  <a16:creationId xmlns:a16="http://schemas.microsoft.com/office/drawing/2014/main" xmlns="" id="{AD9D6664-2FA0-5643-94E0-D1DDB3E55153}"/>
                </a:ext>
              </a:extLst>
            </p:cNvPr>
            <p:cNvSpPr/>
            <p:nvPr/>
          </p:nvSpPr>
          <p:spPr>
            <a:xfrm>
              <a:off x="4824471" y="4600116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68" name="Forma libre 190">
              <a:extLst>
                <a:ext uri="{FF2B5EF4-FFF2-40B4-BE49-F238E27FC236}">
                  <a16:creationId xmlns:a16="http://schemas.microsoft.com/office/drawing/2014/main" xmlns="" id="{D1C57C2E-6593-7A47-9D86-97147095375F}"/>
                </a:ext>
              </a:extLst>
            </p:cNvPr>
            <p:cNvSpPr/>
            <p:nvPr/>
          </p:nvSpPr>
          <p:spPr>
            <a:xfrm>
              <a:off x="5223605" y="181930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69" name="Forma libre 191">
              <a:extLst>
                <a:ext uri="{FF2B5EF4-FFF2-40B4-BE49-F238E27FC236}">
                  <a16:creationId xmlns:a16="http://schemas.microsoft.com/office/drawing/2014/main" xmlns="" id="{E2515DDB-B745-5E49-BE7A-20F2619ADF03}"/>
                </a:ext>
              </a:extLst>
            </p:cNvPr>
            <p:cNvSpPr/>
            <p:nvPr/>
          </p:nvSpPr>
          <p:spPr>
            <a:xfrm>
              <a:off x="4824471" y="2900047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70" name="Forma libre 192">
              <a:extLst>
                <a:ext uri="{FF2B5EF4-FFF2-40B4-BE49-F238E27FC236}">
                  <a16:creationId xmlns:a16="http://schemas.microsoft.com/office/drawing/2014/main" xmlns="" id="{06113E72-1358-AB42-9775-FBD12C654E05}"/>
                </a:ext>
              </a:extLst>
            </p:cNvPr>
            <p:cNvSpPr/>
            <p:nvPr/>
          </p:nvSpPr>
          <p:spPr>
            <a:xfrm>
              <a:off x="5223605" y="2539484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71" name="Forma libre 193">
              <a:extLst>
                <a:ext uri="{FF2B5EF4-FFF2-40B4-BE49-F238E27FC236}">
                  <a16:creationId xmlns:a16="http://schemas.microsoft.com/office/drawing/2014/main" xmlns="" id="{00004E59-EA10-584C-A275-7D9006CBFA27}"/>
                </a:ext>
              </a:extLst>
            </p:cNvPr>
            <p:cNvSpPr/>
            <p:nvPr/>
          </p:nvSpPr>
          <p:spPr>
            <a:xfrm>
              <a:off x="4824471" y="4926430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72" name="Forma libre 194">
              <a:extLst>
                <a:ext uri="{FF2B5EF4-FFF2-40B4-BE49-F238E27FC236}">
                  <a16:creationId xmlns:a16="http://schemas.microsoft.com/office/drawing/2014/main" xmlns="" id="{132C5DA7-D0C2-BD42-8716-7D13428C6EA7}"/>
                </a:ext>
              </a:extLst>
            </p:cNvPr>
            <p:cNvSpPr/>
            <p:nvPr/>
          </p:nvSpPr>
          <p:spPr>
            <a:xfrm>
              <a:off x="4824471" y="325965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73" name="Forma libre 195">
              <a:extLst>
                <a:ext uri="{FF2B5EF4-FFF2-40B4-BE49-F238E27FC236}">
                  <a16:creationId xmlns:a16="http://schemas.microsoft.com/office/drawing/2014/main" xmlns="" id="{E25B4C80-3CF1-0740-BABC-BAAEE1FBAAA4}"/>
                </a:ext>
              </a:extLst>
            </p:cNvPr>
            <p:cNvSpPr/>
            <p:nvPr/>
          </p:nvSpPr>
          <p:spPr>
            <a:xfrm>
              <a:off x="4824471" y="4272850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74" name="Forma libre 196">
              <a:extLst>
                <a:ext uri="{FF2B5EF4-FFF2-40B4-BE49-F238E27FC236}">
                  <a16:creationId xmlns:a16="http://schemas.microsoft.com/office/drawing/2014/main" xmlns="" id="{D43E08A7-53A6-4840-8C33-01C0DF3F98C1}"/>
                </a:ext>
              </a:extLst>
            </p:cNvPr>
            <p:cNvSpPr/>
            <p:nvPr/>
          </p:nvSpPr>
          <p:spPr>
            <a:xfrm>
              <a:off x="4824471" y="3946536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47" name="Gráfico 45">
            <a:extLst>
              <a:ext uri="{FF2B5EF4-FFF2-40B4-BE49-F238E27FC236}">
                <a16:creationId xmlns:a16="http://schemas.microsoft.com/office/drawing/2014/main" xmlns="" id="{88138CCC-5DC5-7D46-85C5-7BDF5DC800A3}"/>
              </a:ext>
            </a:extLst>
          </p:cNvPr>
          <p:cNvGrpSpPr/>
          <p:nvPr/>
        </p:nvGrpSpPr>
        <p:grpSpPr>
          <a:xfrm rot="5400000">
            <a:off x="7241999" y="3921941"/>
            <a:ext cx="1076174" cy="1366943"/>
            <a:chOff x="4026202" y="795652"/>
            <a:chExt cx="4143396" cy="5262889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54" name="Forma libre 53">
              <a:extLst>
                <a:ext uri="{FF2B5EF4-FFF2-40B4-BE49-F238E27FC236}">
                  <a16:creationId xmlns:a16="http://schemas.microsoft.com/office/drawing/2014/main" xmlns="" id="{D85388F1-9D7A-A841-B275-20282DF0408D}"/>
                </a:ext>
              </a:extLst>
            </p:cNvPr>
            <p:cNvSpPr/>
            <p:nvPr/>
          </p:nvSpPr>
          <p:spPr>
            <a:xfrm>
              <a:off x="6820144" y="79565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8" name="Forma libre 47">
              <a:extLst>
                <a:ext uri="{FF2B5EF4-FFF2-40B4-BE49-F238E27FC236}">
                  <a16:creationId xmlns:a16="http://schemas.microsoft.com/office/drawing/2014/main" xmlns="" id="{DC42611D-3A30-054A-AD7D-D140AF6639B2}"/>
                </a:ext>
              </a:extLst>
            </p:cNvPr>
            <p:cNvSpPr/>
            <p:nvPr/>
          </p:nvSpPr>
          <p:spPr>
            <a:xfrm>
              <a:off x="6820144" y="1459697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9" name="Forma libre 48">
              <a:extLst>
                <a:ext uri="{FF2B5EF4-FFF2-40B4-BE49-F238E27FC236}">
                  <a16:creationId xmlns:a16="http://schemas.microsoft.com/office/drawing/2014/main" xmlns="" id="{66356F41-6FFD-A045-8593-EB9B5DE3B80E}"/>
                </a:ext>
              </a:extLst>
            </p:cNvPr>
            <p:cNvSpPr/>
            <p:nvPr/>
          </p:nvSpPr>
          <p:spPr>
            <a:xfrm>
              <a:off x="6820144" y="181930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0" name="Forma libre 49">
              <a:extLst>
                <a:ext uri="{FF2B5EF4-FFF2-40B4-BE49-F238E27FC236}">
                  <a16:creationId xmlns:a16="http://schemas.microsoft.com/office/drawing/2014/main" xmlns="" id="{5F1C8667-B9DA-5946-BD90-24B565411502}"/>
                </a:ext>
              </a:extLst>
            </p:cNvPr>
            <p:cNvSpPr/>
            <p:nvPr/>
          </p:nvSpPr>
          <p:spPr>
            <a:xfrm>
              <a:off x="6820144" y="1099134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1" name="Forma libre 50">
              <a:extLst>
                <a:ext uri="{FF2B5EF4-FFF2-40B4-BE49-F238E27FC236}">
                  <a16:creationId xmlns:a16="http://schemas.microsoft.com/office/drawing/2014/main" xmlns="" id="{975F9447-F7D8-5F43-8D6D-981DF8966043}"/>
                </a:ext>
              </a:extLst>
            </p:cNvPr>
            <p:cNvSpPr/>
            <p:nvPr/>
          </p:nvSpPr>
          <p:spPr>
            <a:xfrm>
              <a:off x="6820144" y="2539484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2" name="Forma libre 51">
              <a:extLst>
                <a:ext uri="{FF2B5EF4-FFF2-40B4-BE49-F238E27FC236}">
                  <a16:creationId xmlns:a16="http://schemas.microsoft.com/office/drawing/2014/main" xmlns="" id="{4EEE7C49-7C7E-EF4B-8A2E-8351943ED6DB}"/>
                </a:ext>
              </a:extLst>
            </p:cNvPr>
            <p:cNvSpPr/>
            <p:nvPr/>
          </p:nvSpPr>
          <p:spPr>
            <a:xfrm>
              <a:off x="6820144" y="217987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3" name="Forma libre 52">
              <a:extLst>
                <a:ext uri="{FF2B5EF4-FFF2-40B4-BE49-F238E27FC236}">
                  <a16:creationId xmlns:a16="http://schemas.microsoft.com/office/drawing/2014/main" xmlns="" id="{EFD41F2C-5C28-DB45-AEC0-66BEBD1DA093}"/>
                </a:ext>
              </a:extLst>
            </p:cNvPr>
            <p:cNvSpPr/>
            <p:nvPr/>
          </p:nvSpPr>
          <p:spPr>
            <a:xfrm>
              <a:off x="8017547" y="1099134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5" name="Forma libre 54">
              <a:extLst>
                <a:ext uri="{FF2B5EF4-FFF2-40B4-BE49-F238E27FC236}">
                  <a16:creationId xmlns:a16="http://schemas.microsoft.com/office/drawing/2014/main" xmlns="" id="{62F30FC9-19D9-C645-A53A-94E570683EB2}"/>
                </a:ext>
              </a:extLst>
            </p:cNvPr>
            <p:cNvSpPr/>
            <p:nvPr/>
          </p:nvSpPr>
          <p:spPr>
            <a:xfrm>
              <a:off x="6820144" y="2900047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6" name="Forma libre 55">
              <a:extLst>
                <a:ext uri="{FF2B5EF4-FFF2-40B4-BE49-F238E27FC236}">
                  <a16:creationId xmlns:a16="http://schemas.microsoft.com/office/drawing/2014/main" xmlns="" id="{EF2401A6-E128-AB40-9196-EA2D6931E29F}"/>
                </a:ext>
              </a:extLst>
            </p:cNvPr>
            <p:cNvSpPr/>
            <p:nvPr/>
          </p:nvSpPr>
          <p:spPr>
            <a:xfrm>
              <a:off x="7219278" y="181930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7" name="Forma libre 56">
              <a:extLst>
                <a:ext uri="{FF2B5EF4-FFF2-40B4-BE49-F238E27FC236}">
                  <a16:creationId xmlns:a16="http://schemas.microsoft.com/office/drawing/2014/main" xmlns="" id="{65362A6C-7E29-F34A-9209-5AFF91683D7E}"/>
                </a:ext>
              </a:extLst>
            </p:cNvPr>
            <p:cNvSpPr/>
            <p:nvPr/>
          </p:nvSpPr>
          <p:spPr>
            <a:xfrm>
              <a:off x="8017547" y="217987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8" name="Forma libre 57">
              <a:extLst>
                <a:ext uri="{FF2B5EF4-FFF2-40B4-BE49-F238E27FC236}">
                  <a16:creationId xmlns:a16="http://schemas.microsoft.com/office/drawing/2014/main" xmlns="" id="{0A8DED11-831B-BA46-A9F0-F2F4D1A8B636}"/>
                </a:ext>
              </a:extLst>
            </p:cNvPr>
            <p:cNvSpPr/>
            <p:nvPr/>
          </p:nvSpPr>
          <p:spPr>
            <a:xfrm>
              <a:off x="8017547" y="181930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9" name="Forma libre 58">
              <a:extLst>
                <a:ext uri="{FF2B5EF4-FFF2-40B4-BE49-F238E27FC236}">
                  <a16:creationId xmlns:a16="http://schemas.microsoft.com/office/drawing/2014/main" xmlns="" id="{B771C2F7-2CEE-6D4F-B8F0-316FB7E583A3}"/>
                </a:ext>
              </a:extLst>
            </p:cNvPr>
            <p:cNvSpPr/>
            <p:nvPr/>
          </p:nvSpPr>
          <p:spPr>
            <a:xfrm>
              <a:off x="6820144" y="557905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0" name="Forma libre 59">
              <a:extLst>
                <a:ext uri="{FF2B5EF4-FFF2-40B4-BE49-F238E27FC236}">
                  <a16:creationId xmlns:a16="http://schemas.microsoft.com/office/drawing/2014/main" xmlns="" id="{2C1936B4-FCD6-3048-B20B-6BD0A67140A3}"/>
                </a:ext>
              </a:extLst>
            </p:cNvPr>
            <p:cNvSpPr/>
            <p:nvPr/>
          </p:nvSpPr>
          <p:spPr>
            <a:xfrm>
              <a:off x="6820144" y="5252745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1" name="Forma libre 60">
              <a:extLst>
                <a:ext uri="{FF2B5EF4-FFF2-40B4-BE49-F238E27FC236}">
                  <a16:creationId xmlns:a16="http://schemas.microsoft.com/office/drawing/2014/main" xmlns="" id="{558D9BEB-DAB1-2942-8E68-CBF44BDD4602}"/>
                </a:ext>
              </a:extLst>
            </p:cNvPr>
            <p:cNvSpPr/>
            <p:nvPr/>
          </p:nvSpPr>
          <p:spPr>
            <a:xfrm>
              <a:off x="7219278" y="79565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2" name="Forma libre 61">
              <a:extLst>
                <a:ext uri="{FF2B5EF4-FFF2-40B4-BE49-F238E27FC236}">
                  <a16:creationId xmlns:a16="http://schemas.microsoft.com/office/drawing/2014/main" xmlns="" id="{867F8E2D-0323-C14C-A9CE-995A44595B42}"/>
                </a:ext>
              </a:extLst>
            </p:cNvPr>
            <p:cNvSpPr/>
            <p:nvPr/>
          </p:nvSpPr>
          <p:spPr>
            <a:xfrm>
              <a:off x="6820144" y="325965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3" name="Forma libre 62">
              <a:extLst>
                <a:ext uri="{FF2B5EF4-FFF2-40B4-BE49-F238E27FC236}">
                  <a16:creationId xmlns:a16="http://schemas.microsoft.com/office/drawing/2014/main" xmlns="" id="{2807C784-13FB-F84D-A42D-94F0951486AA}"/>
                </a:ext>
              </a:extLst>
            </p:cNvPr>
            <p:cNvSpPr/>
            <p:nvPr/>
          </p:nvSpPr>
          <p:spPr>
            <a:xfrm>
              <a:off x="7219278" y="1099134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4" name="Forma libre 63">
              <a:extLst>
                <a:ext uri="{FF2B5EF4-FFF2-40B4-BE49-F238E27FC236}">
                  <a16:creationId xmlns:a16="http://schemas.microsoft.com/office/drawing/2014/main" xmlns="" id="{F4D05653-0688-5748-B70E-F41B21F14D9F}"/>
                </a:ext>
              </a:extLst>
            </p:cNvPr>
            <p:cNvSpPr/>
            <p:nvPr/>
          </p:nvSpPr>
          <p:spPr>
            <a:xfrm>
              <a:off x="6820144" y="4926430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5" name="Forma libre 64">
              <a:extLst>
                <a:ext uri="{FF2B5EF4-FFF2-40B4-BE49-F238E27FC236}">
                  <a16:creationId xmlns:a16="http://schemas.microsoft.com/office/drawing/2014/main" xmlns="" id="{84C5C0B0-98FE-6947-AFB5-1201799210A9}"/>
                </a:ext>
              </a:extLst>
            </p:cNvPr>
            <p:cNvSpPr/>
            <p:nvPr/>
          </p:nvSpPr>
          <p:spPr>
            <a:xfrm>
              <a:off x="6820144" y="362022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6" name="Forma libre 65">
              <a:extLst>
                <a:ext uri="{FF2B5EF4-FFF2-40B4-BE49-F238E27FC236}">
                  <a16:creationId xmlns:a16="http://schemas.microsoft.com/office/drawing/2014/main" xmlns="" id="{AF691588-DDB0-3D4B-B29E-1D6EC0FBB934}"/>
                </a:ext>
              </a:extLst>
            </p:cNvPr>
            <p:cNvSpPr/>
            <p:nvPr/>
          </p:nvSpPr>
          <p:spPr>
            <a:xfrm>
              <a:off x="6820144" y="3946536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7" name="Forma libre 66">
              <a:extLst>
                <a:ext uri="{FF2B5EF4-FFF2-40B4-BE49-F238E27FC236}">
                  <a16:creationId xmlns:a16="http://schemas.microsoft.com/office/drawing/2014/main" xmlns="" id="{CFC96695-A12C-4948-9441-84245189EE75}"/>
                </a:ext>
              </a:extLst>
            </p:cNvPr>
            <p:cNvSpPr/>
            <p:nvPr/>
          </p:nvSpPr>
          <p:spPr>
            <a:xfrm>
              <a:off x="6820144" y="4600116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8" name="Forma libre 67">
              <a:extLst>
                <a:ext uri="{FF2B5EF4-FFF2-40B4-BE49-F238E27FC236}">
                  <a16:creationId xmlns:a16="http://schemas.microsoft.com/office/drawing/2014/main" xmlns="" id="{5B7205C0-5BCB-CF47-A919-1EFD792F22C2}"/>
                </a:ext>
              </a:extLst>
            </p:cNvPr>
            <p:cNvSpPr/>
            <p:nvPr/>
          </p:nvSpPr>
          <p:spPr>
            <a:xfrm>
              <a:off x="6820144" y="4272850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9" name="Forma libre 68">
              <a:extLst>
                <a:ext uri="{FF2B5EF4-FFF2-40B4-BE49-F238E27FC236}">
                  <a16:creationId xmlns:a16="http://schemas.microsoft.com/office/drawing/2014/main" xmlns="" id="{E50061BD-E229-E842-B849-98E4E5F3F0CB}"/>
                </a:ext>
              </a:extLst>
            </p:cNvPr>
            <p:cNvSpPr/>
            <p:nvPr/>
          </p:nvSpPr>
          <p:spPr>
            <a:xfrm>
              <a:off x="7219278" y="1459697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70" name="Forma libre 69">
              <a:extLst>
                <a:ext uri="{FF2B5EF4-FFF2-40B4-BE49-F238E27FC236}">
                  <a16:creationId xmlns:a16="http://schemas.microsoft.com/office/drawing/2014/main" xmlns="" id="{07E5DFF1-C0D5-184B-AFDB-F034E48119ED}"/>
                </a:ext>
              </a:extLst>
            </p:cNvPr>
            <p:cNvSpPr/>
            <p:nvPr/>
          </p:nvSpPr>
          <p:spPr>
            <a:xfrm>
              <a:off x="8017547" y="2539484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71" name="Forma libre 70">
              <a:extLst>
                <a:ext uri="{FF2B5EF4-FFF2-40B4-BE49-F238E27FC236}">
                  <a16:creationId xmlns:a16="http://schemas.microsoft.com/office/drawing/2014/main" xmlns="" id="{A3BDF80A-CD90-064F-99F2-4052B4069762}"/>
                </a:ext>
              </a:extLst>
            </p:cNvPr>
            <p:cNvSpPr/>
            <p:nvPr/>
          </p:nvSpPr>
          <p:spPr>
            <a:xfrm>
              <a:off x="8017547" y="3946536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72" name="Forma libre 71">
              <a:extLst>
                <a:ext uri="{FF2B5EF4-FFF2-40B4-BE49-F238E27FC236}">
                  <a16:creationId xmlns:a16="http://schemas.microsoft.com/office/drawing/2014/main" xmlns="" id="{D0913677-6BB5-EE49-872C-7F2F426235DD}"/>
                </a:ext>
              </a:extLst>
            </p:cNvPr>
            <p:cNvSpPr/>
            <p:nvPr/>
          </p:nvSpPr>
          <p:spPr>
            <a:xfrm>
              <a:off x="8017547" y="362022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73" name="Forma libre 72">
              <a:extLst>
                <a:ext uri="{FF2B5EF4-FFF2-40B4-BE49-F238E27FC236}">
                  <a16:creationId xmlns:a16="http://schemas.microsoft.com/office/drawing/2014/main" xmlns="" id="{36F9261C-F89C-8240-9CF0-309B605C9482}"/>
                </a:ext>
              </a:extLst>
            </p:cNvPr>
            <p:cNvSpPr/>
            <p:nvPr/>
          </p:nvSpPr>
          <p:spPr>
            <a:xfrm>
              <a:off x="8017547" y="325965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74" name="Forma libre 73">
              <a:extLst>
                <a:ext uri="{FF2B5EF4-FFF2-40B4-BE49-F238E27FC236}">
                  <a16:creationId xmlns:a16="http://schemas.microsoft.com/office/drawing/2014/main" xmlns="" id="{337D6E97-E3F9-BA4C-95FC-2441767C3BF2}"/>
                </a:ext>
              </a:extLst>
            </p:cNvPr>
            <p:cNvSpPr/>
            <p:nvPr/>
          </p:nvSpPr>
          <p:spPr>
            <a:xfrm>
              <a:off x="8017547" y="4272850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75" name="Forma libre 74">
              <a:extLst>
                <a:ext uri="{FF2B5EF4-FFF2-40B4-BE49-F238E27FC236}">
                  <a16:creationId xmlns:a16="http://schemas.microsoft.com/office/drawing/2014/main" xmlns="" id="{EFC87C96-4417-B447-A01C-1FC3E16D1145}"/>
                </a:ext>
              </a:extLst>
            </p:cNvPr>
            <p:cNvSpPr/>
            <p:nvPr/>
          </p:nvSpPr>
          <p:spPr>
            <a:xfrm>
              <a:off x="8017547" y="2900047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76" name="Forma libre 75">
              <a:extLst>
                <a:ext uri="{FF2B5EF4-FFF2-40B4-BE49-F238E27FC236}">
                  <a16:creationId xmlns:a16="http://schemas.microsoft.com/office/drawing/2014/main" xmlns="" id="{26AF93DA-0C68-454C-82D6-95B6FDE0A2C0}"/>
                </a:ext>
              </a:extLst>
            </p:cNvPr>
            <p:cNvSpPr/>
            <p:nvPr/>
          </p:nvSpPr>
          <p:spPr>
            <a:xfrm>
              <a:off x="8017547" y="4600116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77" name="Forma libre 76">
              <a:extLst>
                <a:ext uri="{FF2B5EF4-FFF2-40B4-BE49-F238E27FC236}">
                  <a16:creationId xmlns:a16="http://schemas.microsoft.com/office/drawing/2014/main" xmlns="" id="{45B4D061-BD8B-BF44-9AB6-3487C1FBDA8D}"/>
                </a:ext>
              </a:extLst>
            </p:cNvPr>
            <p:cNvSpPr/>
            <p:nvPr/>
          </p:nvSpPr>
          <p:spPr>
            <a:xfrm>
              <a:off x="8017547" y="557905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78" name="Forma libre 77">
              <a:extLst>
                <a:ext uri="{FF2B5EF4-FFF2-40B4-BE49-F238E27FC236}">
                  <a16:creationId xmlns:a16="http://schemas.microsoft.com/office/drawing/2014/main" xmlns="" id="{EEDD852F-6467-4C48-B0D0-66B8C27EF84A}"/>
                </a:ext>
              </a:extLst>
            </p:cNvPr>
            <p:cNvSpPr/>
            <p:nvPr/>
          </p:nvSpPr>
          <p:spPr>
            <a:xfrm>
              <a:off x="8017547" y="4926430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79" name="Forma libre 78">
              <a:extLst>
                <a:ext uri="{FF2B5EF4-FFF2-40B4-BE49-F238E27FC236}">
                  <a16:creationId xmlns:a16="http://schemas.microsoft.com/office/drawing/2014/main" xmlns="" id="{E6873EB7-AA6E-9E41-943C-A3F5D91FD434}"/>
                </a:ext>
              </a:extLst>
            </p:cNvPr>
            <p:cNvSpPr/>
            <p:nvPr/>
          </p:nvSpPr>
          <p:spPr>
            <a:xfrm>
              <a:off x="8017547" y="5252745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80" name="Forma libre 79">
              <a:extLst>
                <a:ext uri="{FF2B5EF4-FFF2-40B4-BE49-F238E27FC236}">
                  <a16:creationId xmlns:a16="http://schemas.microsoft.com/office/drawing/2014/main" xmlns="" id="{4E5726CA-F5AF-B745-BEF0-99BCCA3C01B5}"/>
                </a:ext>
              </a:extLst>
            </p:cNvPr>
            <p:cNvSpPr/>
            <p:nvPr/>
          </p:nvSpPr>
          <p:spPr>
            <a:xfrm>
              <a:off x="6820144" y="5906325"/>
              <a:ext cx="152051" cy="152216"/>
            </a:xfrm>
            <a:custGeom>
              <a:avLst/>
              <a:gdLst>
                <a:gd name="connsiteX0" fmla="*/ 152051 w 152051"/>
                <a:gd name="connsiteY0" fmla="*/ 76109 h 152216"/>
                <a:gd name="connsiteX1" fmla="*/ 76026 w 152051"/>
                <a:gd name="connsiteY1" fmla="*/ 152217 h 152216"/>
                <a:gd name="connsiteX2" fmla="*/ 0 w 152051"/>
                <a:gd name="connsiteY2" fmla="*/ 76109 h 152216"/>
                <a:gd name="connsiteX3" fmla="*/ 76026 w 152051"/>
                <a:gd name="connsiteY3" fmla="*/ 0 h 152216"/>
                <a:gd name="connsiteX4" fmla="*/ 152051 w 152051"/>
                <a:gd name="connsiteY4" fmla="*/ 76109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9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9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9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81" name="Forma libre 80">
              <a:extLst>
                <a:ext uri="{FF2B5EF4-FFF2-40B4-BE49-F238E27FC236}">
                  <a16:creationId xmlns:a16="http://schemas.microsoft.com/office/drawing/2014/main" xmlns="" id="{50422B87-F767-5340-AA1B-08A3BDB6790A}"/>
                </a:ext>
              </a:extLst>
            </p:cNvPr>
            <p:cNvSpPr/>
            <p:nvPr/>
          </p:nvSpPr>
          <p:spPr>
            <a:xfrm>
              <a:off x="7618413" y="5906325"/>
              <a:ext cx="152051" cy="152216"/>
            </a:xfrm>
            <a:custGeom>
              <a:avLst/>
              <a:gdLst>
                <a:gd name="connsiteX0" fmla="*/ 152051 w 152051"/>
                <a:gd name="connsiteY0" fmla="*/ 76109 h 152216"/>
                <a:gd name="connsiteX1" fmla="*/ 76026 w 152051"/>
                <a:gd name="connsiteY1" fmla="*/ 152217 h 152216"/>
                <a:gd name="connsiteX2" fmla="*/ 0 w 152051"/>
                <a:gd name="connsiteY2" fmla="*/ 76109 h 152216"/>
                <a:gd name="connsiteX3" fmla="*/ 76026 w 152051"/>
                <a:gd name="connsiteY3" fmla="*/ 0 h 152216"/>
                <a:gd name="connsiteX4" fmla="*/ 152051 w 152051"/>
                <a:gd name="connsiteY4" fmla="*/ 76109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9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9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9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82" name="Forma libre 81">
              <a:extLst>
                <a:ext uri="{FF2B5EF4-FFF2-40B4-BE49-F238E27FC236}">
                  <a16:creationId xmlns:a16="http://schemas.microsoft.com/office/drawing/2014/main" xmlns="" id="{11CEF51D-9A56-3442-B4A7-E19F4609AEA9}"/>
                </a:ext>
              </a:extLst>
            </p:cNvPr>
            <p:cNvSpPr/>
            <p:nvPr/>
          </p:nvSpPr>
          <p:spPr>
            <a:xfrm>
              <a:off x="7618413" y="557905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83" name="Forma libre 82">
              <a:extLst>
                <a:ext uri="{FF2B5EF4-FFF2-40B4-BE49-F238E27FC236}">
                  <a16:creationId xmlns:a16="http://schemas.microsoft.com/office/drawing/2014/main" xmlns="" id="{25877E9D-D2C6-5D4D-ADC7-9C92DEA9969E}"/>
                </a:ext>
              </a:extLst>
            </p:cNvPr>
            <p:cNvSpPr/>
            <p:nvPr/>
          </p:nvSpPr>
          <p:spPr>
            <a:xfrm>
              <a:off x="7618413" y="5252745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84" name="Forma libre 83">
              <a:extLst>
                <a:ext uri="{FF2B5EF4-FFF2-40B4-BE49-F238E27FC236}">
                  <a16:creationId xmlns:a16="http://schemas.microsoft.com/office/drawing/2014/main" xmlns="" id="{F8FA9C45-4245-DF42-B869-0C333865811E}"/>
                </a:ext>
              </a:extLst>
            </p:cNvPr>
            <p:cNvSpPr/>
            <p:nvPr/>
          </p:nvSpPr>
          <p:spPr>
            <a:xfrm>
              <a:off x="7219278" y="217987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85" name="Forma libre 84">
              <a:extLst>
                <a:ext uri="{FF2B5EF4-FFF2-40B4-BE49-F238E27FC236}">
                  <a16:creationId xmlns:a16="http://schemas.microsoft.com/office/drawing/2014/main" xmlns="" id="{DD0A3653-332F-6F46-BD60-5BA299A0E633}"/>
                </a:ext>
              </a:extLst>
            </p:cNvPr>
            <p:cNvSpPr/>
            <p:nvPr/>
          </p:nvSpPr>
          <p:spPr>
            <a:xfrm>
              <a:off x="7219278" y="557905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86" name="Forma libre 85">
              <a:extLst>
                <a:ext uri="{FF2B5EF4-FFF2-40B4-BE49-F238E27FC236}">
                  <a16:creationId xmlns:a16="http://schemas.microsoft.com/office/drawing/2014/main" xmlns="" id="{455F1D6B-A89E-D54C-8BD1-12B19A85E0B4}"/>
                </a:ext>
              </a:extLst>
            </p:cNvPr>
            <p:cNvSpPr/>
            <p:nvPr/>
          </p:nvSpPr>
          <p:spPr>
            <a:xfrm>
              <a:off x="7219278" y="4926430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87" name="Forma libre 86">
              <a:extLst>
                <a:ext uri="{FF2B5EF4-FFF2-40B4-BE49-F238E27FC236}">
                  <a16:creationId xmlns:a16="http://schemas.microsoft.com/office/drawing/2014/main" xmlns="" id="{F53B1C48-6B19-ED45-BFFC-7147A888B7CF}"/>
                </a:ext>
              </a:extLst>
            </p:cNvPr>
            <p:cNvSpPr/>
            <p:nvPr/>
          </p:nvSpPr>
          <p:spPr>
            <a:xfrm>
              <a:off x="7219278" y="5906325"/>
              <a:ext cx="152051" cy="152216"/>
            </a:xfrm>
            <a:custGeom>
              <a:avLst/>
              <a:gdLst>
                <a:gd name="connsiteX0" fmla="*/ 152051 w 152051"/>
                <a:gd name="connsiteY0" fmla="*/ 76109 h 152216"/>
                <a:gd name="connsiteX1" fmla="*/ 76026 w 152051"/>
                <a:gd name="connsiteY1" fmla="*/ 152217 h 152216"/>
                <a:gd name="connsiteX2" fmla="*/ 0 w 152051"/>
                <a:gd name="connsiteY2" fmla="*/ 76109 h 152216"/>
                <a:gd name="connsiteX3" fmla="*/ 76026 w 152051"/>
                <a:gd name="connsiteY3" fmla="*/ 0 h 152216"/>
                <a:gd name="connsiteX4" fmla="*/ 152051 w 152051"/>
                <a:gd name="connsiteY4" fmla="*/ 76109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9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9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9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88" name="Forma libre 87">
              <a:extLst>
                <a:ext uri="{FF2B5EF4-FFF2-40B4-BE49-F238E27FC236}">
                  <a16:creationId xmlns:a16="http://schemas.microsoft.com/office/drawing/2014/main" xmlns="" id="{CAD47237-7E25-CB49-A046-8FF4453100B9}"/>
                </a:ext>
              </a:extLst>
            </p:cNvPr>
            <p:cNvSpPr/>
            <p:nvPr/>
          </p:nvSpPr>
          <p:spPr>
            <a:xfrm>
              <a:off x="7219278" y="5252745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89" name="Forma libre 88">
              <a:extLst>
                <a:ext uri="{FF2B5EF4-FFF2-40B4-BE49-F238E27FC236}">
                  <a16:creationId xmlns:a16="http://schemas.microsoft.com/office/drawing/2014/main" xmlns="" id="{D8D9A142-E314-9E4B-B587-FFABFD1064CE}"/>
                </a:ext>
              </a:extLst>
            </p:cNvPr>
            <p:cNvSpPr/>
            <p:nvPr/>
          </p:nvSpPr>
          <p:spPr>
            <a:xfrm>
              <a:off x="7219278" y="4272850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90" name="Forma libre 89">
              <a:extLst>
                <a:ext uri="{FF2B5EF4-FFF2-40B4-BE49-F238E27FC236}">
                  <a16:creationId xmlns:a16="http://schemas.microsoft.com/office/drawing/2014/main" xmlns="" id="{E5120396-CE0E-5C4B-B6E5-C80602EBFA2E}"/>
                </a:ext>
              </a:extLst>
            </p:cNvPr>
            <p:cNvSpPr/>
            <p:nvPr/>
          </p:nvSpPr>
          <p:spPr>
            <a:xfrm>
              <a:off x="7219278" y="4600116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91" name="Forma libre 90">
              <a:extLst>
                <a:ext uri="{FF2B5EF4-FFF2-40B4-BE49-F238E27FC236}">
                  <a16:creationId xmlns:a16="http://schemas.microsoft.com/office/drawing/2014/main" xmlns="" id="{7FA83D62-84CC-5048-97A1-343D76B83A4D}"/>
                </a:ext>
              </a:extLst>
            </p:cNvPr>
            <p:cNvSpPr/>
            <p:nvPr/>
          </p:nvSpPr>
          <p:spPr>
            <a:xfrm>
              <a:off x="7219278" y="2539484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92" name="Forma libre 91">
              <a:extLst>
                <a:ext uri="{FF2B5EF4-FFF2-40B4-BE49-F238E27FC236}">
                  <a16:creationId xmlns:a16="http://schemas.microsoft.com/office/drawing/2014/main" xmlns="" id="{C709272B-F5D2-034F-9B04-6C57D4E2FE52}"/>
                </a:ext>
              </a:extLst>
            </p:cNvPr>
            <p:cNvSpPr/>
            <p:nvPr/>
          </p:nvSpPr>
          <p:spPr>
            <a:xfrm>
              <a:off x="7219278" y="3946536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93" name="Forma libre 92">
              <a:extLst>
                <a:ext uri="{FF2B5EF4-FFF2-40B4-BE49-F238E27FC236}">
                  <a16:creationId xmlns:a16="http://schemas.microsoft.com/office/drawing/2014/main" xmlns="" id="{F3D189D5-999E-464B-9153-31099A8B650B}"/>
                </a:ext>
              </a:extLst>
            </p:cNvPr>
            <p:cNvSpPr/>
            <p:nvPr/>
          </p:nvSpPr>
          <p:spPr>
            <a:xfrm>
              <a:off x="7219278" y="2900047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94" name="Forma libre 93">
              <a:extLst>
                <a:ext uri="{FF2B5EF4-FFF2-40B4-BE49-F238E27FC236}">
                  <a16:creationId xmlns:a16="http://schemas.microsoft.com/office/drawing/2014/main" xmlns="" id="{1513750C-E6F8-D448-808C-5A4EEDD888DC}"/>
                </a:ext>
              </a:extLst>
            </p:cNvPr>
            <p:cNvSpPr/>
            <p:nvPr/>
          </p:nvSpPr>
          <p:spPr>
            <a:xfrm>
              <a:off x="7219278" y="325965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95" name="Forma libre 94">
              <a:extLst>
                <a:ext uri="{FF2B5EF4-FFF2-40B4-BE49-F238E27FC236}">
                  <a16:creationId xmlns:a16="http://schemas.microsoft.com/office/drawing/2014/main" xmlns="" id="{B8270560-C055-304A-A064-55A24B2B021B}"/>
                </a:ext>
              </a:extLst>
            </p:cNvPr>
            <p:cNvSpPr/>
            <p:nvPr/>
          </p:nvSpPr>
          <p:spPr>
            <a:xfrm>
              <a:off x="7219278" y="362022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96" name="Forma libre 95">
              <a:extLst>
                <a:ext uri="{FF2B5EF4-FFF2-40B4-BE49-F238E27FC236}">
                  <a16:creationId xmlns:a16="http://schemas.microsoft.com/office/drawing/2014/main" xmlns="" id="{C197CCE0-CBDA-A248-923E-02591E432BEF}"/>
                </a:ext>
              </a:extLst>
            </p:cNvPr>
            <p:cNvSpPr/>
            <p:nvPr/>
          </p:nvSpPr>
          <p:spPr>
            <a:xfrm>
              <a:off x="7618413" y="2539484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97" name="Forma libre 96">
              <a:extLst>
                <a:ext uri="{FF2B5EF4-FFF2-40B4-BE49-F238E27FC236}">
                  <a16:creationId xmlns:a16="http://schemas.microsoft.com/office/drawing/2014/main" xmlns="" id="{C38C2D25-A05F-784F-A20F-17996BB084D6}"/>
                </a:ext>
              </a:extLst>
            </p:cNvPr>
            <p:cNvSpPr/>
            <p:nvPr/>
          </p:nvSpPr>
          <p:spPr>
            <a:xfrm>
              <a:off x="7618413" y="362022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98" name="Forma libre 97">
              <a:extLst>
                <a:ext uri="{FF2B5EF4-FFF2-40B4-BE49-F238E27FC236}">
                  <a16:creationId xmlns:a16="http://schemas.microsoft.com/office/drawing/2014/main" xmlns="" id="{39624096-F795-BE40-A03C-6D9765DEDF0B}"/>
                </a:ext>
              </a:extLst>
            </p:cNvPr>
            <p:cNvSpPr/>
            <p:nvPr/>
          </p:nvSpPr>
          <p:spPr>
            <a:xfrm>
              <a:off x="7618413" y="3946536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99" name="Forma libre 98">
              <a:extLst>
                <a:ext uri="{FF2B5EF4-FFF2-40B4-BE49-F238E27FC236}">
                  <a16:creationId xmlns:a16="http://schemas.microsoft.com/office/drawing/2014/main" xmlns="" id="{3BA91AF3-B377-BA48-A238-4425EE6D5270}"/>
                </a:ext>
              </a:extLst>
            </p:cNvPr>
            <p:cNvSpPr/>
            <p:nvPr/>
          </p:nvSpPr>
          <p:spPr>
            <a:xfrm>
              <a:off x="7618413" y="1099134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00" name="Forma libre 99">
              <a:extLst>
                <a:ext uri="{FF2B5EF4-FFF2-40B4-BE49-F238E27FC236}">
                  <a16:creationId xmlns:a16="http://schemas.microsoft.com/office/drawing/2014/main" xmlns="" id="{1A62FCC6-9B6A-F14F-9F67-62B829CFB20E}"/>
                </a:ext>
              </a:extLst>
            </p:cNvPr>
            <p:cNvSpPr/>
            <p:nvPr/>
          </p:nvSpPr>
          <p:spPr>
            <a:xfrm>
              <a:off x="7618413" y="325965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01" name="Forma libre 100">
              <a:extLst>
                <a:ext uri="{FF2B5EF4-FFF2-40B4-BE49-F238E27FC236}">
                  <a16:creationId xmlns:a16="http://schemas.microsoft.com/office/drawing/2014/main" xmlns="" id="{544AF8AB-FC49-174E-A2AD-B60B420A7129}"/>
                </a:ext>
              </a:extLst>
            </p:cNvPr>
            <p:cNvSpPr/>
            <p:nvPr/>
          </p:nvSpPr>
          <p:spPr>
            <a:xfrm>
              <a:off x="7618413" y="4600116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02" name="Forma libre 101">
              <a:extLst>
                <a:ext uri="{FF2B5EF4-FFF2-40B4-BE49-F238E27FC236}">
                  <a16:creationId xmlns:a16="http://schemas.microsoft.com/office/drawing/2014/main" xmlns="" id="{4A2837B6-3FD9-8C41-BF87-D4E274ED1D0A}"/>
                </a:ext>
              </a:extLst>
            </p:cNvPr>
            <p:cNvSpPr/>
            <p:nvPr/>
          </p:nvSpPr>
          <p:spPr>
            <a:xfrm>
              <a:off x="7618413" y="4272850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03" name="Forma libre 102">
              <a:extLst>
                <a:ext uri="{FF2B5EF4-FFF2-40B4-BE49-F238E27FC236}">
                  <a16:creationId xmlns:a16="http://schemas.microsoft.com/office/drawing/2014/main" xmlns="" id="{1A903A81-0079-1545-99A4-7FC49A13279F}"/>
                </a:ext>
              </a:extLst>
            </p:cNvPr>
            <p:cNvSpPr/>
            <p:nvPr/>
          </p:nvSpPr>
          <p:spPr>
            <a:xfrm>
              <a:off x="7618413" y="181930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04" name="Forma libre 103">
              <a:extLst>
                <a:ext uri="{FF2B5EF4-FFF2-40B4-BE49-F238E27FC236}">
                  <a16:creationId xmlns:a16="http://schemas.microsoft.com/office/drawing/2014/main" xmlns="" id="{66E297DF-0B39-A346-B891-377E9C2B6FD9}"/>
                </a:ext>
              </a:extLst>
            </p:cNvPr>
            <p:cNvSpPr/>
            <p:nvPr/>
          </p:nvSpPr>
          <p:spPr>
            <a:xfrm>
              <a:off x="7618413" y="1459697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05" name="Forma libre 104">
              <a:extLst>
                <a:ext uri="{FF2B5EF4-FFF2-40B4-BE49-F238E27FC236}">
                  <a16:creationId xmlns:a16="http://schemas.microsoft.com/office/drawing/2014/main" xmlns="" id="{4CD01F4D-B15D-C542-A743-27C337EDA538}"/>
                </a:ext>
              </a:extLst>
            </p:cNvPr>
            <p:cNvSpPr/>
            <p:nvPr/>
          </p:nvSpPr>
          <p:spPr>
            <a:xfrm>
              <a:off x="7618413" y="4926430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06" name="Forma libre 105">
              <a:extLst>
                <a:ext uri="{FF2B5EF4-FFF2-40B4-BE49-F238E27FC236}">
                  <a16:creationId xmlns:a16="http://schemas.microsoft.com/office/drawing/2014/main" xmlns="" id="{547007AF-B19F-164E-8D16-82F4D5BFD707}"/>
                </a:ext>
              </a:extLst>
            </p:cNvPr>
            <p:cNvSpPr/>
            <p:nvPr/>
          </p:nvSpPr>
          <p:spPr>
            <a:xfrm>
              <a:off x="7618413" y="2900047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07" name="Forma libre 106">
              <a:extLst>
                <a:ext uri="{FF2B5EF4-FFF2-40B4-BE49-F238E27FC236}">
                  <a16:creationId xmlns:a16="http://schemas.microsoft.com/office/drawing/2014/main" xmlns="" id="{99B036F0-4E32-5D4C-AA03-E090908DBE2F}"/>
                </a:ext>
              </a:extLst>
            </p:cNvPr>
            <p:cNvSpPr/>
            <p:nvPr/>
          </p:nvSpPr>
          <p:spPr>
            <a:xfrm>
              <a:off x="7618413" y="217987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08" name="Forma libre 107">
              <a:extLst>
                <a:ext uri="{FF2B5EF4-FFF2-40B4-BE49-F238E27FC236}">
                  <a16:creationId xmlns:a16="http://schemas.microsoft.com/office/drawing/2014/main" xmlns="" id="{966D7046-004F-514E-AD7C-23339A861260}"/>
                </a:ext>
              </a:extLst>
            </p:cNvPr>
            <p:cNvSpPr/>
            <p:nvPr/>
          </p:nvSpPr>
          <p:spPr>
            <a:xfrm>
              <a:off x="8017547" y="1459697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09" name="Forma libre 108">
              <a:extLst>
                <a:ext uri="{FF2B5EF4-FFF2-40B4-BE49-F238E27FC236}">
                  <a16:creationId xmlns:a16="http://schemas.microsoft.com/office/drawing/2014/main" xmlns="" id="{154742F6-1275-BD47-A4D0-204AFEBC1B3B}"/>
                </a:ext>
              </a:extLst>
            </p:cNvPr>
            <p:cNvSpPr/>
            <p:nvPr/>
          </p:nvSpPr>
          <p:spPr>
            <a:xfrm>
              <a:off x="6421009" y="2900047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10" name="Forma libre 109">
              <a:extLst>
                <a:ext uri="{FF2B5EF4-FFF2-40B4-BE49-F238E27FC236}">
                  <a16:creationId xmlns:a16="http://schemas.microsoft.com/office/drawing/2014/main" xmlns="" id="{F243DDD2-B5C6-5447-850A-4D029FBFC030}"/>
                </a:ext>
              </a:extLst>
            </p:cNvPr>
            <p:cNvSpPr/>
            <p:nvPr/>
          </p:nvSpPr>
          <p:spPr>
            <a:xfrm>
              <a:off x="6421009" y="5252745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11" name="Forma libre 110">
              <a:extLst>
                <a:ext uri="{FF2B5EF4-FFF2-40B4-BE49-F238E27FC236}">
                  <a16:creationId xmlns:a16="http://schemas.microsoft.com/office/drawing/2014/main" xmlns="" id="{31BECA51-29DF-5144-A3E7-6CBB5696DC0F}"/>
                </a:ext>
              </a:extLst>
            </p:cNvPr>
            <p:cNvSpPr/>
            <p:nvPr/>
          </p:nvSpPr>
          <p:spPr>
            <a:xfrm>
              <a:off x="6421009" y="181930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12" name="Forma libre 111">
              <a:extLst>
                <a:ext uri="{FF2B5EF4-FFF2-40B4-BE49-F238E27FC236}">
                  <a16:creationId xmlns:a16="http://schemas.microsoft.com/office/drawing/2014/main" xmlns="" id="{6E0F9119-8F05-D244-82DE-8FAC6BD78FDE}"/>
                </a:ext>
              </a:extLst>
            </p:cNvPr>
            <p:cNvSpPr/>
            <p:nvPr/>
          </p:nvSpPr>
          <p:spPr>
            <a:xfrm>
              <a:off x="6421009" y="217987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13" name="Forma libre 112">
              <a:extLst>
                <a:ext uri="{FF2B5EF4-FFF2-40B4-BE49-F238E27FC236}">
                  <a16:creationId xmlns:a16="http://schemas.microsoft.com/office/drawing/2014/main" xmlns="" id="{A885FDF8-24F3-5449-90B1-7E90A4DCC0B8}"/>
                </a:ext>
              </a:extLst>
            </p:cNvPr>
            <p:cNvSpPr/>
            <p:nvPr/>
          </p:nvSpPr>
          <p:spPr>
            <a:xfrm>
              <a:off x="6421009" y="325965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14" name="Forma libre 113">
              <a:extLst>
                <a:ext uri="{FF2B5EF4-FFF2-40B4-BE49-F238E27FC236}">
                  <a16:creationId xmlns:a16="http://schemas.microsoft.com/office/drawing/2014/main" xmlns="" id="{D7ADB49E-F801-8A4F-BD28-402DDA0BEF5D}"/>
                </a:ext>
              </a:extLst>
            </p:cNvPr>
            <p:cNvSpPr/>
            <p:nvPr/>
          </p:nvSpPr>
          <p:spPr>
            <a:xfrm>
              <a:off x="6421009" y="3946536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15" name="Forma libre 114">
              <a:extLst>
                <a:ext uri="{FF2B5EF4-FFF2-40B4-BE49-F238E27FC236}">
                  <a16:creationId xmlns:a16="http://schemas.microsoft.com/office/drawing/2014/main" xmlns="" id="{80975162-683C-BF4D-AF1E-FAFF301F6AB8}"/>
                </a:ext>
              </a:extLst>
            </p:cNvPr>
            <p:cNvSpPr/>
            <p:nvPr/>
          </p:nvSpPr>
          <p:spPr>
            <a:xfrm>
              <a:off x="6421009" y="4926430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16" name="Forma libre 115">
              <a:extLst>
                <a:ext uri="{FF2B5EF4-FFF2-40B4-BE49-F238E27FC236}">
                  <a16:creationId xmlns:a16="http://schemas.microsoft.com/office/drawing/2014/main" xmlns="" id="{679CEEF7-3954-7D4E-82C2-3210CAA45EA7}"/>
                </a:ext>
              </a:extLst>
            </p:cNvPr>
            <p:cNvSpPr/>
            <p:nvPr/>
          </p:nvSpPr>
          <p:spPr>
            <a:xfrm>
              <a:off x="6421009" y="4600116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17" name="Forma libre 116">
              <a:extLst>
                <a:ext uri="{FF2B5EF4-FFF2-40B4-BE49-F238E27FC236}">
                  <a16:creationId xmlns:a16="http://schemas.microsoft.com/office/drawing/2014/main" xmlns="" id="{2B147561-435C-1E48-B524-31D89271B8D3}"/>
                </a:ext>
              </a:extLst>
            </p:cNvPr>
            <p:cNvSpPr/>
            <p:nvPr/>
          </p:nvSpPr>
          <p:spPr>
            <a:xfrm>
              <a:off x="6421009" y="4272850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18" name="Forma libre 117">
              <a:extLst>
                <a:ext uri="{FF2B5EF4-FFF2-40B4-BE49-F238E27FC236}">
                  <a16:creationId xmlns:a16="http://schemas.microsoft.com/office/drawing/2014/main" xmlns="" id="{D0F33D9D-C942-774A-909A-98CA0D7D827B}"/>
                </a:ext>
              </a:extLst>
            </p:cNvPr>
            <p:cNvSpPr/>
            <p:nvPr/>
          </p:nvSpPr>
          <p:spPr>
            <a:xfrm>
              <a:off x="6421009" y="1099134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19" name="Forma libre 118">
              <a:extLst>
                <a:ext uri="{FF2B5EF4-FFF2-40B4-BE49-F238E27FC236}">
                  <a16:creationId xmlns:a16="http://schemas.microsoft.com/office/drawing/2014/main" xmlns="" id="{817B2896-1321-764D-BE7B-1A031E4FFF2A}"/>
                </a:ext>
              </a:extLst>
            </p:cNvPr>
            <p:cNvSpPr/>
            <p:nvPr/>
          </p:nvSpPr>
          <p:spPr>
            <a:xfrm>
              <a:off x="6421009" y="362022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20" name="Forma libre 119">
              <a:extLst>
                <a:ext uri="{FF2B5EF4-FFF2-40B4-BE49-F238E27FC236}">
                  <a16:creationId xmlns:a16="http://schemas.microsoft.com/office/drawing/2014/main" xmlns="" id="{947104F2-FE52-0949-B697-E9BB247665D9}"/>
                </a:ext>
              </a:extLst>
            </p:cNvPr>
            <p:cNvSpPr/>
            <p:nvPr/>
          </p:nvSpPr>
          <p:spPr>
            <a:xfrm>
              <a:off x="6421009" y="2539484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21" name="Forma libre 120">
              <a:extLst>
                <a:ext uri="{FF2B5EF4-FFF2-40B4-BE49-F238E27FC236}">
                  <a16:creationId xmlns:a16="http://schemas.microsoft.com/office/drawing/2014/main" xmlns="" id="{287DC5C6-C89D-DA4F-ACDA-0DDAA91046CB}"/>
                </a:ext>
              </a:extLst>
            </p:cNvPr>
            <p:cNvSpPr/>
            <p:nvPr/>
          </p:nvSpPr>
          <p:spPr>
            <a:xfrm>
              <a:off x="6021875" y="362022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22" name="Forma libre 121">
              <a:extLst>
                <a:ext uri="{FF2B5EF4-FFF2-40B4-BE49-F238E27FC236}">
                  <a16:creationId xmlns:a16="http://schemas.microsoft.com/office/drawing/2014/main" xmlns="" id="{FA60C2CF-60EB-384E-8F9C-CAAB9AC858A9}"/>
                </a:ext>
              </a:extLst>
            </p:cNvPr>
            <p:cNvSpPr/>
            <p:nvPr/>
          </p:nvSpPr>
          <p:spPr>
            <a:xfrm>
              <a:off x="6021875" y="4272850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23" name="Forma libre 122">
              <a:extLst>
                <a:ext uri="{FF2B5EF4-FFF2-40B4-BE49-F238E27FC236}">
                  <a16:creationId xmlns:a16="http://schemas.microsoft.com/office/drawing/2014/main" xmlns="" id="{193651D1-FAA3-7741-931D-34FA2EAD4BE0}"/>
                </a:ext>
              </a:extLst>
            </p:cNvPr>
            <p:cNvSpPr/>
            <p:nvPr/>
          </p:nvSpPr>
          <p:spPr>
            <a:xfrm>
              <a:off x="6021875" y="3946536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24" name="Forma libre 123">
              <a:extLst>
                <a:ext uri="{FF2B5EF4-FFF2-40B4-BE49-F238E27FC236}">
                  <a16:creationId xmlns:a16="http://schemas.microsoft.com/office/drawing/2014/main" xmlns="" id="{4FC9530B-14BA-5240-8B37-65B32B21A9C3}"/>
                </a:ext>
              </a:extLst>
            </p:cNvPr>
            <p:cNvSpPr/>
            <p:nvPr/>
          </p:nvSpPr>
          <p:spPr>
            <a:xfrm>
              <a:off x="6021875" y="325965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25" name="Forma libre 124">
              <a:extLst>
                <a:ext uri="{FF2B5EF4-FFF2-40B4-BE49-F238E27FC236}">
                  <a16:creationId xmlns:a16="http://schemas.microsoft.com/office/drawing/2014/main" xmlns="" id="{3127EAAF-E9A2-2243-A725-715519C36DC9}"/>
                </a:ext>
              </a:extLst>
            </p:cNvPr>
            <p:cNvSpPr/>
            <p:nvPr/>
          </p:nvSpPr>
          <p:spPr>
            <a:xfrm>
              <a:off x="6021875" y="2900047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26" name="Forma libre 125">
              <a:extLst>
                <a:ext uri="{FF2B5EF4-FFF2-40B4-BE49-F238E27FC236}">
                  <a16:creationId xmlns:a16="http://schemas.microsoft.com/office/drawing/2014/main" xmlns="" id="{786C542A-8555-B844-8B6C-50C1C293168E}"/>
                </a:ext>
              </a:extLst>
            </p:cNvPr>
            <p:cNvSpPr/>
            <p:nvPr/>
          </p:nvSpPr>
          <p:spPr>
            <a:xfrm>
              <a:off x="6021875" y="5252745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27" name="Forma libre 126">
              <a:extLst>
                <a:ext uri="{FF2B5EF4-FFF2-40B4-BE49-F238E27FC236}">
                  <a16:creationId xmlns:a16="http://schemas.microsoft.com/office/drawing/2014/main" xmlns="" id="{E2307C58-15E6-E546-B5B6-588966A16E35}"/>
                </a:ext>
              </a:extLst>
            </p:cNvPr>
            <p:cNvSpPr/>
            <p:nvPr/>
          </p:nvSpPr>
          <p:spPr>
            <a:xfrm>
              <a:off x="6021875" y="5906325"/>
              <a:ext cx="152051" cy="152216"/>
            </a:xfrm>
            <a:custGeom>
              <a:avLst/>
              <a:gdLst>
                <a:gd name="connsiteX0" fmla="*/ 152051 w 152051"/>
                <a:gd name="connsiteY0" fmla="*/ 76109 h 152216"/>
                <a:gd name="connsiteX1" fmla="*/ 76026 w 152051"/>
                <a:gd name="connsiteY1" fmla="*/ 152217 h 152216"/>
                <a:gd name="connsiteX2" fmla="*/ 0 w 152051"/>
                <a:gd name="connsiteY2" fmla="*/ 76109 h 152216"/>
                <a:gd name="connsiteX3" fmla="*/ 76026 w 152051"/>
                <a:gd name="connsiteY3" fmla="*/ 0 h 152216"/>
                <a:gd name="connsiteX4" fmla="*/ 152051 w 152051"/>
                <a:gd name="connsiteY4" fmla="*/ 76109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9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9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9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28" name="Forma libre 127">
              <a:extLst>
                <a:ext uri="{FF2B5EF4-FFF2-40B4-BE49-F238E27FC236}">
                  <a16:creationId xmlns:a16="http://schemas.microsoft.com/office/drawing/2014/main" xmlns="" id="{631B0DF0-932B-5643-A673-150913E41A36}"/>
                </a:ext>
              </a:extLst>
            </p:cNvPr>
            <p:cNvSpPr/>
            <p:nvPr/>
          </p:nvSpPr>
          <p:spPr>
            <a:xfrm>
              <a:off x="6021875" y="557905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29" name="Forma libre 128">
              <a:extLst>
                <a:ext uri="{FF2B5EF4-FFF2-40B4-BE49-F238E27FC236}">
                  <a16:creationId xmlns:a16="http://schemas.microsoft.com/office/drawing/2014/main" xmlns="" id="{92659F12-8255-9B4D-9AFA-56DAF91766D7}"/>
                </a:ext>
              </a:extLst>
            </p:cNvPr>
            <p:cNvSpPr/>
            <p:nvPr/>
          </p:nvSpPr>
          <p:spPr>
            <a:xfrm>
              <a:off x="6021875" y="4600116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30" name="Forma libre 129">
              <a:extLst>
                <a:ext uri="{FF2B5EF4-FFF2-40B4-BE49-F238E27FC236}">
                  <a16:creationId xmlns:a16="http://schemas.microsoft.com/office/drawing/2014/main" xmlns="" id="{928A3400-89E4-AA42-817B-3F6E4009534E}"/>
                </a:ext>
              </a:extLst>
            </p:cNvPr>
            <p:cNvSpPr/>
            <p:nvPr/>
          </p:nvSpPr>
          <p:spPr>
            <a:xfrm>
              <a:off x="6021875" y="2539484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31" name="Forma libre 130">
              <a:extLst>
                <a:ext uri="{FF2B5EF4-FFF2-40B4-BE49-F238E27FC236}">
                  <a16:creationId xmlns:a16="http://schemas.microsoft.com/office/drawing/2014/main" xmlns="" id="{806F1126-5C23-1F48-848A-13200BE16EDF}"/>
                </a:ext>
              </a:extLst>
            </p:cNvPr>
            <p:cNvSpPr/>
            <p:nvPr/>
          </p:nvSpPr>
          <p:spPr>
            <a:xfrm>
              <a:off x="6021875" y="4926430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32" name="Forma libre 131">
              <a:extLst>
                <a:ext uri="{FF2B5EF4-FFF2-40B4-BE49-F238E27FC236}">
                  <a16:creationId xmlns:a16="http://schemas.microsoft.com/office/drawing/2014/main" xmlns="" id="{1ADE2C17-862F-9E43-8DF6-94917095CFB8}"/>
                </a:ext>
              </a:extLst>
            </p:cNvPr>
            <p:cNvSpPr/>
            <p:nvPr/>
          </p:nvSpPr>
          <p:spPr>
            <a:xfrm>
              <a:off x="6421009" y="1459697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33" name="Forma libre 132">
              <a:extLst>
                <a:ext uri="{FF2B5EF4-FFF2-40B4-BE49-F238E27FC236}">
                  <a16:creationId xmlns:a16="http://schemas.microsoft.com/office/drawing/2014/main" xmlns="" id="{08B957E2-D40F-7C47-B6A6-F31765B4039F}"/>
                </a:ext>
              </a:extLst>
            </p:cNvPr>
            <p:cNvSpPr/>
            <p:nvPr/>
          </p:nvSpPr>
          <p:spPr>
            <a:xfrm>
              <a:off x="4425336" y="3946536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34" name="Forma libre 133">
              <a:extLst>
                <a:ext uri="{FF2B5EF4-FFF2-40B4-BE49-F238E27FC236}">
                  <a16:creationId xmlns:a16="http://schemas.microsoft.com/office/drawing/2014/main" xmlns="" id="{550C9F40-4AB9-4942-8C4A-B017AF917740}"/>
                </a:ext>
              </a:extLst>
            </p:cNvPr>
            <p:cNvSpPr/>
            <p:nvPr/>
          </p:nvSpPr>
          <p:spPr>
            <a:xfrm>
              <a:off x="4425336" y="217987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35" name="Forma libre 134">
              <a:extLst>
                <a:ext uri="{FF2B5EF4-FFF2-40B4-BE49-F238E27FC236}">
                  <a16:creationId xmlns:a16="http://schemas.microsoft.com/office/drawing/2014/main" xmlns="" id="{DAFADDF5-74BE-8646-9D78-C64277965538}"/>
                </a:ext>
              </a:extLst>
            </p:cNvPr>
            <p:cNvSpPr/>
            <p:nvPr/>
          </p:nvSpPr>
          <p:spPr>
            <a:xfrm>
              <a:off x="4425336" y="2900047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36" name="Forma libre 135">
              <a:extLst>
                <a:ext uri="{FF2B5EF4-FFF2-40B4-BE49-F238E27FC236}">
                  <a16:creationId xmlns:a16="http://schemas.microsoft.com/office/drawing/2014/main" xmlns="" id="{AF176564-9E66-0645-8224-A203C8D22B72}"/>
                </a:ext>
              </a:extLst>
            </p:cNvPr>
            <p:cNvSpPr/>
            <p:nvPr/>
          </p:nvSpPr>
          <p:spPr>
            <a:xfrm>
              <a:off x="5622740" y="557905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37" name="Forma libre 136">
              <a:extLst>
                <a:ext uri="{FF2B5EF4-FFF2-40B4-BE49-F238E27FC236}">
                  <a16:creationId xmlns:a16="http://schemas.microsoft.com/office/drawing/2014/main" xmlns="" id="{BF62F159-6C4B-0942-B583-7C845199175A}"/>
                </a:ext>
              </a:extLst>
            </p:cNvPr>
            <p:cNvSpPr/>
            <p:nvPr/>
          </p:nvSpPr>
          <p:spPr>
            <a:xfrm>
              <a:off x="4425336" y="4272850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38" name="Forma libre 137">
              <a:extLst>
                <a:ext uri="{FF2B5EF4-FFF2-40B4-BE49-F238E27FC236}">
                  <a16:creationId xmlns:a16="http://schemas.microsoft.com/office/drawing/2014/main" xmlns="" id="{F3511D1B-8974-B844-AD2F-266379CB7E78}"/>
                </a:ext>
              </a:extLst>
            </p:cNvPr>
            <p:cNvSpPr/>
            <p:nvPr/>
          </p:nvSpPr>
          <p:spPr>
            <a:xfrm>
              <a:off x="4425336" y="362022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39" name="Forma libre 138">
              <a:extLst>
                <a:ext uri="{FF2B5EF4-FFF2-40B4-BE49-F238E27FC236}">
                  <a16:creationId xmlns:a16="http://schemas.microsoft.com/office/drawing/2014/main" xmlns="" id="{3BAFF9B4-AA50-EA43-A4F8-B83568AD995A}"/>
                </a:ext>
              </a:extLst>
            </p:cNvPr>
            <p:cNvSpPr/>
            <p:nvPr/>
          </p:nvSpPr>
          <p:spPr>
            <a:xfrm>
              <a:off x="4425336" y="181930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0" name="Forma libre 139">
              <a:extLst>
                <a:ext uri="{FF2B5EF4-FFF2-40B4-BE49-F238E27FC236}">
                  <a16:creationId xmlns:a16="http://schemas.microsoft.com/office/drawing/2014/main" xmlns="" id="{8DAEA85B-2B06-3748-A5CA-984BB5776AE3}"/>
                </a:ext>
              </a:extLst>
            </p:cNvPr>
            <p:cNvSpPr/>
            <p:nvPr/>
          </p:nvSpPr>
          <p:spPr>
            <a:xfrm>
              <a:off x="4425336" y="4600116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1" name="Forma libre 140">
              <a:extLst>
                <a:ext uri="{FF2B5EF4-FFF2-40B4-BE49-F238E27FC236}">
                  <a16:creationId xmlns:a16="http://schemas.microsoft.com/office/drawing/2014/main" xmlns="" id="{E9337A61-120B-AE4A-B38E-9AA1DF8852E1}"/>
                </a:ext>
              </a:extLst>
            </p:cNvPr>
            <p:cNvSpPr/>
            <p:nvPr/>
          </p:nvSpPr>
          <p:spPr>
            <a:xfrm>
              <a:off x="4425336" y="4926430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2" name="Forma libre 141">
              <a:extLst>
                <a:ext uri="{FF2B5EF4-FFF2-40B4-BE49-F238E27FC236}">
                  <a16:creationId xmlns:a16="http://schemas.microsoft.com/office/drawing/2014/main" xmlns="" id="{3ADD866B-BE3F-4449-88A1-6552C39556EC}"/>
                </a:ext>
              </a:extLst>
            </p:cNvPr>
            <p:cNvSpPr/>
            <p:nvPr/>
          </p:nvSpPr>
          <p:spPr>
            <a:xfrm>
              <a:off x="4425336" y="2539484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3" name="Forma libre 142">
              <a:extLst>
                <a:ext uri="{FF2B5EF4-FFF2-40B4-BE49-F238E27FC236}">
                  <a16:creationId xmlns:a16="http://schemas.microsoft.com/office/drawing/2014/main" xmlns="" id="{288CB22A-0235-7E4D-B95C-26D4ED4CA0F4}"/>
                </a:ext>
              </a:extLst>
            </p:cNvPr>
            <p:cNvSpPr/>
            <p:nvPr/>
          </p:nvSpPr>
          <p:spPr>
            <a:xfrm>
              <a:off x="4026202" y="362022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4" name="Forma libre 143">
              <a:extLst>
                <a:ext uri="{FF2B5EF4-FFF2-40B4-BE49-F238E27FC236}">
                  <a16:creationId xmlns:a16="http://schemas.microsoft.com/office/drawing/2014/main" xmlns="" id="{13EB34D8-D180-0742-ADE0-9182A3C58C47}"/>
                </a:ext>
              </a:extLst>
            </p:cNvPr>
            <p:cNvSpPr/>
            <p:nvPr/>
          </p:nvSpPr>
          <p:spPr>
            <a:xfrm>
              <a:off x="6421009" y="79565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5" name="Forma libre 144">
              <a:extLst>
                <a:ext uri="{FF2B5EF4-FFF2-40B4-BE49-F238E27FC236}">
                  <a16:creationId xmlns:a16="http://schemas.microsoft.com/office/drawing/2014/main" xmlns="" id="{1C885EFD-CDE9-3E42-83E0-FB1202DA8483}"/>
                </a:ext>
              </a:extLst>
            </p:cNvPr>
            <p:cNvSpPr/>
            <p:nvPr/>
          </p:nvSpPr>
          <p:spPr>
            <a:xfrm>
              <a:off x="6421009" y="5906325"/>
              <a:ext cx="152051" cy="152216"/>
            </a:xfrm>
            <a:custGeom>
              <a:avLst/>
              <a:gdLst>
                <a:gd name="connsiteX0" fmla="*/ 152051 w 152051"/>
                <a:gd name="connsiteY0" fmla="*/ 76109 h 152216"/>
                <a:gd name="connsiteX1" fmla="*/ 76026 w 152051"/>
                <a:gd name="connsiteY1" fmla="*/ 152217 h 152216"/>
                <a:gd name="connsiteX2" fmla="*/ 0 w 152051"/>
                <a:gd name="connsiteY2" fmla="*/ 76109 h 152216"/>
                <a:gd name="connsiteX3" fmla="*/ 76026 w 152051"/>
                <a:gd name="connsiteY3" fmla="*/ 0 h 152216"/>
                <a:gd name="connsiteX4" fmla="*/ 152051 w 152051"/>
                <a:gd name="connsiteY4" fmla="*/ 76109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9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9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9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6" name="Forma libre 145">
              <a:extLst>
                <a:ext uri="{FF2B5EF4-FFF2-40B4-BE49-F238E27FC236}">
                  <a16:creationId xmlns:a16="http://schemas.microsoft.com/office/drawing/2014/main" xmlns="" id="{7107A05D-0FFC-C14E-B1E3-859FF14C95E0}"/>
                </a:ext>
              </a:extLst>
            </p:cNvPr>
            <p:cNvSpPr/>
            <p:nvPr/>
          </p:nvSpPr>
          <p:spPr>
            <a:xfrm>
              <a:off x="4026202" y="3946536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7" name="Forma libre 146">
              <a:extLst>
                <a:ext uri="{FF2B5EF4-FFF2-40B4-BE49-F238E27FC236}">
                  <a16:creationId xmlns:a16="http://schemas.microsoft.com/office/drawing/2014/main" xmlns="" id="{0E90B8F8-CE05-F04A-9F63-01B0E2E4CFF1}"/>
                </a:ext>
              </a:extLst>
            </p:cNvPr>
            <p:cNvSpPr/>
            <p:nvPr/>
          </p:nvSpPr>
          <p:spPr>
            <a:xfrm>
              <a:off x="6421009" y="557905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4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4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8" name="Forma libre 147">
              <a:extLst>
                <a:ext uri="{FF2B5EF4-FFF2-40B4-BE49-F238E27FC236}">
                  <a16:creationId xmlns:a16="http://schemas.microsoft.com/office/drawing/2014/main" xmlns="" id="{C356936A-1916-4947-BE72-4D6B79B6A4D5}"/>
                </a:ext>
              </a:extLst>
            </p:cNvPr>
            <p:cNvSpPr/>
            <p:nvPr/>
          </p:nvSpPr>
          <p:spPr>
            <a:xfrm>
              <a:off x="4026202" y="325965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9" name="Forma libre 148">
              <a:extLst>
                <a:ext uri="{FF2B5EF4-FFF2-40B4-BE49-F238E27FC236}">
                  <a16:creationId xmlns:a16="http://schemas.microsoft.com/office/drawing/2014/main" xmlns="" id="{33A6D655-E9B5-9D4D-AA0B-F4F71FF95404}"/>
                </a:ext>
              </a:extLst>
            </p:cNvPr>
            <p:cNvSpPr/>
            <p:nvPr/>
          </p:nvSpPr>
          <p:spPr>
            <a:xfrm>
              <a:off x="4026202" y="4272850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50" name="Forma libre 149">
              <a:extLst>
                <a:ext uri="{FF2B5EF4-FFF2-40B4-BE49-F238E27FC236}">
                  <a16:creationId xmlns:a16="http://schemas.microsoft.com/office/drawing/2014/main" xmlns="" id="{63AE9874-5A8F-7744-9C3F-A36138BD0222}"/>
                </a:ext>
              </a:extLst>
            </p:cNvPr>
            <p:cNvSpPr/>
            <p:nvPr/>
          </p:nvSpPr>
          <p:spPr>
            <a:xfrm>
              <a:off x="4026202" y="2539484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51" name="Forma libre 150">
              <a:extLst>
                <a:ext uri="{FF2B5EF4-FFF2-40B4-BE49-F238E27FC236}">
                  <a16:creationId xmlns:a16="http://schemas.microsoft.com/office/drawing/2014/main" xmlns="" id="{834B87ED-2D16-4B49-9E0D-B39B780197CB}"/>
                </a:ext>
              </a:extLst>
            </p:cNvPr>
            <p:cNvSpPr/>
            <p:nvPr/>
          </p:nvSpPr>
          <p:spPr>
            <a:xfrm>
              <a:off x="4026202" y="2900047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52" name="Forma libre 151">
              <a:extLst>
                <a:ext uri="{FF2B5EF4-FFF2-40B4-BE49-F238E27FC236}">
                  <a16:creationId xmlns:a16="http://schemas.microsoft.com/office/drawing/2014/main" xmlns="" id="{5D5807B5-41FF-114D-9993-5C06DF40AB97}"/>
                </a:ext>
              </a:extLst>
            </p:cNvPr>
            <p:cNvSpPr/>
            <p:nvPr/>
          </p:nvSpPr>
          <p:spPr>
            <a:xfrm>
              <a:off x="4425336" y="325965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53" name="Forma libre 152">
              <a:extLst>
                <a:ext uri="{FF2B5EF4-FFF2-40B4-BE49-F238E27FC236}">
                  <a16:creationId xmlns:a16="http://schemas.microsoft.com/office/drawing/2014/main" xmlns="" id="{13303D92-EE7D-CF44-A5A8-9EE36FFA5CD9}"/>
                </a:ext>
              </a:extLst>
            </p:cNvPr>
            <p:cNvSpPr/>
            <p:nvPr/>
          </p:nvSpPr>
          <p:spPr>
            <a:xfrm>
              <a:off x="5223605" y="4926430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54" name="Forma libre 153">
              <a:extLst>
                <a:ext uri="{FF2B5EF4-FFF2-40B4-BE49-F238E27FC236}">
                  <a16:creationId xmlns:a16="http://schemas.microsoft.com/office/drawing/2014/main" xmlns="" id="{00818A53-38D5-9343-AC56-D0F6A7D266E2}"/>
                </a:ext>
              </a:extLst>
            </p:cNvPr>
            <p:cNvSpPr/>
            <p:nvPr/>
          </p:nvSpPr>
          <p:spPr>
            <a:xfrm>
              <a:off x="5223605" y="557905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55" name="Forma libre 154">
              <a:extLst>
                <a:ext uri="{FF2B5EF4-FFF2-40B4-BE49-F238E27FC236}">
                  <a16:creationId xmlns:a16="http://schemas.microsoft.com/office/drawing/2014/main" xmlns="" id="{7DE641D2-75D6-F945-8F80-2FA4508A7D6D}"/>
                </a:ext>
              </a:extLst>
            </p:cNvPr>
            <p:cNvSpPr/>
            <p:nvPr/>
          </p:nvSpPr>
          <p:spPr>
            <a:xfrm>
              <a:off x="5223605" y="5252745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56" name="Forma libre 155">
              <a:extLst>
                <a:ext uri="{FF2B5EF4-FFF2-40B4-BE49-F238E27FC236}">
                  <a16:creationId xmlns:a16="http://schemas.microsoft.com/office/drawing/2014/main" xmlns="" id="{2D4E5CDA-82BB-7942-A111-D00CADD47287}"/>
                </a:ext>
              </a:extLst>
            </p:cNvPr>
            <p:cNvSpPr/>
            <p:nvPr/>
          </p:nvSpPr>
          <p:spPr>
            <a:xfrm>
              <a:off x="5622740" y="181930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57" name="Forma libre 156">
              <a:extLst>
                <a:ext uri="{FF2B5EF4-FFF2-40B4-BE49-F238E27FC236}">
                  <a16:creationId xmlns:a16="http://schemas.microsoft.com/office/drawing/2014/main" xmlns="" id="{112A46C9-3C1B-8B40-ABB6-9F4EB6D7D84E}"/>
                </a:ext>
              </a:extLst>
            </p:cNvPr>
            <p:cNvSpPr/>
            <p:nvPr/>
          </p:nvSpPr>
          <p:spPr>
            <a:xfrm>
              <a:off x="5622740" y="1099134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58" name="Forma libre 157">
              <a:extLst>
                <a:ext uri="{FF2B5EF4-FFF2-40B4-BE49-F238E27FC236}">
                  <a16:creationId xmlns:a16="http://schemas.microsoft.com/office/drawing/2014/main" xmlns="" id="{FB9A5846-204B-B94D-98F1-3154A1ED7322}"/>
                </a:ext>
              </a:extLst>
            </p:cNvPr>
            <p:cNvSpPr/>
            <p:nvPr/>
          </p:nvSpPr>
          <p:spPr>
            <a:xfrm>
              <a:off x="5622740" y="1459697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59" name="Forma libre 158">
              <a:extLst>
                <a:ext uri="{FF2B5EF4-FFF2-40B4-BE49-F238E27FC236}">
                  <a16:creationId xmlns:a16="http://schemas.microsoft.com/office/drawing/2014/main" xmlns="" id="{84D0AE36-97D8-214F-AAEF-9A7E9F563280}"/>
                </a:ext>
              </a:extLst>
            </p:cNvPr>
            <p:cNvSpPr/>
            <p:nvPr/>
          </p:nvSpPr>
          <p:spPr>
            <a:xfrm>
              <a:off x="5223605" y="362022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60" name="Forma libre 159">
              <a:extLst>
                <a:ext uri="{FF2B5EF4-FFF2-40B4-BE49-F238E27FC236}">
                  <a16:creationId xmlns:a16="http://schemas.microsoft.com/office/drawing/2014/main" xmlns="" id="{8BBF1BB1-2C04-6743-B978-118343E74C72}"/>
                </a:ext>
              </a:extLst>
            </p:cNvPr>
            <p:cNvSpPr/>
            <p:nvPr/>
          </p:nvSpPr>
          <p:spPr>
            <a:xfrm>
              <a:off x="5223605" y="325965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61" name="Forma libre 160">
              <a:extLst>
                <a:ext uri="{FF2B5EF4-FFF2-40B4-BE49-F238E27FC236}">
                  <a16:creationId xmlns:a16="http://schemas.microsoft.com/office/drawing/2014/main" xmlns="" id="{99C80EC9-5980-0847-B86A-ECABDB3EA9E0}"/>
                </a:ext>
              </a:extLst>
            </p:cNvPr>
            <p:cNvSpPr/>
            <p:nvPr/>
          </p:nvSpPr>
          <p:spPr>
            <a:xfrm>
              <a:off x="5223605" y="4600116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62" name="Forma libre 161">
              <a:extLst>
                <a:ext uri="{FF2B5EF4-FFF2-40B4-BE49-F238E27FC236}">
                  <a16:creationId xmlns:a16="http://schemas.microsoft.com/office/drawing/2014/main" xmlns="" id="{1DFC4F75-8004-E54B-A1FC-8DC4BC4E0AF6}"/>
                </a:ext>
              </a:extLst>
            </p:cNvPr>
            <p:cNvSpPr/>
            <p:nvPr/>
          </p:nvSpPr>
          <p:spPr>
            <a:xfrm>
              <a:off x="5223605" y="4272850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63" name="Forma libre 162">
              <a:extLst>
                <a:ext uri="{FF2B5EF4-FFF2-40B4-BE49-F238E27FC236}">
                  <a16:creationId xmlns:a16="http://schemas.microsoft.com/office/drawing/2014/main" xmlns="" id="{BBA858C6-9C2D-AC43-B482-FC90C48CDB75}"/>
                </a:ext>
              </a:extLst>
            </p:cNvPr>
            <p:cNvSpPr/>
            <p:nvPr/>
          </p:nvSpPr>
          <p:spPr>
            <a:xfrm>
              <a:off x="5223605" y="3946536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64" name="Forma libre 163">
              <a:extLst>
                <a:ext uri="{FF2B5EF4-FFF2-40B4-BE49-F238E27FC236}">
                  <a16:creationId xmlns:a16="http://schemas.microsoft.com/office/drawing/2014/main" xmlns="" id="{C7104963-83E0-1B47-A7FA-D51EF80D03E3}"/>
                </a:ext>
              </a:extLst>
            </p:cNvPr>
            <p:cNvSpPr/>
            <p:nvPr/>
          </p:nvSpPr>
          <p:spPr>
            <a:xfrm>
              <a:off x="5622740" y="325965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65" name="Forma libre 164">
              <a:extLst>
                <a:ext uri="{FF2B5EF4-FFF2-40B4-BE49-F238E27FC236}">
                  <a16:creationId xmlns:a16="http://schemas.microsoft.com/office/drawing/2014/main" xmlns="" id="{8354CB2B-D728-024B-8C55-676FC9774DCC}"/>
                </a:ext>
              </a:extLst>
            </p:cNvPr>
            <p:cNvSpPr/>
            <p:nvPr/>
          </p:nvSpPr>
          <p:spPr>
            <a:xfrm>
              <a:off x="5622740" y="4272850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66" name="Forma libre 165">
              <a:extLst>
                <a:ext uri="{FF2B5EF4-FFF2-40B4-BE49-F238E27FC236}">
                  <a16:creationId xmlns:a16="http://schemas.microsoft.com/office/drawing/2014/main" xmlns="" id="{6395DCCF-2C96-C242-AE26-C3B831118035}"/>
                </a:ext>
              </a:extLst>
            </p:cNvPr>
            <p:cNvSpPr/>
            <p:nvPr/>
          </p:nvSpPr>
          <p:spPr>
            <a:xfrm>
              <a:off x="5622740" y="4926430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67" name="Forma libre 166">
              <a:extLst>
                <a:ext uri="{FF2B5EF4-FFF2-40B4-BE49-F238E27FC236}">
                  <a16:creationId xmlns:a16="http://schemas.microsoft.com/office/drawing/2014/main" xmlns="" id="{F45BB8F2-D8DE-F24C-B5EE-D929F7865B46}"/>
                </a:ext>
              </a:extLst>
            </p:cNvPr>
            <p:cNvSpPr/>
            <p:nvPr/>
          </p:nvSpPr>
          <p:spPr>
            <a:xfrm>
              <a:off x="5622740" y="4600116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68" name="Forma libre 167">
              <a:extLst>
                <a:ext uri="{FF2B5EF4-FFF2-40B4-BE49-F238E27FC236}">
                  <a16:creationId xmlns:a16="http://schemas.microsoft.com/office/drawing/2014/main" xmlns="" id="{4F8DD9E2-FFB4-E04D-A21E-0666F6FCC5A9}"/>
                </a:ext>
              </a:extLst>
            </p:cNvPr>
            <p:cNvSpPr/>
            <p:nvPr/>
          </p:nvSpPr>
          <p:spPr>
            <a:xfrm>
              <a:off x="5622740" y="217987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69" name="Forma libre 168">
              <a:extLst>
                <a:ext uri="{FF2B5EF4-FFF2-40B4-BE49-F238E27FC236}">
                  <a16:creationId xmlns:a16="http://schemas.microsoft.com/office/drawing/2014/main" xmlns="" id="{522A2370-5130-F54D-A9BE-8F044C7780CA}"/>
                </a:ext>
              </a:extLst>
            </p:cNvPr>
            <p:cNvSpPr/>
            <p:nvPr/>
          </p:nvSpPr>
          <p:spPr>
            <a:xfrm>
              <a:off x="5622740" y="5906325"/>
              <a:ext cx="152051" cy="152216"/>
            </a:xfrm>
            <a:custGeom>
              <a:avLst/>
              <a:gdLst>
                <a:gd name="connsiteX0" fmla="*/ 152051 w 152051"/>
                <a:gd name="connsiteY0" fmla="*/ 76109 h 152216"/>
                <a:gd name="connsiteX1" fmla="*/ 76026 w 152051"/>
                <a:gd name="connsiteY1" fmla="*/ 152217 h 152216"/>
                <a:gd name="connsiteX2" fmla="*/ 0 w 152051"/>
                <a:gd name="connsiteY2" fmla="*/ 76109 h 152216"/>
                <a:gd name="connsiteX3" fmla="*/ 76026 w 152051"/>
                <a:gd name="connsiteY3" fmla="*/ 0 h 152216"/>
                <a:gd name="connsiteX4" fmla="*/ 152051 w 152051"/>
                <a:gd name="connsiteY4" fmla="*/ 76109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9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9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9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70" name="Forma libre 169">
              <a:extLst>
                <a:ext uri="{FF2B5EF4-FFF2-40B4-BE49-F238E27FC236}">
                  <a16:creationId xmlns:a16="http://schemas.microsoft.com/office/drawing/2014/main" xmlns="" id="{474D9EF5-E907-4943-8579-80AD989D2893}"/>
                </a:ext>
              </a:extLst>
            </p:cNvPr>
            <p:cNvSpPr/>
            <p:nvPr/>
          </p:nvSpPr>
          <p:spPr>
            <a:xfrm>
              <a:off x="5622740" y="5252745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71" name="Forma libre 170">
              <a:extLst>
                <a:ext uri="{FF2B5EF4-FFF2-40B4-BE49-F238E27FC236}">
                  <a16:creationId xmlns:a16="http://schemas.microsoft.com/office/drawing/2014/main" xmlns="" id="{D10EFBBE-3D58-1B47-A310-F7E012ABA1BC}"/>
                </a:ext>
              </a:extLst>
            </p:cNvPr>
            <p:cNvSpPr/>
            <p:nvPr/>
          </p:nvSpPr>
          <p:spPr>
            <a:xfrm>
              <a:off x="5622740" y="2539484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72" name="Forma libre 171">
              <a:extLst>
                <a:ext uri="{FF2B5EF4-FFF2-40B4-BE49-F238E27FC236}">
                  <a16:creationId xmlns:a16="http://schemas.microsoft.com/office/drawing/2014/main" xmlns="" id="{93156829-4E62-D24F-96F6-E37D08FB21D3}"/>
                </a:ext>
              </a:extLst>
            </p:cNvPr>
            <p:cNvSpPr/>
            <p:nvPr/>
          </p:nvSpPr>
          <p:spPr>
            <a:xfrm>
              <a:off x="5622740" y="3946536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73" name="Forma libre 172">
              <a:extLst>
                <a:ext uri="{FF2B5EF4-FFF2-40B4-BE49-F238E27FC236}">
                  <a16:creationId xmlns:a16="http://schemas.microsoft.com/office/drawing/2014/main" xmlns="" id="{1C698682-92A3-4349-A7AF-9C5D6204E6BC}"/>
                </a:ext>
              </a:extLst>
            </p:cNvPr>
            <p:cNvSpPr/>
            <p:nvPr/>
          </p:nvSpPr>
          <p:spPr>
            <a:xfrm>
              <a:off x="5622740" y="2900047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74" name="Forma libre 173">
              <a:extLst>
                <a:ext uri="{FF2B5EF4-FFF2-40B4-BE49-F238E27FC236}">
                  <a16:creationId xmlns:a16="http://schemas.microsoft.com/office/drawing/2014/main" xmlns="" id="{59C1645A-DBAE-F747-A38A-C96211A58442}"/>
                </a:ext>
              </a:extLst>
            </p:cNvPr>
            <p:cNvSpPr/>
            <p:nvPr/>
          </p:nvSpPr>
          <p:spPr>
            <a:xfrm>
              <a:off x="5223605" y="2900047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75" name="Forma libre 174">
              <a:extLst>
                <a:ext uri="{FF2B5EF4-FFF2-40B4-BE49-F238E27FC236}">
                  <a16:creationId xmlns:a16="http://schemas.microsoft.com/office/drawing/2014/main" xmlns="" id="{E0199592-2CE2-7649-A2EB-37ED88D7252E}"/>
                </a:ext>
              </a:extLst>
            </p:cNvPr>
            <p:cNvSpPr/>
            <p:nvPr/>
          </p:nvSpPr>
          <p:spPr>
            <a:xfrm>
              <a:off x="5622740" y="362022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76" name="Forma libre 175">
              <a:extLst>
                <a:ext uri="{FF2B5EF4-FFF2-40B4-BE49-F238E27FC236}">
                  <a16:creationId xmlns:a16="http://schemas.microsoft.com/office/drawing/2014/main" xmlns="" id="{C2F12852-902B-0D41-8B1A-A9BEEF4B53FA}"/>
                </a:ext>
              </a:extLst>
            </p:cNvPr>
            <p:cNvSpPr/>
            <p:nvPr/>
          </p:nvSpPr>
          <p:spPr>
            <a:xfrm>
              <a:off x="6021875" y="181930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77" name="Forma libre 176">
              <a:extLst>
                <a:ext uri="{FF2B5EF4-FFF2-40B4-BE49-F238E27FC236}">
                  <a16:creationId xmlns:a16="http://schemas.microsoft.com/office/drawing/2014/main" xmlns="" id="{23529E13-25A3-2347-9E15-ADDE1D679D90}"/>
                </a:ext>
              </a:extLst>
            </p:cNvPr>
            <p:cNvSpPr/>
            <p:nvPr/>
          </p:nvSpPr>
          <p:spPr>
            <a:xfrm>
              <a:off x="4824471" y="2539484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78" name="Forma libre 177">
              <a:extLst>
                <a:ext uri="{FF2B5EF4-FFF2-40B4-BE49-F238E27FC236}">
                  <a16:creationId xmlns:a16="http://schemas.microsoft.com/office/drawing/2014/main" xmlns="" id="{02D99D96-E96B-0748-9516-7072184A51C3}"/>
                </a:ext>
              </a:extLst>
            </p:cNvPr>
            <p:cNvSpPr/>
            <p:nvPr/>
          </p:nvSpPr>
          <p:spPr>
            <a:xfrm>
              <a:off x="4824471" y="5252745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79" name="Forma libre 178">
              <a:extLst>
                <a:ext uri="{FF2B5EF4-FFF2-40B4-BE49-F238E27FC236}">
                  <a16:creationId xmlns:a16="http://schemas.microsoft.com/office/drawing/2014/main" xmlns="" id="{6B70C5A7-7C31-6343-B3EE-FADC6B10D349}"/>
                </a:ext>
              </a:extLst>
            </p:cNvPr>
            <p:cNvSpPr/>
            <p:nvPr/>
          </p:nvSpPr>
          <p:spPr>
            <a:xfrm>
              <a:off x="4824471" y="181930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80" name="Forma libre 179">
              <a:extLst>
                <a:ext uri="{FF2B5EF4-FFF2-40B4-BE49-F238E27FC236}">
                  <a16:creationId xmlns:a16="http://schemas.microsoft.com/office/drawing/2014/main" xmlns="" id="{36199BE3-FEAA-E945-B95B-0CCC8FCF36DC}"/>
                </a:ext>
              </a:extLst>
            </p:cNvPr>
            <p:cNvSpPr/>
            <p:nvPr/>
          </p:nvSpPr>
          <p:spPr>
            <a:xfrm>
              <a:off x="4824471" y="217987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81" name="Forma libre 180">
              <a:extLst>
                <a:ext uri="{FF2B5EF4-FFF2-40B4-BE49-F238E27FC236}">
                  <a16:creationId xmlns:a16="http://schemas.microsoft.com/office/drawing/2014/main" xmlns="" id="{70D9594B-C3FF-AB49-8551-74B26D6F2F26}"/>
                </a:ext>
              </a:extLst>
            </p:cNvPr>
            <p:cNvSpPr/>
            <p:nvPr/>
          </p:nvSpPr>
          <p:spPr>
            <a:xfrm>
              <a:off x="4824471" y="1459697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82" name="Forma libre 181">
              <a:extLst>
                <a:ext uri="{FF2B5EF4-FFF2-40B4-BE49-F238E27FC236}">
                  <a16:creationId xmlns:a16="http://schemas.microsoft.com/office/drawing/2014/main" xmlns="" id="{5DB3B900-4270-8F45-821A-AA59522641B3}"/>
                </a:ext>
              </a:extLst>
            </p:cNvPr>
            <p:cNvSpPr/>
            <p:nvPr/>
          </p:nvSpPr>
          <p:spPr>
            <a:xfrm>
              <a:off x="6021875" y="217987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83" name="Forma libre 182">
              <a:extLst>
                <a:ext uri="{FF2B5EF4-FFF2-40B4-BE49-F238E27FC236}">
                  <a16:creationId xmlns:a16="http://schemas.microsoft.com/office/drawing/2014/main" xmlns="" id="{064D443C-BEF1-1F4C-A2B0-8DC3E03808C6}"/>
                </a:ext>
              </a:extLst>
            </p:cNvPr>
            <p:cNvSpPr/>
            <p:nvPr/>
          </p:nvSpPr>
          <p:spPr>
            <a:xfrm>
              <a:off x="6021875" y="1459697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84" name="Forma libre 183">
              <a:extLst>
                <a:ext uri="{FF2B5EF4-FFF2-40B4-BE49-F238E27FC236}">
                  <a16:creationId xmlns:a16="http://schemas.microsoft.com/office/drawing/2014/main" xmlns="" id="{3E62A1A0-B0A3-2F4F-9FB7-B0E12DCD91B8}"/>
                </a:ext>
              </a:extLst>
            </p:cNvPr>
            <p:cNvSpPr/>
            <p:nvPr/>
          </p:nvSpPr>
          <p:spPr>
            <a:xfrm>
              <a:off x="6021875" y="79565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85" name="Forma libre 184">
              <a:extLst>
                <a:ext uri="{FF2B5EF4-FFF2-40B4-BE49-F238E27FC236}">
                  <a16:creationId xmlns:a16="http://schemas.microsoft.com/office/drawing/2014/main" xmlns="" id="{BD0509D7-6F86-7D40-9499-50840144B99C}"/>
                </a:ext>
              </a:extLst>
            </p:cNvPr>
            <p:cNvSpPr/>
            <p:nvPr/>
          </p:nvSpPr>
          <p:spPr>
            <a:xfrm>
              <a:off x="6021875" y="1099134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86" name="Forma libre 185">
              <a:extLst>
                <a:ext uri="{FF2B5EF4-FFF2-40B4-BE49-F238E27FC236}">
                  <a16:creationId xmlns:a16="http://schemas.microsoft.com/office/drawing/2014/main" xmlns="" id="{B232BF4A-6F8A-1540-8A03-CBE8158A75B7}"/>
                </a:ext>
              </a:extLst>
            </p:cNvPr>
            <p:cNvSpPr/>
            <p:nvPr/>
          </p:nvSpPr>
          <p:spPr>
            <a:xfrm>
              <a:off x="4824471" y="362022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87" name="Forma libre 186">
              <a:extLst>
                <a:ext uri="{FF2B5EF4-FFF2-40B4-BE49-F238E27FC236}">
                  <a16:creationId xmlns:a16="http://schemas.microsoft.com/office/drawing/2014/main" xmlns="" id="{49F5913F-AE3F-8949-9920-B705DAC49320}"/>
                </a:ext>
              </a:extLst>
            </p:cNvPr>
            <p:cNvSpPr/>
            <p:nvPr/>
          </p:nvSpPr>
          <p:spPr>
            <a:xfrm>
              <a:off x="5223605" y="1459697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88" name="Forma libre 187">
              <a:extLst>
                <a:ext uri="{FF2B5EF4-FFF2-40B4-BE49-F238E27FC236}">
                  <a16:creationId xmlns:a16="http://schemas.microsoft.com/office/drawing/2014/main" xmlns="" id="{0FF43EF3-A2B0-7B4B-AD47-803033576B95}"/>
                </a:ext>
              </a:extLst>
            </p:cNvPr>
            <p:cNvSpPr/>
            <p:nvPr/>
          </p:nvSpPr>
          <p:spPr>
            <a:xfrm>
              <a:off x="5223605" y="1099134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89" name="Forma libre 188">
              <a:extLst>
                <a:ext uri="{FF2B5EF4-FFF2-40B4-BE49-F238E27FC236}">
                  <a16:creationId xmlns:a16="http://schemas.microsoft.com/office/drawing/2014/main" xmlns="" id="{9C97D6B9-8409-FA4D-B87A-DB68BBE9F66D}"/>
                </a:ext>
              </a:extLst>
            </p:cNvPr>
            <p:cNvSpPr/>
            <p:nvPr/>
          </p:nvSpPr>
          <p:spPr>
            <a:xfrm>
              <a:off x="5223605" y="2179872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90" name="Forma libre 189">
              <a:extLst>
                <a:ext uri="{FF2B5EF4-FFF2-40B4-BE49-F238E27FC236}">
                  <a16:creationId xmlns:a16="http://schemas.microsoft.com/office/drawing/2014/main" xmlns="" id="{AD9D6664-2FA0-5643-94E0-D1DDB3E55153}"/>
                </a:ext>
              </a:extLst>
            </p:cNvPr>
            <p:cNvSpPr/>
            <p:nvPr/>
          </p:nvSpPr>
          <p:spPr>
            <a:xfrm>
              <a:off x="4824471" y="4600116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91" name="Forma libre 190">
              <a:extLst>
                <a:ext uri="{FF2B5EF4-FFF2-40B4-BE49-F238E27FC236}">
                  <a16:creationId xmlns:a16="http://schemas.microsoft.com/office/drawing/2014/main" xmlns="" id="{D1C57C2E-6593-7A47-9D86-97147095375F}"/>
                </a:ext>
              </a:extLst>
            </p:cNvPr>
            <p:cNvSpPr/>
            <p:nvPr/>
          </p:nvSpPr>
          <p:spPr>
            <a:xfrm>
              <a:off x="5223605" y="181930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92" name="Forma libre 191">
              <a:extLst>
                <a:ext uri="{FF2B5EF4-FFF2-40B4-BE49-F238E27FC236}">
                  <a16:creationId xmlns:a16="http://schemas.microsoft.com/office/drawing/2014/main" xmlns="" id="{E2515DDB-B745-5E49-BE7A-20F2619ADF03}"/>
                </a:ext>
              </a:extLst>
            </p:cNvPr>
            <p:cNvSpPr/>
            <p:nvPr/>
          </p:nvSpPr>
          <p:spPr>
            <a:xfrm>
              <a:off x="4824471" y="2900047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93" name="Forma libre 192">
              <a:extLst>
                <a:ext uri="{FF2B5EF4-FFF2-40B4-BE49-F238E27FC236}">
                  <a16:creationId xmlns:a16="http://schemas.microsoft.com/office/drawing/2014/main" xmlns="" id="{06113E72-1358-AB42-9775-FBD12C654E05}"/>
                </a:ext>
              </a:extLst>
            </p:cNvPr>
            <p:cNvSpPr/>
            <p:nvPr/>
          </p:nvSpPr>
          <p:spPr>
            <a:xfrm>
              <a:off x="5223605" y="2539484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94" name="Forma libre 193">
              <a:extLst>
                <a:ext uri="{FF2B5EF4-FFF2-40B4-BE49-F238E27FC236}">
                  <a16:creationId xmlns:a16="http://schemas.microsoft.com/office/drawing/2014/main" xmlns="" id="{00004E59-EA10-584C-A275-7D9006CBFA27}"/>
                </a:ext>
              </a:extLst>
            </p:cNvPr>
            <p:cNvSpPr/>
            <p:nvPr/>
          </p:nvSpPr>
          <p:spPr>
            <a:xfrm>
              <a:off x="4824471" y="4926430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95" name="Forma libre 194">
              <a:extLst>
                <a:ext uri="{FF2B5EF4-FFF2-40B4-BE49-F238E27FC236}">
                  <a16:creationId xmlns:a16="http://schemas.microsoft.com/office/drawing/2014/main" xmlns="" id="{132C5DA7-D0C2-BD42-8716-7D13428C6EA7}"/>
                </a:ext>
              </a:extLst>
            </p:cNvPr>
            <p:cNvSpPr/>
            <p:nvPr/>
          </p:nvSpPr>
          <p:spPr>
            <a:xfrm>
              <a:off x="4824471" y="3259659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96" name="Forma libre 195">
              <a:extLst>
                <a:ext uri="{FF2B5EF4-FFF2-40B4-BE49-F238E27FC236}">
                  <a16:creationId xmlns:a16="http://schemas.microsoft.com/office/drawing/2014/main" xmlns="" id="{E25B4C80-3CF1-0740-BABC-BAAEE1FBAAA4}"/>
                </a:ext>
              </a:extLst>
            </p:cNvPr>
            <p:cNvSpPr/>
            <p:nvPr/>
          </p:nvSpPr>
          <p:spPr>
            <a:xfrm>
              <a:off x="4824471" y="4272850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97" name="Forma libre 196">
              <a:extLst>
                <a:ext uri="{FF2B5EF4-FFF2-40B4-BE49-F238E27FC236}">
                  <a16:creationId xmlns:a16="http://schemas.microsoft.com/office/drawing/2014/main" xmlns="" id="{D43E08A7-53A6-4840-8C33-01C0DF3F98C1}"/>
                </a:ext>
              </a:extLst>
            </p:cNvPr>
            <p:cNvSpPr/>
            <p:nvPr/>
          </p:nvSpPr>
          <p:spPr>
            <a:xfrm>
              <a:off x="4824471" y="3946536"/>
              <a:ext cx="152051" cy="152216"/>
            </a:xfrm>
            <a:custGeom>
              <a:avLst/>
              <a:gdLst>
                <a:gd name="connsiteX0" fmla="*/ 152051 w 152051"/>
                <a:gd name="connsiteY0" fmla="*/ 76108 h 152216"/>
                <a:gd name="connsiteX1" fmla="*/ 76026 w 152051"/>
                <a:gd name="connsiteY1" fmla="*/ 152217 h 152216"/>
                <a:gd name="connsiteX2" fmla="*/ 0 w 152051"/>
                <a:gd name="connsiteY2" fmla="*/ 76108 h 152216"/>
                <a:gd name="connsiteX3" fmla="*/ 76026 w 152051"/>
                <a:gd name="connsiteY3" fmla="*/ 0 h 152216"/>
                <a:gd name="connsiteX4" fmla="*/ 152051 w 152051"/>
                <a:gd name="connsiteY4" fmla="*/ 76108 h 15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51" h="152216">
                  <a:moveTo>
                    <a:pt x="152051" y="76108"/>
                  </a:moveTo>
                  <a:cubicBezTo>
                    <a:pt x="152051" y="118142"/>
                    <a:pt x="118013" y="152217"/>
                    <a:pt x="76026" y="152217"/>
                  </a:cubicBezTo>
                  <a:cubicBezTo>
                    <a:pt x="34038" y="152217"/>
                    <a:pt x="0" y="118142"/>
                    <a:pt x="0" y="76108"/>
                  </a:cubicBezTo>
                  <a:cubicBezTo>
                    <a:pt x="0" y="34075"/>
                    <a:pt x="34038" y="0"/>
                    <a:pt x="76026" y="0"/>
                  </a:cubicBezTo>
                  <a:cubicBezTo>
                    <a:pt x="118013" y="0"/>
                    <a:pt x="152051" y="34075"/>
                    <a:pt x="152051" y="76108"/>
                  </a:cubicBez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sp>
        <p:nvSpPr>
          <p:cNvPr id="24" name="Gráfico 22">
            <a:extLst>
              <a:ext uri="{FF2B5EF4-FFF2-40B4-BE49-F238E27FC236}">
                <a16:creationId xmlns:a16="http://schemas.microsoft.com/office/drawing/2014/main" xmlns="" id="{926343B6-1493-F440-A12B-12E2C70BF2C7}"/>
              </a:ext>
            </a:extLst>
          </p:cNvPr>
          <p:cNvSpPr/>
          <p:nvPr/>
        </p:nvSpPr>
        <p:spPr>
          <a:xfrm>
            <a:off x="0" y="1"/>
            <a:ext cx="2730328" cy="1574603"/>
          </a:xfrm>
          <a:custGeom>
            <a:avLst/>
            <a:gdLst>
              <a:gd name="connsiteX0" fmla="*/ 0 w 6468550"/>
              <a:gd name="connsiteY0" fmla="*/ 0 h 3730468"/>
              <a:gd name="connsiteX1" fmla="*/ 6468551 w 6468550"/>
              <a:gd name="connsiteY1" fmla="*/ 0 h 3730468"/>
              <a:gd name="connsiteX2" fmla="*/ 4449909 w 6468550"/>
              <a:gd name="connsiteY2" fmla="*/ 1681258 h 3730468"/>
              <a:gd name="connsiteX3" fmla="*/ 1689692 w 6468550"/>
              <a:gd name="connsiteY3" fmla="*/ 3555773 h 3730468"/>
              <a:gd name="connsiteX4" fmla="*/ 0 w 6468550"/>
              <a:gd name="connsiteY4" fmla="*/ 3555773 h 3730468"/>
              <a:gd name="connsiteX5" fmla="*/ 0 w 6468550"/>
              <a:gd name="connsiteY5" fmla="*/ 0 h 3730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8550" h="3730468">
                <a:moveTo>
                  <a:pt x="0" y="0"/>
                </a:moveTo>
                <a:lnTo>
                  <a:pt x="6468551" y="0"/>
                </a:lnTo>
                <a:cubicBezTo>
                  <a:pt x="6231461" y="989891"/>
                  <a:pt x="5558580" y="1550310"/>
                  <a:pt x="4449909" y="1681258"/>
                </a:cubicBezTo>
                <a:cubicBezTo>
                  <a:pt x="2786903" y="1877679"/>
                  <a:pt x="2530661" y="3206383"/>
                  <a:pt x="1689692" y="3555773"/>
                </a:cubicBezTo>
                <a:cubicBezTo>
                  <a:pt x="1129045" y="3788700"/>
                  <a:pt x="565815" y="3788700"/>
                  <a:pt x="0" y="355577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lIns="68580" tIns="34290" rIns="68580" bIns="34290" rtlCol="0" anchor="ctr"/>
          <a:lstStyle/>
          <a:p>
            <a:endParaRPr lang="es-ES"/>
          </a:p>
        </p:txBody>
      </p:sp>
      <p:sp>
        <p:nvSpPr>
          <p:cNvPr id="25" name="Gráfico 22">
            <a:extLst>
              <a:ext uri="{FF2B5EF4-FFF2-40B4-BE49-F238E27FC236}">
                <a16:creationId xmlns:a16="http://schemas.microsoft.com/office/drawing/2014/main" xmlns="" id="{D7E70380-688F-DD48-8896-8EFC02F4D02E}"/>
              </a:ext>
            </a:extLst>
          </p:cNvPr>
          <p:cNvSpPr/>
          <p:nvPr/>
        </p:nvSpPr>
        <p:spPr>
          <a:xfrm flipH="1">
            <a:off x="7074130" y="-6234"/>
            <a:ext cx="2069870" cy="788504"/>
          </a:xfrm>
          <a:custGeom>
            <a:avLst/>
            <a:gdLst>
              <a:gd name="connsiteX0" fmla="*/ 0 w 6468550"/>
              <a:gd name="connsiteY0" fmla="*/ 0 h 3730468"/>
              <a:gd name="connsiteX1" fmla="*/ 6468551 w 6468550"/>
              <a:gd name="connsiteY1" fmla="*/ 0 h 3730468"/>
              <a:gd name="connsiteX2" fmla="*/ 4449909 w 6468550"/>
              <a:gd name="connsiteY2" fmla="*/ 1681258 h 3730468"/>
              <a:gd name="connsiteX3" fmla="*/ 1689692 w 6468550"/>
              <a:gd name="connsiteY3" fmla="*/ 3555773 h 3730468"/>
              <a:gd name="connsiteX4" fmla="*/ 0 w 6468550"/>
              <a:gd name="connsiteY4" fmla="*/ 3555773 h 3730468"/>
              <a:gd name="connsiteX5" fmla="*/ 0 w 6468550"/>
              <a:gd name="connsiteY5" fmla="*/ 0 h 3730468"/>
              <a:gd name="connsiteX0" fmla="*/ 0 w 6468550"/>
              <a:gd name="connsiteY0" fmla="*/ 0 h 3730468"/>
              <a:gd name="connsiteX1" fmla="*/ 6468551 w 6468550"/>
              <a:gd name="connsiteY1" fmla="*/ 0 h 3730468"/>
              <a:gd name="connsiteX2" fmla="*/ 4449909 w 6468550"/>
              <a:gd name="connsiteY2" fmla="*/ 1681258 h 3730468"/>
              <a:gd name="connsiteX3" fmla="*/ 1689692 w 6468550"/>
              <a:gd name="connsiteY3" fmla="*/ 3555773 h 3730468"/>
              <a:gd name="connsiteX4" fmla="*/ 0 w 6468550"/>
              <a:gd name="connsiteY4" fmla="*/ 3555773 h 3730468"/>
              <a:gd name="connsiteX5" fmla="*/ 0 w 6468550"/>
              <a:gd name="connsiteY5" fmla="*/ 0 h 3730468"/>
              <a:gd name="connsiteX0" fmla="*/ 17145 w 6485695"/>
              <a:gd name="connsiteY0" fmla="*/ 0 h 5937758"/>
              <a:gd name="connsiteX1" fmla="*/ 6485696 w 6485695"/>
              <a:gd name="connsiteY1" fmla="*/ 0 h 5937758"/>
              <a:gd name="connsiteX2" fmla="*/ 4467054 w 6485695"/>
              <a:gd name="connsiteY2" fmla="*/ 1681258 h 5937758"/>
              <a:gd name="connsiteX3" fmla="*/ 1706837 w 6485695"/>
              <a:gd name="connsiteY3" fmla="*/ 3555773 h 5937758"/>
              <a:gd name="connsiteX4" fmla="*/ 0 w 6485695"/>
              <a:gd name="connsiteY4" fmla="*/ 5921647 h 5937758"/>
              <a:gd name="connsiteX5" fmla="*/ 17145 w 6485695"/>
              <a:gd name="connsiteY5" fmla="*/ 0 h 5937758"/>
              <a:gd name="connsiteX0" fmla="*/ 17145 w 6613919"/>
              <a:gd name="connsiteY0" fmla="*/ 0 h 5937758"/>
              <a:gd name="connsiteX1" fmla="*/ 6485696 w 6613919"/>
              <a:gd name="connsiteY1" fmla="*/ 0 h 5937758"/>
              <a:gd name="connsiteX2" fmla="*/ 6550209 w 6613919"/>
              <a:gd name="connsiteY2" fmla="*/ 1764584 h 5937758"/>
              <a:gd name="connsiteX3" fmla="*/ 1706837 w 6613919"/>
              <a:gd name="connsiteY3" fmla="*/ 3555773 h 5937758"/>
              <a:gd name="connsiteX4" fmla="*/ 0 w 6613919"/>
              <a:gd name="connsiteY4" fmla="*/ 5921647 h 5937758"/>
              <a:gd name="connsiteX5" fmla="*/ 17145 w 6613919"/>
              <a:gd name="connsiteY5" fmla="*/ 0 h 5937758"/>
              <a:gd name="connsiteX0" fmla="*/ 17145 w 9381283"/>
              <a:gd name="connsiteY0" fmla="*/ 41662 h 5979420"/>
              <a:gd name="connsiteX1" fmla="*/ 9381283 w 9381283"/>
              <a:gd name="connsiteY1" fmla="*/ 0 h 5979420"/>
              <a:gd name="connsiteX2" fmla="*/ 6550209 w 9381283"/>
              <a:gd name="connsiteY2" fmla="*/ 1806246 h 5979420"/>
              <a:gd name="connsiteX3" fmla="*/ 1706837 w 9381283"/>
              <a:gd name="connsiteY3" fmla="*/ 3597435 h 5979420"/>
              <a:gd name="connsiteX4" fmla="*/ 0 w 9381283"/>
              <a:gd name="connsiteY4" fmla="*/ 5963309 h 5979420"/>
              <a:gd name="connsiteX5" fmla="*/ 17145 w 9381283"/>
              <a:gd name="connsiteY5" fmla="*/ 41662 h 5979420"/>
              <a:gd name="connsiteX0" fmla="*/ 17145 w 9381283"/>
              <a:gd name="connsiteY0" fmla="*/ 41662 h 5979420"/>
              <a:gd name="connsiteX1" fmla="*/ 9381283 w 9381283"/>
              <a:gd name="connsiteY1" fmla="*/ 0 h 5979420"/>
              <a:gd name="connsiteX2" fmla="*/ 6550209 w 9381283"/>
              <a:gd name="connsiteY2" fmla="*/ 1806246 h 5979420"/>
              <a:gd name="connsiteX3" fmla="*/ 1706837 w 9381283"/>
              <a:gd name="connsiteY3" fmla="*/ 3597435 h 5979420"/>
              <a:gd name="connsiteX4" fmla="*/ 0 w 9381283"/>
              <a:gd name="connsiteY4" fmla="*/ 5963309 h 5979420"/>
              <a:gd name="connsiteX5" fmla="*/ 17145 w 9381283"/>
              <a:gd name="connsiteY5" fmla="*/ 41662 h 5979420"/>
              <a:gd name="connsiteX0" fmla="*/ 17145 w 9381283"/>
              <a:gd name="connsiteY0" fmla="*/ 41662 h 5979420"/>
              <a:gd name="connsiteX1" fmla="*/ 9381283 w 9381283"/>
              <a:gd name="connsiteY1" fmla="*/ 0 h 5979420"/>
              <a:gd name="connsiteX2" fmla="*/ 6550209 w 9381283"/>
              <a:gd name="connsiteY2" fmla="*/ 1806246 h 5979420"/>
              <a:gd name="connsiteX3" fmla="*/ 1706837 w 9381283"/>
              <a:gd name="connsiteY3" fmla="*/ 3597435 h 5979420"/>
              <a:gd name="connsiteX4" fmla="*/ 0 w 9381283"/>
              <a:gd name="connsiteY4" fmla="*/ 5963309 h 5979420"/>
              <a:gd name="connsiteX5" fmla="*/ 17145 w 9381283"/>
              <a:gd name="connsiteY5" fmla="*/ 41662 h 5979420"/>
              <a:gd name="connsiteX0" fmla="*/ 17145 w 9381283"/>
              <a:gd name="connsiteY0" fmla="*/ 41662 h 3619341"/>
              <a:gd name="connsiteX1" fmla="*/ 9381283 w 9381283"/>
              <a:gd name="connsiteY1" fmla="*/ 0 h 3619341"/>
              <a:gd name="connsiteX2" fmla="*/ 6550209 w 9381283"/>
              <a:gd name="connsiteY2" fmla="*/ 1806246 h 3619341"/>
              <a:gd name="connsiteX3" fmla="*/ 1706837 w 9381283"/>
              <a:gd name="connsiteY3" fmla="*/ 3597435 h 3619341"/>
              <a:gd name="connsiteX4" fmla="*/ 0 w 9381283"/>
              <a:gd name="connsiteY4" fmla="*/ 1901153 h 3619341"/>
              <a:gd name="connsiteX5" fmla="*/ 17145 w 9381283"/>
              <a:gd name="connsiteY5" fmla="*/ 41662 h 3619341"/>
              <a:gd name="connsiteX0" fmla="*/ 17145 w 9381283"/>
              <a:gd name="connsiteY0" fmla="*/ 41662 h 3599574"/>
              <a:gd name="connsiteX1" fmla="*/ 9381283 w 9381283"/>
              <a:gd name="connsiteY1" fmla="*/ 0 h 3599574"/>
              <a:gd name="connsiteX2" fmla="*/ 6550209 w 9381283"/>
              <a:gd name="connsiteY2" fmla="*/ 1806246 h 3599574"/>
              <a:gd name="connsiteX3" fmla="*/ 1706837 w 9381283"/>
              <a:gd name="connsiteY3" fmla="*/ 3597435 h 3599574"/>
              <a:gd name="connsiteX4" fmla="*/ 0 w 9381283"/>
              <a:gd name="connsiteY4" fmla="*/ 1901153 h 3599574"/>
              <a:gd name="connsiteX5" fmla="*/ 17145 w 9381283"/>
              <a:gd name="connsiteY5" fmla="*/ 41662 h 3599574"/>
              <a:gd name="connsiteX0" fmla="*/ 17145 w 9381283"/>
              <a:gd name="connsiteY0" fmla="*/ 41662 h 3599574"/>
              <a:gd name="connsiteX1" fmla="*/ 9381283 w 9381283"/>
              <a:gd name="connsiteY1" fmla="*/ 0 h 3599574"/>
              <a:gd name="connsiteX2" fmla="*/ 6550209 w 9381283"/>
              <a:gd name="connsiteY2" fmla="*/ 1806246 h 3599574"/>
              <a:gd name="connsiteX3" fmla="*/ 1706837 w 9381283"/>
              <a:gd name="connsiteY3" fmla="*/ 3597435 h 3599574"/>
              <a:gd name="connsiteX4" fmla="*/ 0 w 9381283"/>
              <a:gd name="connsiteY4" fmla="*/ 1901153 h 3599574"/>
              <a:gd name="connsiteX5" fmla="*/ 17145 w 9381283"/>
              <a:gd name="connsiteY5" fmla="*/ 41662 h 3599574"/>
              <a:gd name="connsiteX0" fmla="*/ 17145 w 9381283"/>
              <a:gd name="connsiteY0" fmla="*/ 41662 h 2961308"/>
              <a:gd name="connsiteX1" fmla="*/ 9381283 w 9381283"/>
              <a:gd name="connsiteY1" fmla="*/ 0 h 2961308"/>
              <a:gd name="connsiteX2" fmla="*/ 6550209 w 9381283"/>
              <a:gd name="connsiteY2" fmla="*/ 1806246 h 2961308"/>
              <a:gd name="connsiteX3" fmla="*/ 2370251 w 9381283"/>
              <a:gd name="connsiteY3" fmla="*/ 2957713 h 2961308"/>
              <a:gd name="connsiteX4" fmla="*/ 0 w 9381283"/>
              <a:gd name="connsiteY4" fmla="*/ 1901153 h 2961308"/>
              <a:gd name="connsiteX5" fmla="*/ 17145 w 9381283"/>
              <a:gd name="connsiteY5" fmla="*/ 41662 h 2961308"/>
              <a:gd name="connsiteX0" fmla="*/ 17145 w 9381283"/>
              <a:gd name="connsiteY0" fmla="*/ 41662 h 2957714"/>
              <a:gd name="connsiteX1" fmla="*/ 9381283 w 9381283"/>
              <a:gd name="connsiteY1" fmla="*/ 0 h 2957714"/>
              <a:gd name="connsiteX2" fmla="*/ 6550209 w 9381283"/>
              <a:gd name="connsiteY2" fmla="*/ 1806246 h 2957714"/>
              <a:gd name="connsiteX3" fmla="*/ 2370251 w 9381283"/>
              <a:gd name="connsiteY3" fmla="*/ 2957713 h 2957714"/>
              <a:gd name="connsiteX4" fmla="*/ 0 w 9381283"/>
              <a:gd name="connsiteY4" fmla="*/ 1901153 h 2957714"/>
              <a:gd name="connsiteX5" fmla="*/ 17145 w 9381283"/>
              <a:gd name="connsiteY5" fmla="*/ 41662 h 2957714"/>
              <a:gd name="connsiteX0" fmla="*/ 17145 w 9381283"/>
              <a:gd name="connsiteY0" fmla="*/ 41662 h 3573743"/>
              <a:gd name="connsiteX1" fmla="*/ 9381283 w 9381283"/>
              <a:gd name="connsiteY1" fmla="*/ 0 h 3573743"/>
              <a:gd name="connsiteX2" fmla="*/ 6550209 w 9381283"/>
              <a:gd name="connsiteY2" fmla="*/ 1806246 h 3573743"/>
              <a:gd name="connsiteX3" fmla="*/ 2441330 w 9381283"/>
              <a:gd name="connsiteY3" fmla="*/ 3573743 h 3573743"/>
              <a:gd name="connsiteX4" fmla="*/ 0 w 9381283"/>
              <a:gd name="connsiteY4" fmla="*/ 1901153 h 3573743"/>
              <a:gd name="connsiteX5" fmla="*/ 17145 w 9381283"/>
              <a:gd name="connsiteY5" fmla="*/ 41662 h 3573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381283" h="3573743">
                <a:moveTo>
                  <a:pt x="17145" y="41662"/>
                </a:moveTo>
                <a:lnTo>
                  <a:pt x="9381283" y="0"/>
                </a:lnTo>
                <a:cubicBezTo>
                  <a:pt x="9144193" y="989891"/>
                  <a:pt x="7706868" y="1210622"/>
                  <a:pt x="6550209" y="1806246"/>
                </a:cubicBezTo>
                <a:cubicBezTo>
                  <a:pt x="5393550" y="2401870"/>
                  <a:pt x="4538049" y="3390208"/>
                  <a:pt x="2441330" y="3573743"/>
                </a:cubicBezTo>
                <a:cubicBezTo>
                  <a:pt x="222148" y="3309109"/>
                  <a:pt x="565815" y="2134080"/>
                  <a:pt x="0" y="1901153"/>
                </a:cubicBezTo>
                <a:lnTo>
                  <a:pt x="17145" y="41662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9525" cap="flat">
            <a:noFill/>
            <a:prstDash val="solid"/>
            <a:miter/>
          </a:ln>
        </p:spPr>
        <p:txBody>
          <a:bodyPr lIns="68580" tIns="34290" rIns="68580" bIns="34290" rtlCol="0" anchor="ctr"/>
          <a:lstStyle/>
          <a:p>
            <a:endParaRPr lang="es-ES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xmlns="" id="{CAA76223-E12D-EB41-94F0-66CAD4843C8C}"/>
              </a:ext>
            </a:extLst>
          </p:cNvPr>
          <p:cNvSpPr/>
          <p:nvPr/>
        </p:nvSpPr>
        <p:spPr>
          <a:xfrm>
            <a:off x="6232356" y="493203"/>
            <a:ext cx="2447767" cy="70634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ea typeface="Calibri"/>
              </a:rPr>
              <a:t>Методы, в основе которых лежит уровень деятельности детей</a:t>
            </a:r>
            <a:endParaRPr lang="es-ES" sz="900" dirty="0">
              <a:solidFill>
                <a:schemeClr val="accent1">
                  <a:lumMod val="50000"/>
                </a:schemeClr>
              </a:solidFill>
              <a:ea typeface="Times New Roman" panose="02020603050405020304" pitchFamily="18" charset="0"/>
            </a:endParaRPr>
          </a:p>
        </p:txBody>
      </p:sp>
      <p:sp>
        <p:nvSpPr>
          <p:cNvPr id="44" name="Gráfico 42">
            <a:extLst>
              <a:ext uri="{FF2B5EF4-FFF2-40B4-BE49-F238E27FC236}">
                <a16:creationId xmlns:a16="http://schemas.microsoft.com/office/drawing/2014/main" xmlns="" id="{268B9EE5-C874-1C41-942A-FD708633FE0E}"/>
              </a:ext>
            </a:extLst>
          </p:cNvPr>
          <p:cNvSpPr/>
          <p:nvPr/>
        </p:nvSpPr>
        <p:spPr>
          <a:xfrm>
            <a:off x="4044244" y="533308"/>
            <a:ext cx="1089227" cy="73058"/>
          </a:xfrm>
          <a:custGeom>
            <a:avLst/>
            <a:gdLst>
              <a:gd name="connsiteX0" fmla="*/ 4673557 w 4974116"/>
              <a:gd name="connsiteY0" fmla="*/ 0 h 333632"/>
              <a:gd name="connsiteX1" fmla="*/ 4397508 w 4974116"/>
              <a:gd name="connsiteY1" fmla="*/ 111211 h 333632"/>
              <a:gd name="connsiteX2" fmla="*/ 4074816 w 4974116"/>
              <a:gd name="connsiteY2" fmla="*/ 111211 h 333632"/>
              <a:gd name="connsiteX3" fmla="*/ 3522718 w 4974116"/>
              <a:gd name="connsiteY3" fmla="*/ 111211 h 333632"/>
              <a:gd name="connsiteX4" fmla="*/ 3200026 w 4974116"/>
              <a:gd name="connsiteY4" fmla="*/ 111211 h 333632"/>
              <a:gd name="connsiteX5" fmla="*/ 2923977 w 4974116"/>
              <a:gd name="connsiteY5" fmla="*/ 0 h 333632"/>
              <a:gd name="connsiteX6" fmla="*/ 2647928 w 4974116"/>
              <a:gd name="connsiteY6" fmla="*/ 111211 h 333632"/>
              <a:gd name="connsiteX7" fmla="*/ 2325237 w 4974116"/>
              <a:gd name="connsiteY7" fmla="*/ 111211 h 333632"/>
              <a:gd name="connsiteX8" fmla="*/ 1773139 w 4974116"/>
              <a:gd name="connsiteY8" fmla="*/ 111211 h 333632"/>
              <a:gd name="connsiteX9" fmla="*/ 1450447 w 4974116"/>
              <a:gd name="connsiteY9" fmla="*/ 111211 h 333632"/>
              <a:gd name="connsiteX10" fmla="*/ 898349 w 4974116"/>
              <a:gd name="connsiteY10" fmla="*/ 111211 h 333632"/>
              <a:gd name="connsiteX11" fmla="*/ 575657 w 4974116"/>
              <a:gd name="connsiteY11" fmla="*/ 111211 h 333632"/>
              <a:gd name="connsiteX12" fmla="*/ 299608 w 4974116"/>
              <a:gd name="connsiteY12" fmla="*/ 0 h 333632"/>
              <a:gd name="connsiteX13" fmla="*/ 23559 w 4974116"/>
              <a:gd name="connsiteY13" fmla="*/ 111211 h 333632"/>
              <a:gd name="connsiteX14" fmla="*/ 23559 w 4974116"/>
              <a:gd name="connsiteY14" fmla="*/ 222422 h 333632"/>
              <a:gd name="connsiteX15" fmla="*/ 137787 w 4974116"/>
              <a:gd name="connsiteY15" fmla="*/ 222422 h 333632"/>
              <a:gd name="connsiteX16" fmla="*/ 460478 w 4974116"/>
              <a:gd name="connsiteY16" fmla="*/ 222422 h 333632"/>
              <a:gd name="connsiteX17" fmla="*/ 1012576 w 4974116"/>
              <a:gd name="connsiteY17" fmla="*/ 222422 h 333632"/>
              <a:gd name="connsiteX18" fmla="*/ 1335268 w 4974116"/>
              <a:gd name="connsiteY18" fmla="*/ 222422 h 333632"/>
              <a:gd name="connsiteX19" fmla="*/ 1887366 w 4974116"/>
              <a:gd name="connsiteY19" fmla="*/ 222422 h 333632"/>
              <a:gd name="connsiteX20" fmla="*/ 2049187 w 4974116"/>
              <a:gd name="connsiteY20" fmla="*/ 157549 h 333632"/>
              <a:gd name="connsiteX21" fmla="*/ 2211009 w 4974116"/>
              <a:gd name="connsiteY21" fmla="*/ 222422 h 333632"/>
              <a:gd name="connsiteX22" fmla="*/ 2763107 w 4974116"/>
              <a:gd name="connsiteY22" fmla="*/ 222422 h 333632"/>
              <a:gd name="connsiteX23" fmla="*/ 2924929 w 4974116"/>
              <a:gd name="connsiteY23" fmla="*/ 157549 h 333632"/>
              <a:gd name="connsiteX24" fmla="*/ 3086751 w 4974116"/>
              <a:gd name="connsiteY24" fmla="*/ 222422 h 333632"/>
              <a:gd name="connsiteX25" fmla="*/ 3362800 w 4974116"/>
              <a:gd name="connsiteY25" fmla="*/ 333632 h 333632"/>
              <a:gd name="connsiteX26" fmla="*/ 3638849 w 4974116"/>
              <a:gd name="connsiteY26" fmla="*/ 222422 h 333632"/>
              <a:gd name="connsiteX27" fmla="*/ 3961540 w 4974116"/>
              <a:gd name="connsiteY27" fmla="*/ 222422 h 333632"/>
              <a:gd name="connsiteX28" fmla="*/ 4513638 w 4974116"/>
              <a:gd name="connsiteY28" fmla="*/ 222422 h 333632"/>
              <a:gd name="connsiteX29" fmla="*/ 4836330 w 4974116"/>
              <a:gd name="connsiteY29" fmla="*/ 222422 h 333632"/>
              <a:gd name="connsiteX30" fmla="*/ 4950557 w 4974116"/>
              <a:gd name="connsiteY30" fmla="*/ 222422 h 333632"/>
              <a:gd name="connsiteX31" fmla="*/ 4950557 w 4974116"/>
              <a:gd name="connsiteY31" fmla="*/ 111211 h 333632"/>
              <a:gd name="connsiteX32" fmla="*/ 4673557 w 4974116"/>
              <a:gd name="connsiteY32" fmla="*/ 0 h 333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4974116" h="333632">
                <a:moveTo>
                  <a:pt x="4673557" y="0"/>
                </a:moveTo>
                <a:cubicBezTo>
                  <a:pt x="4568848" y="0"/>
                  <a:pt x="4471755" y="39851"/>
                  <a:pt x="4397508" y="111211"/>
                </a:cubicBezTo>
                <a:cubicBezTo>
                  <a:pt x="4308030" y="198326"/>
                  <a:pt x="4163342" y="198326"/>
                  <a:pt x="4074816" y="111211"/>
                </a:cubicBezTo>
                <a:cubicBezTo>
                  <a:pt x="3922513" y="-37070"/>
                  <a:pt x="3675021" y="-37070"/>
                  <a:pt x="3522718" y="111211"/>
                </a:cubicBezTo>
                <a:cubicBezTo>
                  <a:pt x="3433240" y="198326"/>
                  <a:pt x="3288552" y="198326"/>
                  <a:pt x="3200026" y="111211"/>
                </a:cubicBezTo>
                <a:cubicBezTo>
                  <a:pt x="3126730" y="39851"/>
                  <a:pt x="3028685" y="0"/>
                  <a:pt x="2923977" y="0"/>
                </a:cubicBezTo>
                <a:cubicBezTo>
                  <a:pt x="2819269" y="0"/>
                  <a:pt x="2722176" y="39851"/>
                  <a:pt x="2647928" y="111211"/>
                </a:cubicBezTo>
                <a:cubicBezTo>
                  <a:pt x="2558450" y="198326"/>
                  <a:pt x="2413763" y="198326"/>
                  <a:pt x="2325237" y="111211"/>
                </a:cubicBezTo>
                <a:cubicBezTo>
                  <a:pt x="2172934" y="-37070"/>
                  <a:pt x="1925441" y="-37070"/>
                  <a:pt x="1773139" y="111211"/>
                </a:cubicBezTo>
                <a:cubicBezTo>
                  <a:pt x="1683661" y="198326"/>
                  <a:pt x="1538973" y="198326"/>
                  <a:pt x="1450447" y="111211"/>
                </a:cubicBezTo>
                <a:cubicBezTo>
                  <a:pt x="1298144" y="-37070"/>
                  <a:pt x="1050652" y="-37070"/>
                  <a:pt x="898349" y="111211"/>
                </a:cubicBezTo>
                <a:cubicBezTo>
                  <a:pt x="808871" y="198326"/>
                  <a:pt x="664183" y="198326"/>
                  <a:pt x="575657" y="111211"/>
                </a:cubicBezTo>
                <a:cubicBezTo>
                  <a:pt x="502362" y="39851"/>
                  <a:pt x="404317" y="0"/>
                  <a:pt x="299608" y="0"/>
                </a:cubicBezTo>
                <a:cubicBezTo>
                  <a:pt x="194900" y="0"/>
                  <a:pt x="97807" y="39851"/>
                  <a:pt x="23559" y="111211"/>
                </a:cubicBezTo>
                <a:cubicBezTo>
                  <a:pt x="-7853" y="141794"/>
                  <a:pt x="-7853" y="191839"/>
                  <a:pt x="23559" y="222422"/>
                </a:cubicBezTo>
                <a:cubicBezTo>
                  <a:pt x="54972" y="253005"/>
                  <a:pt x="106374" y="253005"/>
                  <a:pt x="137787" y="222422"/>
                </a:cubicBezTo>
                <a:cubicBezTo>
                  <a:pt x="227264" y="135306"/>
                  <a:pt x="371952" y="135306"/>
                  <a:pt x="460478" y="222422"/>
                </a:cubicBezTo>
                <a:cubicBezTo>
                  <a:pt x="612781" y="370703"/>
                  <a:pt x="860273" y="370703"/>
                  <a:pt x="1012576" y="222422"/>
                </a:cubicBezTo>
                <a:cubicBezTo>
                  <a:pt x="1102054" y="135306"/>
                  <a:pt x="1246742" y="135306"/>
                  <a:pt x="1335268" y="222422"/>
                </a:cubicBezTo>
                <a:cubicBezTo>
                  <a:pt x="1487571" y="370703"/>
                  <a:pt x="1735063" y="370703"/>
                  <a:pt x="1887366" y="222422"/>
                </a:cubicBezTo>
                <a:cubicBezTo>
                  <a:pt x="1930201" y="180718"/>
                  <a:pt x="1988266" y="157549"/>
                  <a:pt x="2049187" y="157549"/>
                </a:cubicBezTo>
                <a:cubicBezTo>
                  <a:pt x="2110109" y="157549"/>
                  <a:pt x="2167222" y="180718"/>
                  <a:pt x="2211009" y="222422"/>
                </a:cubicBezTo>
                <a:cubicBezTo>
                  <a:pt x="2363312" y="370703"/>
                  <a:pt x="2610804" y="370703"/>
                  <a:pt x="2763107" y="222422"/>
                </a:cubicBezTo>
                <a:cubicBezTo>
                  <a:pt x="2805942" y="180718"/>
                  <a:pt x="2864008" y="157549"/>
                  <a:pt x="2924929" y="157549"/>
                </a:cubicBezTo>
                <a:cubicBezTo>
                  <a:pt x="2985850" y="157549"/>
                  <a:pt x="3042964" y="180718"/>
                  <a:pt x="3086751" y="222422"/>
                </a:cubicBezTo>
                <a:cubicBezTo>
                  <a:pt x="3160047" y="293782"/>
                  <a:pt x="3258092" y="333632"/>
                  <a:pt x="3362800" y="333632"/>
                </a:cubicBezTo>
                <a:cubicBezTo>
                  <a:pt x="3467508" y="333632"/>
                  <a:pt x="3564601" y="293782"/>
                  <a:pt x="3638849" y="222422"/>
                </a:cubicBezTo>
                <a:cubicBezTo>
                  <a:pt x="3728327" y="135306"/>
                  <a:pt x="3873014" y="135306"/>
                  <a:pt x="3961540" y="222422"/>
                </a:cubicBezTo>
                <a:cubicBezTo>
                  <a:pt x="4113843" y="370703"/>
                  <a:pt x="4361336" y="370703"/>
                  <a:pt x="4513638" y="222422"/>
                </a:cubicBezTo>
                <a:cubicBezTo>
                  <a:pt x="4603117" y="135306"/>
                  <a:pt x="4747804" y="135306"/>
                  <a:pt x="4836330" y="222422"/>
                </a:cubicBezTo>
                <a:cubicBezTo>
                  <a:pt x="4867743" y="253005"/>
                  <a:pt x="4919145" y="253005"/>
                  <a:pt x="4950557" y="222422"/>
                </a:cubicBezTo>
                <a:cubicBezTo>
                  <a:pt x="4981970" y="191839"/>
                  <a:pt x="4981970" y="141794"/>
                  <a:pt x="4950557" y="111211"/>
                </a:cubicBezTo>
                <a:cubicBezTo>
                  <a:pt x="4876310" y="39851"/>
                  <a:pt x="4778265" y="0"/>
                  <a:pt x="4673557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9507" cap="flat">
            <a:noFill/>
            <a:prstDash val="solid"/>
            <a:miter/>
          </a:ln>
        </p:spPr>
        <p:txBody>
          <a:bodyPr lIns="68580" tIns="34290" rIns="68580" bIns="34290" rtlCol="0" anchor="ctr"/>
          <a:lstStyle/>
          <a:p>
            <a:endParaRPr lang="es-ES"/>
          </a:p>
        </p:txBody>
      </p:sp>
      <p:sp>
        <p:nvSpPr>
          <p:cNvPr id="199" name="Elipse 198">
            <a:extLst>
              <a:ext uri="{FF2B5EF4-FFF2-40B4-BE49-F238E27FC236}">
                <a16:creationId xmlns:a16="http://schemas.microsoft.com/office/drawing/2014/main" xmlns="" id="{FE1E695F-E6C7-9F4F-8FD7-E19079FFDFD3}"/>
              </a:ext>
            </a:extLst>
          </p:cNvPr>
          <p:cNvSpPr/>
          <p:nvPr/>
        </p:nvSpPr>
        <p:spPr>
          <a:xfrm>
            <a:off x="246943" y="3984975"/>
            <a:ext cx="451022" cy="451022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s-ES"/>
          </a:p>
        </p:txBody>
      </p:sp>
      <p:sp>
        <p:nvSpPr>
          <p:cNvPr id="198" name="TextBox 197"/>
          <p:cNvSpPr txBox="1"/>
          <p:nvPr/>
        </p:nvSpPr>
        <p:spPr>
          <a:xfrm>
            <a:off x="1874771" y="68885"/>
            <a:ext cx="6021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  <a:latin typeface="+mj-lt"/>
                <a:ea typeface="Calibri"/>
                <a:cs typeface="Times New Roman"/>
              </a:rPr>
              <a:t>Методы, используемые при реализации практики</a:t>
            </a:r>
            <a:endParaRPr lang="ru-RU" sz="1800" dirty="0">
              <a:solidFill>
                <a:schemeClr val="accent4">
                  <a:lumMod val="50000"/>
                </a:schemeClr>
              </a:solidFill>
              <a:latin typeface="+mj-lt"/>
            </a:endParaRPr>
          </a:p>
        </p:txBody>
      </p:sp>
      <p:graphicFrame>
        <p:nvGraphicFramePr>
          <p:cNvPr id="200" name="Схема 199"/>
          <p:cNvGraphicFramePr/>
          <p:nvPr/>
        </p:nvGraphicFramePr>
        <p:xfrm>
          <a:off x="639863" y="1156586"/>
          <a:ext cx="1963343" cy="18251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01" name="Схема 200"/>
          <p:cNvGraphicFramePr/>
          <p:nvPr/>
        </p:nvGraphicFramePr>
        <p:xfrm>
          <a:off x="6063055" y="1092157"/>
          <a:ext cx="2544881" cy="18874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221" name="Rectángulo 11">
            <a:extLst>
              <a:ext uri="{FF2B5EF4-FFF2-40B4-BE49-F238E27FC236}">
                <a16:creationId xmlns:a16="http://schemas.microsoft.com/office/drawing/2014/main" xmlns="" id="{CAA76223-E12D-EB41-94F0-66CAD4843C8C}"/>
              </a:ext>
            </a:extLst>
          </p:cNvPr>
          <p:cNvSpPr/>
          <p:nvPr/>
        </p:nvSpPr>
        <p:spPr>
          <a:xfrm>
            <a:off x="288759" y="533308"/>
            <a:ext cx="2447767" cy="493981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1200" dirty="0" smtClean="0">
                <a:solidFill>
                  <a:schemeClr val="accent4">
                    <a:lumMod val="75000"/>
                  </a:schemeClr>
                </a:solidFill>
                <a:ea typeface="Calibri"/>
              </a:rPr>
              <a:t>Методы по способу взаимодействия</a:t>
            </a:r>
            <a:endParaRPr lang="es-ES" sz="900" dirty="0">
              <a:solidFill>
                <a:schemeClr val="accent4">
                  <a:lumMod val="75000"/>
                </a:schemeClr>
              </a:solidFill>
              <a:ea typeface="Times New Roman" panose="02020603050405020304" pitchFamily="18" charset="0"/>
            </a:endParaRPr>
          </a:p>
        </p:txBody>
      </p:sp>
      <p:sp>
        <p:nvSpPr>
          <p:cNvPr id="203" name="Овал 202"/>
          <p:cNvSpPr/>
          <p:nvPr/>
        </p:nvSpPr>
        <p:spPr>
          <a:xfrm>
            <a:off x="3721767" y="3320382"/>
            <a:ext cx="1737703" cy="1636295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04" name="Группа 203"/>
          <p:cNvGrpSpPr/>
          <p:nvPr/>
        </p:nvGrpSpPr>
        <p:grpSpPr>
          <a:xfrm>
            <a:off x="4926864" y="3281556"/>
            <a:ext cx="1226860" cy="446801"/>
            <a:chOff x="1210943" y="189761"/>
            <a:chExt cx="1226860" cy="446801"/>
          </a:xfrm>
        </p:grpSpPr>
        <p:sp>
          <p:nvSpPr>
            <p:cNvPr id="205" name="Скругленный прямоугольник 204"/>
            <p:cNvSpPr/>
            <p:nvPr/>
          </p:nvSpPr>
          <p:spPr>
            <a:xfrm>
              <a:off x="1210943" y="189761"/>
              <a:ext cx="1226860" cy="446801"/>
            </a:xfrm>
            <a:prstGeom prst="roundRect">
              <a:avLst/>
            </a:pr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6" name="Скругленный прямоугольник 4"/>
            <p:cNvSpPr/>
            <p:nvPr/>
          </p:nvSpPr>
          <p:spPr>
            <a:xfrm>
              <a:off x="1232754" y="211572"/>
              <a:ext cx="1183238" cy="40317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kern="1200" dirty="0" smtClean="0"/>
                <a:t>Индивидуальный</a:t>
              </a:r>
              <a:endParaRPr lang="ru-RU" sz="1000" kern="1200" dirty="0"/>
            </a:p>
          </p:txBody>
        </p:sp>
      </p:grpSp>
      <p:grpSp>
        <p:nvGrpSpPr>
          <p:cNvPr id="207" name="Группа 206"/>
          <p:cNvGrpSpPr/>
          <p:nvPr/>
        </p:nvGrpSpPr>
        <p:grpSpPr>
          <a:xfrm>
            <a:off x="4958948" y="4532839"/>
            <a:ext cx="1226860" cy="446801"/>
            <a:chOff x="1210943" y="189761"/>
            <a:chExt cx="1226860" cy="446801"/>
          </a:xfrm>
        </p:grpSpPr>
        <p:sp>
          <p:nvSpPr>
            <p:cNvPr id="208" name="Скругленный прямоугольник 207"/>
            <p:cNvSpPr/>
            <p:nvPr/>
          </p:nvSpPr>
          <p:spPr>
            <a:xfrm>
              <a:off x="1210943" y="189761"/>
              <a:ext cx="1226860" cy="446801"/>
            </a:xfrm>
            <a:prstGeom prst="roundRect">
              <a:avLst/>
            </a:pr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9" name="Скругленный прямоугольник 4"/>
            <p:cNvSpPr/>
            <p:nvPr/>
          </p:nvSpPr>
          <p:spPr>
            <a:xfrm>
              <a:off x="1232754" y="211572"/>
              <a:ext cx="1183238" cy="40317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kern="1200" dirty="0" smtClean="0"/>
                <a:t>Индивидуально-фронтальный</a:t>
              </a:r>
              <a:endParaRPr lang="ru-RU" sz="1000" kern="1200" dirty="0"/>
            </a:p>
          </p:txBody>
        </p:sp>
      </p:grpSp>
      <p:grpSp>
        <p:nvGrpSpPr>
          <p:cNvPr id="210" name="Группа 209"/>
          <p:cNvGrpSpPr/>
          <p:nvPr/>
        </p:nvGrpSpPr>
        <p:grpSpPr>
          <a:xfrm>
            <a:off x="3033895" y="3281556"/>
            <a:ext cx="1226860" cy="446801"/>
            <a:chOff x="1210943" y="189761"/>
            <a:chExt cx="1226860" cy="446801"/>
          </a:xfrm>
        </p:grpSpPr>
        <p:sp>
          <p:nvSpPr>
            <p:cNvPr id="211" name="Скругленный прямоугольник 210"/>
            <p:cNvSpPr/>
            <p:nvPr/>
          </p:nvSpPr>
          <p:spPr>
            <a:xfrm>
              <a:off x="1210943" y="189761"/>
              <a:ext cx="1226860" cy="446801"/>
            </a:xfrm>
            <a:prstGeom prst="roundRect">
              <a:avLst/>
            </a:pr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2" name="Скругленный прямоугольник 4"/>
            <p:cNvSpPr/>
            <p:nvPr/>
          </p:nvSpPr>
          <p:spPr>
            <a:xfrm>
              <a:off x="1232754" y="211572"/>
              <a:ext cx="1183238" cy="40317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kern="1200" dirty="0" smtClean="0"/>
                <a:t>Фронтальный</a:t>
              </a:r>
              <a:endParaRPr lang="ru-RU" sz="1000" kern="1200" dirty="0"/>
            </a:p>
          </p:txBody>
        </p:sp>
      </p:grpSp>
      <p:grpSp>
        <p:nvGrpSpPr>
          <p:cNvPr id="217" name="Группа 216"/>
          <p:cNvGrpSpPr/>
          <p:nvPr/>
        </p:nvGrpSpPr>
        <p:grpSpPr>
          <a:xfrm>
            <a:off x="2977748" y="4532839"/>
            <a:ext cx="1226860" cy="446801"/>
            <a:chOff x="1210943" y="189761"/>
            <a:chExt cx="1226860" cy="446801"/>
          </a:xfrm>
        </p:grpSpPr>
        <p:sp>
          <p:nvSpPr>
            <p:cNvPr id="218" name="Скругленный прямоугольник 217"/>
            <p:cNvSpPr/>
            <p:nvPr/>
          </p:nvSpPr>
          <p:spPr>
            <a:xfrm>
              <a:off x="1210943" y="189761"/>
              <a:ext cx="1226860" cy="446801"/>
            </a:xfrm>
            <a:prstGeom prst="roundRect">
              <a:avLst/>
            </a:pr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9" name="Скругленный прямоугольник 4"/>
            <p:cNvSpPr/>
            <p:nvPr/>
          </p:nvSpPr>
          <p:spPr>
            <a:xfrm>
              <a:off x="1232754" y="211572"/>
              <a:ext cx="1183238" cy="40317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kern="1200" dirty="0" smtClean="0"/>
                <a:t>Групповой</a:t>
              </a:r>
              <a:endParaRPr lang="ru-RU" sz="1000" kern="1200" dirty="0"/>
            </a:p>
          </p:txBody>
        </p:sp>
      </p:grpSp>
      <p:sp>
        <p:nvSpPr>
          <p:cNvPr id="220" name="Овал 219"/>
          <p:cNvSpPr/>
          <p:nvPr/>
        </p:nvSpPr>
        <p:spPr>
          <a:xfrm>
            <a:off x="4034588" y="3625517"/>
            <a:ext cx="1098883" cy="10668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2" name="Rectángulo 11">
            <a:extLst>
              <a:ext uri="{FF2B5EF4-FFF2-40B4-BE49-F238E27FC236}">
                <a16:creationId xmlns:a16="http://schemas.microsoft.com/office/drawing/2014/main" xmlns="" id="{CAA76223-E12D-EB41-94F0-66CAD4843C8C}"/>
              </a:ext>
            </a:extLst>
          </p:cNvPr>
          <p:cNvSpPr/>
          <p:nvPr/>
        </p:nvSpPr>
        <p:spPr>
          <a:xfrm>
            <a:off x="3392904" y="2450339"/>
            <a:ext cx="2447767" cy="70634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  <a:ea typeface="Calibri"/>
                <a:cs typeface="Times New Roman" panose="02020603050405020304" pitchFamily="18" charset="0"/>
              </a:rPr>
              <a:t>Методы, в основе которых лежит форма организации деятельности обучающихся</a:t>
            </a:r>
            <a:endParaRPr lang="ru-RU" sz="1200" dirty="0">
              <a:solidFill>
                <a:schemeClr val="accent6">
                  <a:lumMod val="50000"/>
                </a:schemeClr>
              </a:solidFill>
              <a:ea typeface="Calibri"/>
              <a:cs typeface="Times New Roman" panose="02020603050405020304" pitchFamily="18" charset="0"/>
            </a:endParaRPr>
          </a:p>
        </p:txBody>
      </p:sp>
      <p:pic>
        <p:nvPicPr>
          <p:cNvPr id="375" name="Рисунок 374" descr="_sYlncvwpJY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rot="21364689">
            <a:off x="3457074" y="810137"/>
            <a:ext cx="2196332" cy="1464507"/>
          </a:xfrm>
          <a:prstGeom prst="rect">
            <a:avLst/>
          </a:prstGeom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76" name="Рисунок 375" descr="B_uNY2BmEdc.jpg"/>
          <p:cNvPicPr>
            <a:picLocks noChangeAspect="1"/>
          </p:cNvPicPr>
          <p:nvPr/>
        </p:nvPicPr>
        <p:blipFill>
          <a:blip r:embed="rId11" cstate="print"/>
          <a:srcRect l="32380" t="21884" r="4991" b="5000"/>
          <a:stretch>
            <a:fillRect/>
          </a:stretch>
        </p:blipFill>
        <p:spPr>
          <a:xfrm rot="21070067">
            <a:off x="638396" y="3389013"/>
            <a:ext cx="1844327" cy="1435738"/>
          </a:xfrm>
          <a:prstGeom prst="rect">
            <a:avLst/>
          </a:prstGeom>
          <a:ln w="38100" cap="sq">
            <a:solidFill>
              <a:schemeClr val="accent4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77" name="Рисунок 376" descr="JBCxLHw_9Oo.jpg"/>
          <p:cNvPicPr>
            <a:picLocks noChangeAspect="1"/>
          </p:cNvPicPr>
          <p:nvPr/>
        </p:nvPicPr>
        <p:blipFill>
          <a:blip r:embed="rId12" cstate="print"/>
          <a:srcRect r="5814"/>
          <a:stretch>
            <a:fillRect/>
          </a:stretch>
        </p:blipFill>
        <p:spPr>
          <a:xfrm rot="932975">
            <a:off x="6701348" y="3303367"/>
            <a:ext cx="1808576" cy="1280398"/>
          </a:xfrm>
          <a:prstGeom prst="rect">
            <a:avLst/>
          </a:prstGeom>
          <a:ln w="38100" cap="sq">
            <a:solidFill>
              <a:schemeClr val="accent3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79" name="Elipse 198">
            <a:extLst>
              <a:ext uri="{FF2B5EF4-FFF2-40B4-BE49-F238E27FC236}">
                <a16:creationId xmlns:a16="http://schemas.microsoft.com/office/drawing/2014/main" xmlns="" id="{FE1E695F-E6C7-9F4F-8FD7-E19079FFDFD3}"/>
              </a:ext>
            </a:extLst>
          </p:cNvPr>
          <p:cNvSpPr/>
          <p:nvPr/>
        </p:nvSpPr>
        <p:spPr>
          <a:xfrm>
            <a:off x="188841" y="1264303"/>
            <a:ext cx="451022" cy="451022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0710061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Personalizados 2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1B9AB"/>
      </a:accent1>
      <a:accent2>
        <a:srgbClr val="2C8A99"/>
      </a:accent2>
      <a:accent3>
        <a:srgbClr val="FCBE02"/>
      </a:accent3>
      <a:accent4>
        <a:srgbClr val="FF9E02"/>
      </a:accent4>
      <a:accent5>
        <a:srgbClr val="FF4B3A"/>
      </a:accent5>
      <a:accent6>
        <a:srgbClr val="20B97A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2004</TotalTime>
  <Words>832</Words>
  <Application>Microsoft Office PowerPoint</Application>
  <PresentationFormat>Экран (16:9)</PresentationFormat>
  <Paragraphs>188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Tema de Office</vt:lpstr>
      <vt:lpstr>Слайд 1</vt:lpstr>
      <vt:lpstr>Количество учащихся начальной школы в подшефных классах (чел.)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Yolanda Tamayo</dc:creator>
  <cp:lastModifiedBy>Татьяна</cp:lastModifiedBy>
  <cp:revision>214</cp:revision>
  <dcterms:created xsi:type="dcterms:W3CDTF">2020-05-10T08:43:13Z</dcterms:created>
  <dcterms:modified xsi:type="dcterms:W3CDTF">2023-04-24T06:05:22Z</dcterms:modified>
</cp:coreProperties>
</file>