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F61"/>
    <a:srgbClr val="FEC4B4"/>
    <a:srgbClr val="D8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29372-8E5D-459B-B5DC-4A38AEDA3E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606CEA-9B4E-4072-A1B0-5B7A7F04BBC1}">
      <dgm:prSet phldrT="[Текст]" custT="1"/>
      <dgm:spPr>
        <a:solidFill>
          <a:srgbClr val="00B050"/>
        </a:solidFill>
        <a:effectLst>
          <a:softEdge rad="127000"/>
        </a:effectLst>
      </dgm:spPr>
      <dgm:t>
        <a:bodyPr/>
        <a:lstStyle/>
        <a:p>
          <a:r>
            <a:rPr lang="ru-RU" sz="2800" dirty="0" smtClean="0"/>
            <a:t>Методы организации и осуществления учебно-познавательной деятельности</a:t>
          </a:r>
          <a:endParaRPr lang="ru-RU" sz="2800" dirty="0"/>
        </a:p>
      </dgm:t>
    </dgm:pt>
    <dgm:pt modelId="{A2266575-05C4-44EC-B6ED-978835D6B911}" type="parTrans" cxnId="{1A5B2C45-2006-4374-B6CD-6F0E4034A6DF}">
      <dgm:prSet/>
      <dgm:spPr/>
      <dgm:t>
        <a:bodyPr/>
        <a:lstStyle/>
        <a:p>
          <a:endParaRPr lang="ru-RU"/>
        </a:p>
      </dgm:t>
    </dgm:pt>
    <dgm:pt modelId="{888FD3FD-12A5-4C5A-9997-5A5A530F2029}" type="sibTrans" cxnId="{1A5B2C45-2006-4374-B6CD-6F0E4034A6DF}">
      <dgm:prSet/>
      <dgm:spPr/>
      <dgm:t>
        <a:bodyPr/>
        <a:lstStyle/>
        <a:p>
          <a:endParaRPr lang="ru-RU"/>
        </a:p>
      </dgm:t>
    </dgm:pt>
    <dgm:pt modelId="{C03D058A-79C7-414A-9383-3A25E15A8724}">
      <dgm:prSet phldrT="[Текст]" custT="1"/>
      <dgm:spPr>
        <a:solidFill>
          <a:srgbClr val="DD2F61"/>
        </a:solidFill>
        <a:effectLst>
          <a:softEdge rad="127000"/>
        </a:effectLst>
      </dgm:spPr>
      <dgm:t>
        <a:bodyPr/>
        <a:lstStyle/>
        <a:p>
          <a:r>
            <a:rPr lang="ru-RU" sz="2800" dirty="0" smtClean="0"/>
            <a:t>Методы контроля и самоконтроля за эффективностью учебно-познавательной деятельности</a:t>
          </a:r>
          <a:endParaRPr lang="ru-RU" sz="2800" dirty="0"/>
        </a:p>
      </dgm:t>
    </dgm:pt>
    <dgm:pt modelId="{B7A7F349-D903-46D2-9C25-2ADBEEF49495}" type="parTrans" cxnId="{FC2C1641-D84C-4744-AE17-D661B9919B7F}">
      <dgm:prSet/>
      <dgm:spPr/>
      <dgm:t>
        <a:bodyPr/>
        <a:lstStyle/>
        <a:p>
          <a:endParaRPr lang="ru-RU"/>
        </a:p>
      </dgm:t>
    </dgm:pt>
    <dgm:pt modelId="{1741EA86-1B14-4AFD-84E3-FCA7752443E4}" type="sibTrans" cxnId="{FC2C1641-D84C-4744-AE17-D661B9919B7F}">
      <dgm:prSet/>
      <dgm:spPr/>
      <dgm:t>
        <a:bodyPr/>
        <a:lstStyle/>
        <a:p>
          <a:endParaRPr lang="ru-RU"/>
        </a:p>
      </dgm:t>
    </dgm:pt>
    <dgm:pt modelId="{254F7A71-E4B6-44F8-9F71-4A620855102A}" type="pres">
      <dgm:prSet presAssocID="{11B29372-8E5D-459B-B5DC-4A38AEDA3E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D94D4-11F7-4DC5-8EE2-1D8F09E9EE47}" type="pres">
      <dgm:prSet presAssocID="{64606CEA-9B4E-4072-A1B0-5B7A7F04BBC1}" presName="node" presStyleLbl="node1" presStyleIdx="0" presStyleCnt="2" custScaleX="63668" custScaleY="68113" custLinFactNeighborX="-36370" custLinFactNeighborY="7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23853-5FFE-4CC8-9F73-F4765BEB2258}" type="pres">
      <dgm:prSet presAssocID="{888FD3FD-12A5-4C5A-9997-5A5A530F2029}" presName="sibTrans" presStyleCnt="0"/>
      <dgm:spPr/>
    </dgm:pt>
    <dgm:pt modelId="{98FD2182-0286-4627-AEAB-CC200314BFC7}" type="pres">
      <dgm:prSet presAssocID="{C03D058A-79C7-414A-9383-3A25E15A8724}" presName="node" presStyleLbl="node1" presStyleIdx="1" presStyleCnt="2" custScaleX="62471" custScaleY="62264" custLinFactNeighborX="61520" custLinFactNeighborY="-69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CB989-3A27-47CD-9362-8A8291803ACA}" type="presOf" srcId="{64606CEA-9B4E-4072-A1B0-5B7A7F04BBC1}" destId="{22DD94D4-11F7-4DC5-8EE2-1D8F09E9EE47}" srcOrd="0" destOrd="0" presId="urn:microsoft.com/office/officeart/2005/8/layout/default"/>
    <dgm:cxn modelId="{CCD1024E-974D-47C1-A110-D21FA88C20C5}" type="presOf" srcId="{C03D058A-79C7-414A-9383-3A25E15A8724}" destId="{98FD2182-0286-4627-AEAB-CC200314BFC7}" srcOrd="0" destOrd="0" presId="urn:microsoft.com/office/officeart/2005/8/layout/default"/>
    <dgm:cxn modelId="{FC2C1641-D84C-4744-AE17-D661B9919B7F}" srcId="{11B29372-8E5D-459B-B5DC-4A38AEDA3E57}" destId="{C03D058A-79C7-414A-9383-3A25E15A8724}" srcOrd="1" destOrd="0" parTransId="{B7A7F349-D903-46D2-9C25-2ADBEEF49495}" sibTransId="{1741EA86-1B14-4AFD-84E3-FCA7752443E4}"/>
    <dgm:cxn modelId="{1A5B2C45-2006-4374-B6CD-6F0E4034A6DF}" srcId="{11B29372-8E5D-459B-B5DC-4A38AEDA3E57}" destId="{64606CEA-9B4E-4072-A1B0-5B7A7F04BBC1}" srcOrd="0" destOrd="0" parTransId="{A2266575-05C4-44EC-B6ED-978835D6B911}" sibTransId="{888FD3FD-12A5-4C5A-9997-5A5A530F2029}"/>
    <dgm:cxn modelId="{B2346513-4126-42EA-91DC-275B72937D2C}" type="presOf" srcId="{11B29372-8E5D-459B-B5DC-4A38AEDA3E57}" destId="{254F7A71-E4B6-44F8-9F71-4A620855102A}" srcOrd="0" destOrd="0" presId="urn:microsoft.com/office/officeart/2005/8/layout/default"/>
    <dgm:cxn modelId="{1478FB12-3A4E-48AE-B186-81A94DE65053}" type="presParOf" srcId="{254F7A71-E4B6-44F8-9F71-4A620855102A}" destId="{22DD94D4-11F7-4DC5-8EE2-1D8F09E9EE47}" srcOrd="0" destOrd="0" presId="urn:microsoft.com/office/officeart/2005/8/layout/default"/>
    <dgm:cxn modelId="{8D568F8F-AC88-4933-8B69-6258ACD44EB1}" type="presParOf" srcId="{254F7A71-E4B6-44F8-9F71-4A620855102A}" destId="{95D23853-5FFE-4CC8-9F73-F4765BEB2258}" srcOrd="1" destOrd="0" presId="urn:microsoft.com/office/officeart/2005/8/layout/default"/>
    <dgm:cxn modelId="{818E3065-39CA-4F51-BC0B-7C7710400870}" type="presParOf" srcId="{254F7A71-E4B6-44F8-9F71-4A620855102A}" destId="{98FD2182-0286-4627-AEAB-CC200314BFC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21395-912A-4AC0-9D7E-82F8F43627CF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FC170F-065D-4C5E-A3EF-7770236B889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СЛОВЕСНЫЕ; </a:t>
          </a:r>
          <a:endParaRPr lang="ru-RU" sz="12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78DDE-F595-4373-B7B3-2086D5B512A0}" type="parTrans" cxnId="{FCD20B8E-B439-48FB-95B6-93AFD46D934E}">
      <dgm:prSet/>
      <dgm:spPr/>
      <dgm:t>
        <a:bodyPr/>
        <a:lstStyle/>
        <a:p>
          <a:endParaRPr lang="ru-RU"/>
        </a:p>
      </dgm:t>
    </dgm:pt>
    <dgm:pt modelId="{53F8D0AB-7A44-48F5-842B-D898BA284713}" type="sibTrans" cxnId="{FCD20B8E-B439-48FB-95B6-93AFD46D934E}">
      <dgm:prSet/>
      <dgm:spPr/>
      <dgm:t>
        <a:bodyPr/>
        <a:lstStyle/>
        <a:p>
          <a:endParaRPr lang="ru-RU"/>
        </a:p>
      </dgm:t>
    </dgm:pt>
    <dgm:pt modelId="{053D1DEF-E31E-435A-BB0B-C779BAC5303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НАГЛЯДНЫЕ;</a:t>
          </a:r>
          <a:endParaRPr lang="ru-RU" sz="12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3082A-3C7D-47BD-940E-FFEF48FD0AEA}" type="parTrans" cxnId="{132064E5-D05F-4429-9025-6EC5606A6BB5}">
      <dgm:prSet/>
      <dgm:spPr/>
      <dgm:t>
        <a:bodyPr/>
        <a:lstStyle/>
        <a:p>
          <a:endParaRPr lang="ru-RU"/>
        </a:p>
      </dgm:t>
    </dgm:pt>
    <dgm:pt modelId="{247EDA2C-2C9C-4FF3-9420-835CA085EEF7}" type="sibTrans" cxnId="{132064E5-D05F-4429-9025-6EC5606A6BB5}">
      <dgm:prSet/>
      <dgm:spPr/>
      <dgm:t>
        <a:bodyPr/>
        <a:lstStyle/>
        <a:p>
          <a:endParaRPr lang="ru-RU"/>
        </a:p>
      </dgm:t>
    </dgm:pt>
    <dgm:pt modelId="{492F1C98-B970-4D9A-A5FF-8A79517C70D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ПРАКТИЧЕСКИ-</a:t>
          </a:r>
        </a:p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ДЕЙСТВЕННЫЕ;</a:t>
          </a:r>
          <a:endParaRPr lang="ru-RU" sz="12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7D9E7-00E8-49B5-9545-8CAA22452A62}" type="parTrans" cxnId="{899C7A71-2405-403F-91F5-C10AAD7DA60A}">
      <dgm:prSet/>
      <dgm:spPr/>
      <dgm:t>
        <a:bodyPr/>
        <a:lstStyle/>
        <a:p>
          <a:endParaRPr lang="ru-RU"/>
        </a:p>
      </dgm:t>
    </dgm:pt>
    <dgm:pt modelId="{79E7D91A-A3A0-4760-80CA-34F54883C114}" type="sibTrans" cxnId="{899C7A71-2405-403F-91F5-C10AAD7DA60A}">
      <dgm:prSet/>
      <dgm:spPr/>
      <dgm:t>
        <a:bodyPr/>
        <a:lstStyle/>
        <a:p>
          <a:endParaRPr lang="ru-RU"/>
        </a:p>
      </dgm:t>
    </dgm:pt>
    <dgm:pt modelId="{C43234FC-5B34-4178-ACA5-A1F59CAF614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ПРОБЛЕМНО-ПОИСКОВЫЕ; </a:t>
          </a:r>
          <a:endParaRPr lang="ru-RU" sz="12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EF992-E7B3-4F77-91A0-E98C3EBA1AD2}" type="parTrans" cxnId="{9213387F-6E3B-4CFD-8119-1F3782EE795B}">
      <dgm:prSet/>
      <dgm:spPr/>
      <dgm:t>
        <a:bodyPr/>
        <a:lstStyle/>
        <a:p>
          <a:endParaRPr lang="ru-RU"/>
        </a:p>
      </dgm:t>
    </dgm:pt>
    <dgm:pt modelId="{2D5188DC-35AB-4FA0-A497-E0DC96E7D0C1}" type="sibTrans" cxnId="{9213387F-6E3B-4CFD-8119-1F3782EE795B}">
      <dgm:prSet/>
      <dgm:spPr/>
      <dgm:t>
        <a:bodyPr/>
        <a:lstStyle/>
        <a:p>
          <a:endParaRPr lang="ru-RU"/>
        </a:p>
      </dgm:t>
    </dgm:pt>
    <dgm:pt modelId="{BA0D48B9-6C7B-4EF6-BA1A-D7EE972D114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МЕТОДЫ САМОСТОЯТЕЛЬНОЙ  </a:t>
          </a:r>
        </a:p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РАБОТЫ И РАБОТЫ ПОД </a:t>
          </a:r>
        </a:p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РУКОВОДСТВОМ ПЕДАГОГА;</a:t>
          </a:r>
          <a:endParaRPr lang="ru-RU" sz="12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FD801-7E23-4A4B-84F0-CF57C2353948}" type="parTrans" cxnId="{26483F7E-8D50-4B58-A9B9-51863E78A7EE}">
      <dgm:prSet/>
      <dgm:spPr/>
      <dgm:t>
        <a:bodyPr/>
        <a:lstStyle/>
        <a:p>
          <a:endParaRPr lang="ru-RU"/>
        </a:p>
      </dgm:t>
    </dgm:pt>
    <dgm:pt modelId="{DB5310E8-CCB8-46FB-AD19-6D62402CF4BE}" type="sibTrans" cxnId="{26483F7E-8D50-4B58-A9B9-51863E78A7EE}">
      <dgm:prSet/>
      <dgm:spPr/>
      <dgm:t>
        <a:bodyPr/>
        <a:lstStyle/>
        <a:p>
          <a:endParaRPr lang="ru-RU"/>
        </a:p>
      </dgm:t>
    </dgm:pt>
    <dgm:pt modelId="{5731800F-1296-4F0C-BF9E-905483D86A9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ИНСТРУКТОРСКИЙ МЕТОД; </a:t>
          </a:r>
          <a:endParaRPr lang="ru-RU" sz="12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310D5-6BCA-4AE5-BC0E-1BA5A0F8699E}" type="parTrans" cxnId="{CEABCCC4-ED9C-4F91-B810-2E6BE5EFA526}">
      <dgm:prSet/>
      <dgm:spPr/>
      <dgm:t>
        <a:bodyPr/>
        <a:lstStyle/>
        <a:p>
          <a:endParaRPr lang="ru-RU"/>
        </a:p>
      </dgm:t>
    </dgm:pt>
    <dgm:pt modelId="{9055DFB3-AD54-4DAA-B4F5-31E8E63A6DAC}" type="sibTrans" cxnId="{CEABCCC4-ED9C-4F91-B810-2E6BE5EFA526}">
      <dgm:prSet/>
      <dgm:spPr/>
      <dgm:t>
        <a:bodyPr/>
        <a:lstStyle/>
        <a:p>
          <a:endParaRPr lang="ru-RU"/>
        </a:p>
      </dgm:t>
    </dgm:pt>
    <dgm:pt modelId="{56B67520-CE3F-4A5F-B628-D1654D77FA8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ИНФОРМАЦИОННЫЕ;</a:t>
          </a:r>
          <a:endParaRPr lang="ru-RU" sz="12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C0E75-3FA6-489E-AA28-86B2AAE111B3}" type="parTrans" cxnId="{FD1DC1F8-8902-4361-9476-D05A66014DA4}">
      <dgm:prSet/>
      <dgm:spPr/>
      <dgm:t>
        <a:bodyPr/>
        <a:lstStyle/>
        <a:p>
          <a:endParaRPr lang="ru-RU"/>
        </a:p>
      </dgm:t>
    </dgm:pt>
    <dgm:pt modelId="{39FE38A8-5E7D-40D4-93A2-C95235896695}" type="sibTrans" cxnId="{FD1DC1F8-8902-4361-9476-D05A66014DA4}">
      <dgm:prSet/>
      <dgm:spPr/>
      <dgm:t>
        <a:bodyPr/>
        <a:lstStyle/>
        <a:p>
          <a:endParaRPr lang="ru-RU"/>
        </a:p>
      </dgm:t>
    </dgm:pt>
    <dgm:pt modelId="{F2219F97-137F-4249-B239-907F95EB496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ПОБУДИТЕЛЬНО- </a:t>
          </a:r>
        </a:p>
        <a:p>
          <a:pPr>
            <a:lnSpc>
              <a:spcPct val="150000"/>
            </a:lnSpc>
          </a:pPr>
          <a:r>
            <a:rPr lang="ru-RU" sz="1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ОЦЕНОЧНЫЕ. </a:t>
          </a:r>
          <a:endParaRPr lang="ru-RU" sz="12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2748E-B16A-4659-9A9D-C6377C33E92B}" type="parTrans" cxnId="{12A24EAE-A20A-49D4-A9A0-1371C3B224BC}">
      <dgm:prSet/>
      <dgm:spPr/>
      <dgm:t>
        <a:bodyPr/>
        <a:lstStyle/>
        <a:p>
          <a:endParaRPr lang="ru-RU"/>
        </a:p>
      </dgm:t>
    </dgm:pt>
    <dgm:pt modelId="{2EA9A138-EE22-485C-8D6F-74B3AEA38A42}" type="sibTrans" cxnId="{12A24EAE-A20A-49D4-A9A0-1371C3B224BC}">
      <dgm:prSet/>
      <dgm:spPr/>
      <dgm:t>
        <a:bodyPr/>
        <a:lstStyle/>
        <a:p>
          <a:endParaRPr lang="ru-RU"/>
        </a:p>
      </dgm:t>
    </dgm:pt>
    <dgm:pt modelId="{2E62DCA7-E119-4305-8799-A2EDCF9390DD}">
      <dgm:prSet custT="1"/>
      <dgm:spPr/>
      <dgm:t>
        <a:bodyPr/>
        <a:lstStyle/>
        <a:p>
          <a:pPr>
            <a:lnSpc>
              <a:spcPct val="90000"/>
            </a:lnSpc>
          </a:pPr>
          <a:endParaRPr lang="ru-RU" sz="1800" dirty="0"/>
        </a:p>
      </dgm:t>
    </dgm:pt>
    <dgm:pt modelId="{D310D866-4725-4A6B-83A9-B890487285B4}" type="parTrans" cxnId="{8ADA481F-CC4E-4774-B340-D642DCC4007B}">
      <dgm:prSet/>
      <dgm:spPr/>
      <dgm:t>
        <a:bodyPr/>
        <a:lstStyle/>
        <a:p>
          <a:endParaRPr lang="ru-RU"/>
        </a:p>
      </dgm:t>
    </dgm:pt>
    <dgm:pt modelId="{F6743B42-60E6-4DE1-9BF3-EA1C86471BB5}" type="sibTrans" cxnId="{8ADA481F-CC4E-4774-B340-D642DCC4007B}">
      <dgm:prSet/>
      <dgm:spPr/>
      <dgm:t>
        <a:bodyPr/>
        <a:lstStyle/>
        <a:p>
          <a:endParaRPr lang="ru-RU"/>
        </a:p>
      </dgm:t>
    </dgm:pt>
    <dgm:pt modelId="{910875E5-08C9-4867-BDE3-CF8376B3ADFC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/>
            <a:t>Занятие  в объединении «Градоведение»</a:t>
          </a:r>
          <a:endParaRPr lang="ru-RU" sz="1600" b="1" dirty="0"/>
        </a:p>
      </dgm:t>
    </dgm:pt>
    <dgm:pt modelId="{D7CDCB35-EFC5-4234-BF28-9EA2F03715DD}" type="sibTrans" cxnId="{948A79D3-5A28-41A4-82FE-BCA889E36F94}">
      <dgm:prSet/>
      <dgm:spPr/>
      <dgm:t>
        <a:bodyPr/>
        <a:lstStyle/>
        <a:p>
          <a:endParaRPr lang="ru-RU"/>
        </a:p>
      </dgm:t>
    </dgm:pt>
    <dgm:pt modelId="{9270B397-D7DB-4831-88D3-C9DFEE070802}" type="parTrans" cxnId="{948A79D3-5A28-41A4-82FE-BCA889E36F94}">
      <dgm:prSet/>
      <dgm:spPr/>
      <dgm:t>
        <a:bodyPr/>
        <a:lstStyle/>
        <a:p>
          <a:endParaRPr lang="ru-RU"/>
        </a:p>
      </dgm:t>
    </dgm:pt>
    <dgm:pt modelId="{2F06917A-BFCB-462C-BD61-18EAC53380CD}" type="pres">
      <dgm:prSet presAssocID="{F0D21395-912A-4AC0-9D7E-82F8F43627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496CA3A-29D9-4159-897C-AB51F1FB2B40}" type="pres">
      <dgm:prSet presAssocID="{910875E5-08C9-4867-BDE3-CF8376B3ADFC}" presName="composite" presStyleCnt="0"/>
      <dgm:spPr/>
    </dgm:pt>
    <dgm:pt modelId="{EB11CA2D-8702-4C25-8665-5319E14C6002}" type="pres">
      <dgm:prSet presAssocID="{910875E5-08C9-4867-BDE3-CF8376B3ADFC}" presName="ParentAccentShape" presStyleLbl="trBgShp" presStyleIdx="0" presStyleCnt="2"/>
      <dgm:spPr/>
    </dgm:pt>
    <dgm:pt modelId="{1E11D21B-5C46-4CF1-A026-6F7E99F6AF6B}" type="pres">
      <dgm:prSet presAssocID="{910875E5-08C9-4867-BDE3-CF8376B3ADFC}" presName="ParentText" presStyleLbl="revTx" presStyleIdx="0" presStyleCnt="2" custLinFactNeighborX="-7288" custLinFactNeighborY="953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D3446-629F-430D-9E9B-6F399D0FF000}" type="pres">
      <dgm:prSet presAssocID="{910875E5-08C9-4867-BDE3-CF8376B3ADFC}" presName="ChildText" presStyleLbl="revTx" presStyleIdx="1" presStyleCnt="2" custScaleX="107181" custScaleY="109801" custLinFactNeighborX="3938" custLinFactNeighborY="-232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CAB3310-7E32-469C-A3FD-E1A31E94A11C}" type="pres">
      <dgm:prSet presAssocID="{910875E5-08C9-4867-BDE3-CF8376B3ADFC}" presName="ChildAccentShape" presStyleLbl="trBgShp" presStyleIdx="1" presStyleCnt="2"/>
      <dgm:spPr/>
    </dgm:pt>
    <dgm:pt modelId="{75A5B64C-546E-4FAC-9D16-03F193FD9930}" type="pres">
      <dgm:prSet presAssocID="{910875E5-08C9-4867-BDE3-CF8376B3ADFC}" presName="Image" presStyleLbl="alignImgPlace1" presStyleIdx="0" presStyleCnt="1" custScaleX="112408" custScaleY="116742" custLinFactNeighborX="-6897" custLinFactNeighborY="-156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effectLst>
          <a:softEdge rad="127000"/>
        </a:effectLst>
      </dgm:spPr>
      <dgm:t>
        <a:bodyPr/>
        <a:lstStyle/>
        <a:p>
          <a:endParaRPr lang="ru-RU"/>
        </a:p>
      </dgm:t>
    </dgm:pt>
  </dgm:ptLst>
  <dgm:cxnLst>
    <dgm:cxn modelId="{EFF5C378-D4E3-45D0-8EC4-B2299182725F}" type="presOf" srcId="{053D1DEF-E31E-435A-BB0B-C779BAC53034}" destId="{430D3446-629F-430D-9E9B-6F399D0FF000}" srcOrd="0" destOrd="1" presId="urn:microsoft.com/office/officeart/2009/3/layout/SnapshotPictureList"/>
    <dgm:cxn modelId="{E53E1E38-17E2-4C1B-BA25-E87BBB63A4D8}" type="presOf" srcId="{BA0D48B9-6C7B-4EF6-BA1A-D7EE972D1141}" destId="{430D3446-629F-430D-9E9B-6F399D0FF000}" srcOrd="0" destOrd="4" presId="urn:microsoft.com/office/officeart/2009/3/layout/SnapshotPictureList"/>
    <dgm:cxn modelId="{132064E5-D05F-4429-9025-6EC5606A6BB5}" srcId="{910875E5-08C9-4867-BDE3-CF8376B3ADFC}" destId="{053D1DEF-E31E-435A-BB0B-C779BAC53034}" srcOrd="1" destOrd="0" parTransId="{4A53082A-3C7D-47BD-940E-FFEF48FD0AEA}" sibTransId="{247EDA2C-2C9C-4FF3-9420-835CA085EEF7}"/>
    <dgm:cxn modelId="{12A24EAE-A20A-49D4-A9A0-1371C3B224BC}" srcId="{910875E5-08C9-4867-BDE3-CF8376B3ADFC}" destId="{F2219F97-137F-4249-B239-907F95EB4968}" srcOrd="7" destOrd="0" parTransId="{3172748E-B16A-4659-9A9D-C6377C33E92B}" sibTransId="{2EA9A138-EE22-485C-8D6F-74B3AEA38A42}"/>
    <dgm:cxn modelId="{47B460B6-6553-4CE7-92AF-1ADC4DE089DC}" type="presOf" srcId="{56B67520-CE3F-4A5F-B628-D1654D77FA89}" destId="{430D3446-629F-430D-9E9B-6F399D0FF000}" srcOrd="0" destOrd="6" presId="urn:microsoft.com/office/officeart/2009/3/layout/SnapshotPictureList"/>
    <dgm:cxn modelId="{5EDF6273-55AF-44C4-B428-93622BD3603B}" type="presOf" srcId="{492F1C98-B970-4D9A-A5FF-8A79517C70DA}" destId="{430D3446-629F-430D-9E9B-6F399D0FF000}" srcOrd="0" destOrd="2" presId="urn:microsoft.com/office/officeart/2009/3/layout/SnapshotPictureList"/>
    <dgm:cxn modelId="{FD1DC1F8-8902-4361-9476-D05A66014DA4}" srcId="{910875E5-08C9-4867-BDE3-CF8376B3ADFC}" destId="{56B67520-CE3F-4A5F-B628-D1654D77FA89}" srcOrd="6" destOrd="0" parTransId="{6EFC0E75-3FA6-489E-AA28-86B2AAE111B3}" sibTransId="{39FE38A8-5E7D-40D4-93A2-C95235896695}"/>
    <dgm:cxn modelId="{FCD20B8E-B439-48FB-95B6-93AFD46D934E}" srcId="{910875E5-08C9-4867-BDE3-CF8376B3ADFC}" destId="{7BFC170F-065D-4C5E-A3EF-7770236B8895}" srcOrd="0" destOrd="0" parTransId="{C1E78DDE-F595-4373-B7B3-2086D5B512A0}" sibTransId="{53F8D0AB-7A44-48F5-842B-D898BA284713}"/>
    <dgm:cxn modelId="{948A79D3-5A28-41A4-82FE-BCA889E36F94}" srcId="{F0D21395-912A-4AC0-9D7E-82F8F43627CF}" destId="{910875E5-08C9-4867-BDE3-CF8376B3ADFC}" srcOrd="0" destOrd="0" parTransId="{9270B397-D7DB-4831-88D3-C9DFEE070802}" sibTransId="{D7CDCB35-EFC5-4234-BF28-9EA2F03715DD}"/>
    <dgm:cxn modelId="{A61021C3-DB00-478F-99C7-6CBABFA19F9B}" type="presOf" srcId="{F2219F97-137F-4249-B239-907F95EB4968}" destId="{430D3446-629F-430D-9E9B-6F399D0FF000}" srcOrd="0" destOrd="7" presId="urn:microsoft.com/office/officeart/2009/3/layout/SnapshotPictureList"/>
    <dgm:cxn modelId="{26483F7E-8D50-4B58-A9B9-51863E78A7EE}" srcId="{910875E5-08C9-4867-BDE3-CF8376B3ADFC}" destId="{BA0D48B9-6C7B-4EF6-BA1A-D7EE972D1141}" srcOrd="4" destOrd="0" parTransId="{5ABFD801-7E23-4A4B-84F0-CF57C2353948}" sibTransId="{DB5310E8-CCB8-46FB-AD19-6D62402CF4BE}"/>
    <dgm:cxn modelId="{CCD32C56-D804-4B32-866B-E7A9639558BA}" type="presOf" srcId="{910875E5-08C9-4867-BDE3-CF8376B3ADFC}" destId="{1E11D21B-5C46-4CF1-A026-6F7E99F6AF6B}" srcOrd="0" destOrd="0" presId="urn:microsoft.com/office/officeart/2009/3/layout/SnapshotPictureList"/>
    <dgm:cxn modelId="{CEABCCC4-ED9C-4F91-B810-2E6BE5EFA526}" srcId="{910875E5-08C9-4867-BDE3-CF8376B3ADFC}" destId="{5731800F-1296-4F0C-BF9E-905483D86A95}" srcOrd="5" destOrd="0" parTransId="{9B4310D5-6BCA-4AE5-BC0E-1BA5A0F8699E}" sibTransId="{9055DFB3-AD54-4DAA-B4F5-31E8E63A6DAC}"/>
    <dgm:cxn modelId="{87CD6593-076E-4600-927E-C395E711BE51}" type="presOf" srcId="{7BFC170F-065D-4C5E-A3EF-7770236B8895}" destId="{430D3446-629F-430D-9E9B-6F399D0FF000}" srcOrd="0" destOrd="0" presId="urn:microsoft.com/office/officeart/2009/3/layout/SnapshotPictureList"/>
    <dgm:cxn modelId="{302C3A34-B987-4A50-AC50-1F5A9EB519F3}" type="presOf" srcId="{C43234FC-5B34-4178-ACA5-A1F59CAF614C}" destId="{430D3446-629F-430D-9E9B-6F399D0FF000}" srcOrd="0" destOrd="3" presId="urn:microsoft.com/office/officeart/2009/3/layout/SnapshotPictureList"/>
    <dgm:cxn modelId="{A9C08BA2-B6AE-4A49-A3D0-9F5E1934AFB2}" type="presOf" srcId="{5731800F-1296-4F0C-BF9E-905483D86A95}" destId="{430D3446-629F-430D-9E9B-6F399D0FF000}" srcOrd="0" destOrd="5" presId="urn:microsoft.com/office/officeart/2009/3/layout/SnapshotPictureList"/>
    <dgm:cxn modelId="{72C17A73-BA9E-4CDE-9B9F-120EF8DB385A}" type="presOf" srcId="{F0D21395-912A-4AC0-9D7E-82F8F43627CF}" destId="{2F06917A-BFCB-462C-BD61-18EAC53380CD}" srcOrd="0" destOrd="0" presId="urn:microsoft.com/office/officeart/2009/3/layout/SnapshotPictureList"/>
    <dgm:cxn modelId="{C91C7E9A-9552-474F-AF62-176D8D674C8B}" type="presOf" srcId="{2E62DCA7-E119-4305-8799-A2EDCF9390DD}" destId="{430D3446-629F-430D-9E9B-6F399D0FF000}" srcOrd="0" destOrd="8" presId="urn:microsoft.com/office/officeart/2009/3/layout/SnapshotPictureList"/>
    <dgm:cxn modelId="{9213387F-6E3B-4CFD-8119-1F3782EE795B}" srcId="{910875E5-08C9-4867-BDE3-CF8376B3ADFC}" destId="{C43234FC-5B34-4178-ACA5-A1F59CAF614C}" srcOrd="3" destOrd="0" parTransId="{DC6EF992-E7B3-4F77-91A0-E98C3EBA1AD2}" sibTransId="{2D5188DC-35AB-4FA0-A497-E0DC96E7D0C1}"/>
    <dgm:cxn modelId="{8ADA481F-CC4E-4774-B340-D642DCC4007B}" srcId="{910875E5-08C9-4867-BDE3-CF8376B3ADFC}" destId="{2E62DCA7-E119-4305-8799-A2EDCF9390DD}" srcOrd="8" destOrd="0" parTransId="{D310D866-4725-4A6B-83A9-B890487285B4}" sibTransId="{F6743B42-60E6-4DE1-9BF3-EA1C86471BB5}"/>
    <dgm:cxn modelId="{899C7A71-2405-403F-91F5-C10AAD7DA60A}" srcId="{910875E5-08C9-4867-BDE3-CF8376B3ADFC}" destId="{492F1C98-B970-4D9A-A5FF-8A79517C70DA}" srcOrd="2" destOrd="0" parTransId="{5127D9E7-00E8-49B5-9545-8CAA22452A62}" sibTransId="{79E7D91A-A3A0-4760-80CA-34F54883C114}"/>
    <dgm:cxn modelId="{7C2224BD-0B14-4DD6-B86D-7ED557E1A9E1}" type="presParOf" srcId="{2F06917A-BFCB-462C-BD61-18EAC53380CD}" destId="{9496CA3A-29D9-4159-897C-AB51F1FB2B40}" srcOrd="0" destOrd="0" presId="urn:microsoft.com/office/officeart/2009/3/layout/SnapshotPictureList"/>
    <dgm:cxn modelId="{B0ACFBEF-C54B-48CA-8D06-CF5C5EFE6D81}" type="presParOf" srcId="{9496CA3A-29D9-4159-897C-AB51F1FB2B40}" destId="{EB11CA2D-8702-4C25-8665-5319E14C6002}" srcOrd="0" destOrd="0" presId="urn:microsoft.com/office/officeart/2009/3/layout/SnapshotPictureList"/>
    <dgm:cxn modelId="{50BA81C1-9D5A-4EA0-8258-48A585A2A75B}" type="presParOf" srcId="{9496CA3A-29D9-4159-897C-AB51F1FB2B40}" destId="{1E11D21B-5C46-4CF1-A026-6F7E99F6AF6B}" srcOrd="1" destOrd="0" presId="urn:microsoft.com/office/officeart/2009/3/layout/SnapshotPictureList"/>
    <dgm:cxn modelId="{3F9D79E9-3DAA-4BC9-B2A6-634352F15F80}" type="presParOf" srcId="{9496CA3A-29D9-4159-897C-AB51F1FB2B40}" destId="{430D3446-629F-430D-9E9B-6F399D0FF000}" srcOrd="2" destOrd="0" presId="urn:microsoft.com/office/officeart/2009/3/layout/SnapshotPictureList"/>
    <dgm:cxn modelId="{F912C840-127A-4351-9CD9-ECE40C85AE93}" type="presParOf" srcId="{9496CA3A-29D9-4159-897C-AB51F1FB2B40}" destId="{8CAB3310-7E32-469C-A3FD-E1A31E94A11C}" srcOrd="3" destOrd="0" presId="urn:microsoft.com/office/officeart/2009/3/layout/SnapshotPictureList"/>
    <dgm:cxn modelId="{15084D9B-0881-4E02-8B1C-0623AC3010D7}" type="presParOf" srcId="{9496CA3A-29D9-4159-897C-AB51F1FB2B40}" destId="{75A5B64C-546E-4FAC-9D16-03F193FD993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6BBDA-67FA-43BC-BA04-EBF0D2E275E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F88F28-BEA6-43CC-ACA4-C511954A676B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 объединения «Градоведение» на Конкурсе 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«Юные исследователи природы и истории родного края»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7F3D5-4D82-44D6-8624-DA1600A10DD5}" type="parTrans" cxnId="{D57356B7-1F8A-44B5-89B0-0D8024E8D11E}">
      <dgm:prSet/>
      <dgm:spPr/>
      <dgm:t>
        <a:bodyPr/>
        <a:lstStyle/>
        <a:p>
          <a:endParaRPr lang="ru-RU"/>
        </a:p>
      </dgm:t>
    </dgm:pt>
    <dgm:pt modelId="{409CA399-BD73-43C5-9217-71D87B47E622}" type="sibTrans" cxnId="{D57356B7-1F8A-44B5-89B0-0D8024E8D11E}">
      <dgm:prSet/>
      <dgm:spPr/>
      <dgm:t>
        <a:bodyPr/>
        <a:lstStyle/>
        <a:p>
          <a:endParaRPr lang="ru-RU"/>
        </a:p>
      </dgm:t>
    </dgm:pt>
    <dgm:pt modelId="{2D2F1C0B-B77D-400A-BA96-747CFFAB1D7D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устный контроль и     </a:t>
          </a:r>
        </a:p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самоконтроль;</a:t>
          </a:r>
          <a:endParaRPr lang="ru-RU" sz="16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17A08-93B1-44CB-9416-A3251D4AD4D3}" type="parTrans" cxnId="{F8728181-4CC1-4C47-A986-7DFD95E64196}">
      <dgm:prSet/>
      <dgm:spPr/>
      <dgm:t>
        <a:bodyPr/>
        <a:lstStyle/>
        <a:p>
          <a:endParaRPr lang="ru-RU"/>
        </a:p>
      </dgm:t>
    </dgm:pt>
    <dgm:pt modelId="{EB643228-B23D-44BE-8B7B-0C3C01F18012}" type="sibTrans" cxnId="{F8728181-4CC1-4C47-A986-7DFD95E64196}">
      <dgm:prSet/>
      <dgm:spPr/>
      <dgm:t>
        <a:bodyPr/>
        <a:lstStyle/>
        <a:p>
          <a:endParaRPr lang="ru-RU"/>
        </a:p>
      </dgm:t>
    </dgm:pt>
    <dgm:pt modelId="{60781BA1-09E1-4EC3-B2FA-A6568ABE3324}">
      <dgm:prSet custT="1"/>
      <dgm:spPr/>
      <dgm:t>
        <a:bodyPr/>
        <a:lstStyle/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практический </a:t>
          </a:r>
        </a:p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контроль и  </a:t>
          </a:r>
        </a:p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самоконтроль;</a:t>
          </a:r>
          <a:endParaRPr lang="ru-RU" sz="16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5AD86-952B-4CBC-A182-CAE4D917639F}" type="parTrans" cxnId="{9093A745-9C56-4852-90A2-CE238520482A}">
      <dgm:prSet/>
      <dgm:spPr/>
      <dgm:t>
        <a:bodyPr/>
        <a:lstStyle/>
        <a:p>
          <a:endParaRPr lang="ru-RU"/>
        </a:p>
      </dgm:t>
    </dgm:pt>
    <dgm:pt modelId="{F793942A-4B0A-416D-9CED-496CE93EBDDE}" type="sibTrans" cxnId="{9093A745-9C56-4852-90A2-CE238520482A}">
      <dgm:prSet/>
      <dgm:spPr/>
      <dgm:t>
        <a:bodyPr/>
        <a:lstStyle/>
        <a:p>
          <a:endParaRPr lang="ru-RU"/>
        </a:p>
      </dgm:t>
    </dgm:pt>
    <dgm:pt modelId="{13B3C0E9-49C3-4984-B5E4-433711448424}">
      <dgm:prSet custT="1"/>
      <dgm:spPr/>
      <dgm:t>
        <a:bodyPr/>
        <a:lstStyle/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дидактические </a:t>
          </a:r>
        </a:p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тесты; </a:t>
          </a:r>
          <a:endParaRPr lang="ru-RU" sz="16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84FB9-D83F-4646-AC9D-1FC0227BE451}" type="parTrans" cxnId="{1DD46A93-03E1-4D40-8044-535FA0E2D9DF}">
      <dgm:prSet/>
      <dgm:spPr/>
      <dgm:t>
        <a:bodyPr/>
        <a:lstStyle/>
        <a:p>
          <a:endParaRPr lang="ru-RU"/>
        </a:p>
      </dgm:t>
    </dgm:pt>
    <dgm:pt modelId="{478ABF2A-021B-4736-B61C-1B74E9257E0E}" type="sibTrans" cxnId="{1DD46A93-03E1-4D40-8044-535FA0E2D9DF}">
      <dgm:prSet/>
      <dgm:spPr/>
      <dgm:t>
        <a:bodyPr/>
        <a:lstStyle/>
        <a:p>
          <a:endParaRPr lang="ru-RU"/>
        </a:p>
      </dgm:t>
    </dgm:pt>
    <dgm:pt modelId="{AB690259-8AC5-4546-8062-9A8BB9AB1972}">
      <dgm:prSet custT="1"/>
      <dgm:spPr/>
      <dgm:t>
        <a:bodyPr/>
        <a:lstStyle/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наблюдения. </a:t>
          </a:r>
          <a:endParaRPr lang="ru-RU" sz="16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A5559-6507-4E7D-A3D3-6451375515ED}" type="parTrans" cxnId="{3D506B58-5F48-4F51-851F-C27AEFB192E5}">
      <dgm:prSet/>
      <dgm:spPr/>
      <dgm:t>
        <a:bodyPr/>
        <a:lstStyle/>
        <a:p>
          <a:endParaRPr lang="ru-RU"/>
        </a:p>
      </dgm:t>
    </dgm:pt>
    <dgm:pt modelId="{0A056EE4-3B6A-43F0-8039-3E25421945DD}" type="sibTrans" cxnId="{3D506B58-5F48-4F51-851F-C27AEFB192E5}">
      <dgm:prSet/>
      <dgm:spPr/>
      <dgm:t>
        <a:bodyPr/>
        <a:lstStyle/>
        <a:p>
          <a:endParaRPr lang="ru-RU"/>
        </a:p>
      </dgm:t>
    </dgm:pt>
    <dgm:pt modelId="{A30F9018-5EBD-42E0-8620-9834ECDD1EBF}">
      <dgm:prSet custT="1"/>
      <dgm:spPr/>
      <dgm:t>
        <a:bodyPr/>
        <a:lstStyle/>
        <a:p>
          <a:endParaRPr lang="ru-RU" sz="1400" dirty="0"/>
        </a:p>
      </dgm:t>
    </dgm:pt>
    <dgm:pt modelId="{75353D34-CC8A-4780-993F-2713A89E14A6}" type="parTrans" cxnId="{34AE7F07-F1F2-43BE-A969-5C9420444D47}">
      <dgm:prSet/>
      <dgm:spPr/>
      <dgm:t>
        <a:bodyPr/>
        <a:lstStyle/>
        <a:p>
          <a:endParaRPr lang="ru-RU"/>
        </a:p>
      </dgm:t>
    </dgm:pt>
    <dgm:pt modelId="{64828AE7-7B1F-408C-806B-2965230047A4}" type="sibTrans" cxnId="{34AE7F07-F1F2-43BE-A969-5C9420444D47}">
      <dgm:prSet/>
      <dgm:spPr/>
      <dgm:t>
        <a:bodyPr/>
        <a:lstStyle/>
        <a:p>
          <a:endParaRPr lang="ru-RU"/>
        </a:p>
      </dgm:t>
    </dgm:pt>
    <dgm:pt modelId="{789AA9EA-AE91-4D83-BF37-091398CAD780}" type="pres">
      <dgm:prSet presAssocID="{1AB6BBDA-67FA-43BC-BA04-EBF0D2E275E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D90FC1-C951-4424-8FCE-3D6281FD451F}" type="pres">
      <dgm:prSet presAssocID="{CBF88F28-BEA6-43CC-ACA4-C511954A676B}" presName="composite" presStyleCnt="0"/>
      <dgm:spPr/>
    </dgm:pt>
    <dgm:pt modelId="{10183F3F-FB24-4D10-8790-BC24CFFE3A19}" type="pres">
      <dgm:prSet presAssocID="{CBF88F28-BEA6-43CC-ACA4-C511954A676B}" presName="ParentAccentShape" presStyleLbl="trBgShp" presStyleIdx="0" presStyleCnt="2"/>
      <dgm:spPr/>
    </dgm:pt>
    <dgm:pt modelId="{16E31302-1796-4072-AA87-8CE8708CFE6B}" type="pres">
      <dgm:prSet presAssocID="{CBF88F28-BEA6-43CC-ACA4-C511954A676B}" presName="ParentText" presStyleLbl="revTx" presStyleIdx="0" presStyleCnt="2" custScaleX="138959" custScaleY="153071" custLinFactY="83298" custLinFactNeighborX="47199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9B578-C5E5-4F57-A125-5EEB49D78309}" type="pres">
      <dgm:prSet presAssocID="{CBF88F28-BEA6-43CC-ACA4-C511954A676B}" presName="ChildText" presStyleLbl="revTx" presStyleIdx="1" presStyleCnt="2" custScaleX="105385" custScaleY="72955" custLinFactX="-100000" custLinFactNeighborX="-174012" custLinFactNeighborY="-1955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348FF69-B9A4-43C8-897B-226C681B291E}" type="pres">
      <dgm:prSet presAssocID="{CBF88F28-BEA6-43CC-ACA4-C511954A676B}" presName="ChildAccentShape" presStyleLbl="trBgShp" presStyleIdx="1" presStyleCnt="2"/>
      <dgm:spPr/>
    </dgm:pt>
    <dgm:pt modelId="{B8DED1FC-245F-4AF7-85F7-C046EF7E5E83}" type="pres">
      <dgm:prSet presAssocID="{CBF88F28-BEA6-43CC-ACA4-C511954A676B}" presName="Image" presStyleLbl="alignImgPlace1" presStyleIdx="0" presStyleCnt="1" custScaleX="135421" custScaleY="141048" custLinFactNeighborX="69575" custLinFactNeighborY="-62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effectLst>
          <a:softEdge rad="127000"/>
        </a:effectLst>
      </dgm:spPr>
    </dgm:pt>
  </dgm:ptLst>
  <dgm:cxnLst>
    <dgm:cxn modelId="{A5B7AB6D-5041-46A9-86C2-FB396D9448B4}" type="presOf" srcId="{1AB6BBDA-67FA-43BC-BA04-EBF0D2E275ED}" destId="{789AA9EA-AE91-4D83-BF37-091398CAD780}" srcOrd="0" destOrd="0" presId="urn:microsoft.com/office/officeart/2009/3/layout/SnapshotPictureList"/>
    <dgm:cxn modelId="{BBED5B53-86FA-4868-8891-899F72AF68B4}" type="presOf" srcId="{AB690259-8AC5-4546-8062-9A8BB9AB1972}" destId="{D069B578-C5E5-4F57-A125-5EEB49D78309}" srcOrd="0" destOrd="3" presId="urn:microsoft.com/office/officeart/2009/3/layout/SnapshotPictureList"/>
    <dgm:cxn modelId="{698D7774-3D46-48C5-866A-45A224997DE7}" type="presOf" srcId="{13B3C0E9-49C3-4984-B5E4-433711448424}" destId="{D069B578-C5E5-4F57-A125-5EEB49D78309}" srcOrd="0" destOrd="2" presId="urn:microsoft.com/office/officeart/2009/3/layout/SnapshotPictureList"/>
    <dgm:cxn modelId="{34AE7F07-F1F2-43BE-A969-5C9420444D47}" srcId="{CBF88F28-BEA6-43CC-ACA4-C511954A676B}" destId="{A30F9018-5EBD-42E0-8620-9834ECDD1EBF}" srcOrd="4" destOrd="0" parTransId="{75353D34-CC8A-4780-993F-2713A89E14A6}" sibTransId="{64828AE7-7B1F-408C-806B-2965230047A4}"/>
    <dgm:cxn modelId="{9E8A8397-5235-4785-AEE6-7F894047FF63}" type="presOf" srcId="{A30F9018-5EBD-42E0-8620-9834ECDD1EBF}" destId="{D069B578-C5E5-4F57-A125-5EEB49D78309}" srcOrd="0" destOrd="4" presId="urn:microsoft.com/office/officeart/2009/3/layout/SnapshotPictureList"/>
    <dgm:cxn modelId="{BF2FDF87-3533-4CE7-8D3A-6A69F9419058}" type="presOf" srcId="{60781BA1-09E1-4EC3-B2FA-A6568ABE3324}" destId="{D069B578-C5E5-4F57-A125-5EEB49D78309}" srcOrd="0" destOrd="1" presId="urn:microsoft.com/office/officeart/2009/3/layout/SnapshotPictureList"/>
    <dgm:cxn modelId="{1A4102A9-4E49-4DD6-A03A-1E1ADAF9D6FE}" type="presOf" srcId="{2D2F1C0B-B77D-400A-BA96-747CFFAB1D7D}" destId="{D069B578-C5E5-4F57-A125-5EEB49D78309}" srcOrd="0" destOrd="0" presId="urn:microsoft.com/office/officeart/2009/3/layout/SnapshotPictureList"/>
    <dgm:cxn modelId="{F8728181-4CC1-4C47-A986-7DFD95E64196}" srcId="{CBF88F28-BEA6-43CC-ACA4-C511954A676B}" destId="{2D2F1C0B-B77D-400A-BA96-747CFFAB1D7D}" srcOrd="0" destOrd="0" parTransId="{94E17A08-93B1-44CB-9416-A3251D4AD4D3}" sibTransId="{EB643228-B23D-44BE-8B7B-0C3C01F18012}"/>
    <dgm:cxn modelId="{4A1B3681-4B9C-48EA-937A-054D58449E83}" type="presOf" srcId="{CBF88F28-BEA6-43CC-ACA4-C511954A676B}" destId="{16E31302-1796-4072-AA87-8CE8708CFE6B}" srcOrd="0" destOrd="0" presId="urn:microsoft.com/office/officeart/2009/3/layout/SnapshotPictureList"/>
    <dgm:cxn modelId="{3D506B58-5F48-4F51-851F-C27AEFB192E5}" srcId="{CBF88F28-BEA6-43CC-ACA4-C511954A676B}" destId="{AB690259-8AC5-4546-8062-9A8BB9AB1972}" srcOrd="3" destOrd="0" parTransId="{54BA5559-6507-4E7D-A3D3-6451375515ED}" sibTransId="{0A056EE4-3B6A-43F0-8039-3E25421945DD}"/>
    <dgm:cxn modelId="{D57356B7-1F8A-44B5-89B0-0D8024E8D11E}" srcId="{1AB6BBDA-67FA-43BC-BA04-EBF0D2E275ED}" destId="{CBF88F28-BEA6-43CC-ACA4-C511954A676B}" srcOrd="0" destOrd="0" parTransId="{DCB7F3D5-4D82-44D6-8624-DA1600A10DD5}" sibTransId="{409CA399-BD73-43C5-9217-71D87B47E622}"/>
    <dgm:cxn modelId="{1DD46A93-03E1-4D40-8044-535FA0E2D9DF}" srcId="{CBF88F28-BEA6-43CC-ACA4-C511954A676B}" destId="{13B3C0E9-49C3-4984-B5E4-433711448424}" srcOrd="2" destOrd="0" parTransId="{ABE84FB9-D83F-4646-AC9D-1FC0227BE451}" sibTransId="{478ABF2A-021B-4736-B61C-1B74E9257E0E}"/>
    <dgm:cxn modelId="{9093A745-9C56-4852-90A2-CE238520482A}" srcId="{CBF88F28-BEA6-43CC-ACA4-C511954A676B}" destId="{60781BA1-09E1-4EC3-B2FA-A6568ABE3324}" srcOrd="1" destOrd="0" parTransId="{E155AD86-952B-4CBC-A182-CAE4D917639F}" sibTransId="{F793942A-4B0A-416D-9CED-496CE93EBDDE}"/>
    <dgm:cxn modelId="{6CB2B2A4-7D78-46C3-9D05-7A2D2541A1E0}" type="presParOf" srcId="{789AA9EA-AE91-4D83-BF37-091398CAD780}" destId="{55D90FC1-C951-4424-8FCE-3D6281FD451F}" srcOrd="0" destOrd="0" presId="urn:microsoft.com/office/officeart/2009/3/layout/SnapshotPictureList"/>
    <dgm:cxn modelId="{07C6EB98-6182-44E3-8116-022D6B8C97BE}" type="presParOf" srcId="{55D90FC1-C951-4424-8FCE-3D6281FD451F}" destId="{10183F3F-FB24-4D10-8790-BC24CFFE3A19}" srcOrd="0" destOrd="0" presId="urn:microsoft.com/office/officeart/2009/3/layout/SnapshotPictureList"/>
    <dgm:cxn modelId="{DED68889-9DDD-446B-8C1A-A4222797A38C}" type="presParOf" srcId="{55D90FC1-C951-4424-8FCE-3D6281FD451F}" destId="{16E31302-1796-4072-AA87-8CE8708CFE6B}" srcOrd="1" destOrd="0" presId="urn:microsoft.com/office/officeart/2009/3/layout/SnapshotPictureList"/>
    <dgm:cxn modelId="{8C13DD9A-70F6-4D2C-9697-BC635D402B78}" type="presParOf" srcId="{55D90FC1-C951-4424-8FCE-3D6281FD451F}" destId="{D069B578-C5E5-4F57-A125-5EEB49D78309}" srcOrd="2" destOrd="0" presId="urn:microsoft.com/office/officeart/2009/3/layout/SnapshotPictureList"/>
    <dgm:cxn modelId="{2ABACBDB-BE5D-4C42-B4C2-61A5C41EEF99}" type="presParOf" srcId="{55D90FC1-C951-4424-8FCE-3D6281FD451F}" destId="{F348FF69-B9A4-43C8-897B-226C681B291E}" srcOrd="3" destOrd="0" presId="urn:microsoft.com/office/officeart/2009/3/layout/SnapshotPictureList"/>
    <dgm:cxn modelId="{6FB89262-86EC-4BF5-8992-950BF0FE4323}" type="presParOf" srcId="{55D90FC1-C951-4424-8FCE-3D6281FD451F}" destId="{B8DED1FC-245F-4AF7-85F7-C046EF7E5E8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C985F-0BDF-47ED-A783-D33BAF2AF79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D41458D-3518-4F5D-84F4-4329381BA765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Ознакомительный уровень</a:t>
          </a:r>
          <a:endParaRPr lang="ru-RU" dirty="0"/>
        </a:p>
      </dgm:t>
    </dgm:pt>
    <dgm:pt modelId="{F4D9725A-E6E5-499D-862C-6F63796D7835}" type="parTrans" cxnId="{44512962-2368-450B-B9BB-F99923907184}">
      <dgm:prSet/>
      <dgm:spPr/>
      <dgm:t>
        <a:bodyPr/>
        <a:lstStyle/>
        <a:p>
          <a:endParaRPr lang="ru-RU"/>
        </a:p>
      </dgm:t>
    </dgm:pt>
    <dgm:pt modelId="{E457AE3E-D3C4-4ECB-A329-B909DAB18583}" type="sibTrans" cxnId="{44512962-2368-450B-B9BB-F99923907184}">
      <dgm:prSet/>
      <dgm:spPr/>
      <dgm:t>
        <a:bodyPr/>
        <a:lstStyle/>
        <a:p>
          <a:endParaRPr lang="ru-RU"/>
        </a:p>
      </dgm:t>
    </dgm:pt>
    <dgm:pt modelId="{DEF4F949-50D2-4EC0-BDAD-C14F2A87A894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Базовый</a:t>
          </a:r>
        </a:p>
        <a:p>
          <a:r>
            <a:rPr lang="ru-RU" dirty="0" smtClean="0"/>
            <a:t>уровень</a:t>
          </a:r>
          <a:endParaRPr lang="ru-RU" dirty="0"/>
        </a:p>
      </dgm:t>
    </dgm:pt>
    <dgm:pt modelId="{04F00B82-DCCF-4C8D-ACB2-D7DEA31842AF}" type="parTrans" cxnId="{75D7505C-3A3A-4182-B77E-34F52EB62D6F}">
      <dgm:prSet/>
      <dgm:spPr/>
      <dgm:t>
        <a:bodyPr/>
        <a:lstStyle/>
        <a:p>
          <a:endParaRPr lang="ru-RU"/>
        </a:p>
      </dgm:t>
    </dgm:pt>
    <dgm:pt modelId="{2CD0F1DC-4C8D-42CE-BC4B-FF949199AC90}" type="sibTrans" cxnId="{75D7505C-3A3A-4182-B77E-34F52EB62D6F}">
      <dgm:prSet/>
      <dgm:spPr/>
      <dgm:t>
        <a:bodyPr/>
        <a:lstStyle/>
        <a:p>
          <a:endParaRPr lang="ru-RU"/>
        </a:p>
      </dgm:t>
    </dgm:pt>
    <dgm:pt modelId="{F6D74403-B365-40A7-A11E-17A33C9EF5D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Продвинутый </a:t>
          </a:r>
        </a:p>
        <a:p>
          <a:r>
            <a:rPr lang="ru-RU" dirty="0" smtClean="0"/>
            <a:t>уровень</a:t>
          </a:r>
          <a:endParaRPr lang="ru-RU" dirty="0"/>
        </a:p>
      </dgm:t>
    </dgm:pt>
    <dgm:pt modelId="{52F1635C-017C-4D1E-A4E1-6901914C3EDF}" type="parTrans" cxnId="{F1F73371-9974-4B68-B34F-F85FFF80320E}">
      <dgm:prSet/>
      <dgm:spPr/>
      <dgm:t>
        <a:bodyPr/>
        <a:lstStyle/>
        <a:p>
          <a:endParaRPr lang="ru-RU"/>
        </a:p>
      </dgm:t>
    </dgm:pt>
    <dgm:pt modelId="{AA0B605E-BEDA-4776-89B6-6E83BA4C214D}" type="sibTrans" cxnId="{F1F73371-9974-4B68-B34F-F85FFF80320E}">
      <dgm:prSet/>
      <dgm:spPr/>
      <dgm:t>
        <a:bodyPr/>
        <a:lstStyle/>
        <a:p>
          <a:endParaRPr lang="ru-RU"/>
        </a:p>
      </dgm:t>
    </dgm:pt>
    <dgm:pt modelId="{9040F0ED-3501-487A-B1F2-6281D964EFBE}" type="pres">
      <dgm:prSet presAssocID="{38EC985F-0BDF-47ED-A783-D33BAF2AF7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85EB9-4F5F-4D06-B1A6-E17FD4758DC6}" type="pres">
      <dgm:prSet presAssocID="{DD41458D-3518-4F5D-84F4-4329381BA765}" presName="node" presStyleLbl="node1" presStyleIdx="0" presStyleCnt="3" custScaleX="29836" custScaleY="22332" custLinFactNeighborX="-8770" custLinFactNeighborY="-14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DCC2E-E846-4D45-97A9-BB31C3B4A2F8}" type="pres">
      <dgm:prSet presAssocID="{E457AE3E-D3C4-4ECB-A329-B909DAB18583}" presName="sibTrans" presStyleCnt="0"/>
      <dgm:spPr/>
    </dgm:pt>
    <dgm:pt modelId="{0C6BF5A7-D230-44C4-824D-6A01038CD7D5}" type="pres">
      <dgm:prSet presAssocID="{DEF4F949-50D2-4EC0-BDAD-C14F2A87A894}" presName="node" presStyleLbl="node1" presStyleIdx="1" presStyleCnt="3" custScaleX="31148" custScaleY="25415" custLinFactNeighborX="-12541" custLinFactNeighborY="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3BDE5-C379-4303-BD95-523F91045C78}" type="pres">
      <dgm:prSet presAssocID="{2CD0F1DC-4C8D-42CE-BC4B-FF949199AC90}" presName="sibTrans" presStyleCnt="0"/>
      <dgm:spPr/>
    </dgm:pt>
    <dgm:pt modelId="{D7DADF47-7869-4D07-B878-D49657DB1E5B}" type="pres">
      <dgm:prSet presAssocID="{F6D74403-B365-40A7-A11E-17A33C9EF5DD}" presName="node" presStyleLbl="node1" presStyleIdx="2" presStyleCnt="3" custScaleX="26568" custScaleY="23049" custLinFactNeighborX="34595" custLinFactNeighborY="-6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12962-2368-450B-B9BB-F99923907184}" srcId="{38EC985F-0BDF-47ED-A783-D33BAF2AF797}" destId="{DD41458D-3518-4F5D-84F4-4329381BA765}" srcOrd="0" destOrd="0" parTransId="{F4D9725A-E6E5-499D-862C-6F63796D7835}" sibTransId="{E457AE3E-D3C4-4ECB-A329-B909DAB18583}"/>
    <dgm:cxn modelId="{82243A9D-4CD8-4C97-BDA0-10C6E850A5D2}" type="presOf" srcId="{DD41458D-3518-4F5D-84F4-4329381BA765}" destId="{B2385EB9-4F5F-4D06-B1A6-E17FD4758DC6}" srcOrd="0" destOrd="0" presId="urn:microsoft.com/office/officeart/2005/8/layout/default"/>
    <dgm:cxn modelId="{4106B113-47CF-4695-81EE-E3FA49ACDAED}" type="presOf" srcId="{38EC985F-0BDF-47ED-A783-D33BAF2AF797}" destId="{9040F0ED-3501-487A-B1F2-6281D964EFBE}" srcOrd="0" destOrd="0" presId="urn:microsoft.com/office/officeart/2005/8/layout/default"/>
    <dgm:cxn modelId="{F1F73371-9974-4B68-B34F-F85FFF80320E}" srcId="{38EC985F-0BDF-47ED-A783-D33BAF2AF797}" destId="{F6D74403-B365-40A7-A11E-17A33C9EF5DD}" srcOrd="2" destOrd="0" parTransId="{52F1635C-017C-4D1E-A4E1-6901914C3EDF}" sibTransId="{AA0B605E-BEDA-4776-89B6-6E83BA4C214D}"/>
    <dgm:cxn modelId="{75D7505C-3A3A-4182-B77E-34F52EB62D6F}" srcId="{38EC985F-0BDF-47ED-A783-D33BAF2AF797}" destId="{DEF4F949-50D2-4EC0-BDAD-C14F2A87A894}" srcOrd="1" destOrd="0" parTransId="{04F00B82-DCCF-4C8D-ACB2-D7DEA31842AF}" sibTransId="{2CD0F1DC-4C8D-42CE-BC4B-FF949199AC90}"/>
    <dgm:cxn modelId="{A3271C82-65D3-4520-8A5B-B2D138501B11}" type="presOf" srcId="{F6D74403-B365-40A7-A11E-17A33C9EF5DD}" destId="{D7DADF47-7869-4D07-B878-D49657DB1E5B}" srcOrd="0" destOrd="0" presId="urn:microsoft.com/office/officeart/2005/8/layout/default"/>
    <dgm:cxn modelId="{3514EDC6-E3BC-4D5E-AFD9-2689909D2F45}" type="presOf" srcId="{DEF4F949-50D2-4EC0-BDAD-C14F2A87A894}" destId="{0C6BF5A7-D230-44C4-824D-6A01038CD7D5}" srcOrd="0" destOrd="0" presId="urn:microsoft.com/office/officeart/2005/8/layout/default"/>
    <dgm:cxn modelId="{7B197B6D-1AB0-4E16-B56A-2A1BB79C9E61}" type="presParOf" srcId="{9040F0ED-3501-487A-B1F2-6281D964EFBE}" destId="{B2385EB9-4F5F-4D06-B1A6-E17FD4758DC6}" srcOrd="0" destOrd="0" presId="urn:microsoft.com/office/officeart/2005/8/layout/default"/>
    <dgm:cxn modelId="{B3504A79-C3DA-4F7F-AD01-B0ED66F44545}" type="presParOf" srcId="{9040F0ED-3501-487A-B1F2-6281D964EFBE}" destId="{97BDCC2E-E846-4D45-97A9-BB31C3B4A2F8}" srcOrd="1" destOrd="0" presId="urn:microsoft.com/office/officeart/2005/8/layout/default"/>
    <dgm:cxn modelId="{10FA5CC7-70A9-49F0-AA2B-DACE764CF525}" type="presParOf" srcId="{9040F0ED-3501-487A-B1F2-6281D964EFBE}" destId="{0C6BF5A7-D230-44C4-824D-6A01038CD7D5}" srcOrd="2" destOrd="0" presId="urn:microsoft.com/office/officeart/2005/8/layout/default"/>
    <dgm:cxn modelId="{7E64CC20-7E10-4B2A-B0B0-FF814DD9EEE6}" type="presParOf" srcId="{9040F0ED-3501-487A-B1F2-6281D964EFBE}" destId="{CCD3BDE5-C379-4303-BD95-523F91045C78}" srcOrd="3" destOrd="0" presId="urn:microsoft.com/office/officeart/2005/8/layout/default"/>
    <dgm:cxn modelId="{BC7C3128-5F78-4E16-BD55-BC7C06EAF158}" type="presParOf" srcId="{9040F0ED-3501-487A-B1F2-6281D964EFBE}" destId="{D7DADF47-7869-4D07-B878-D49657DB1E5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D94D4-11F7-4DC5-8EE2-1D8F09E9EE47}">
      <dsp:nvSpPr>
        <dsp:cNvPr id="0" name=""/>
        <dsp:cNvSpPr/>
      </dsp:nvSpPr>
      <dsp:spPr>
        <a:xfrm>
          <a:off x="0" y="2862322"/>
          <a:ext cx="3944417" cy="253187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Методы организации и осуществления учебно-познавательной деятельности</a:t>
          </a:r>
          <a:endParaRPr lang="ru-RU" sz="2800" kern="1200" dirty="0"/>
        </a:p>
      </dsp:txBody>
      <dsp:txXfrm>
        <a:off x="0" y="2862322"/>
        <a:ext cx="3944417" cy="2531878"/>
      </dsp:txXfrm>
    </dsp:sp>
    <dsp:sp modelId="{98FD2182-0286-4627-AEAB-CC200314BFC7}">
      <dsp:nvSpPr>
        <dsp:cNvPr id="0" name=""/>
        <dsp:cNvSpPr/>
      </dsp:nvSpPr>
      <dsp:spPr>
        <a:xfrm>
          <a:off x="4554676" y="561230"/>
          <a:ext cx="3870259" cy="2314461"/>
        </a:xfrm>
        <a:prstGeom prst="rect">
          <a:avLst/>
        </a:prstGeom>
        <a:solidFill>
          <a:srgbClr val="DD2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Методы контроля и самоконтроля за эффективностью учебно-познавательной деятельности</a:t>
          </a:r>
          <a:endParaRPr lang="ru-RU" sz="2800" kern="1200" dirty="0"/>
        </a:p>
      </dsp:txBody>
      <dsp:txXfrm>
        <a:off x="4554676" y="561230"/>
        <a:ext cx="3870259" cy="2314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B3310-7E32-469C-A3FD-E1A31E94A11C}">
      <dsp:nvSpPr>
        <dsp:cNvPr id="0" name=""/>
        <dsp:cNvSpPr/>
      </dsp:nvSpPr>
      <dsp:spPr>
        <a:xfrm>
          <a:off x="8370062" y="830054"/>
          <a:ext cx="196572" cy="363813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1CA2D-8702-4C25-8665-5319E14C6002}">
      <dsp:nvSpPr>
        <dsp:cNvPr id="0" name=""/>
        <dsp:cNvSpPr/>
      </dsp:nvSpPr>
      <dsp:spPr>
        <a:xfrm>
          <a:off x="503875" y="830054"/>
          <a:ext cx="5112526" cy="363813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5B64C-546E-4FAC-9D16-03F193FD9930}">
      <dsp:nvSpPr>
        <dsp:cNvPr id="0" name=""/>
        <dsp:cNvSpPr/>
      </dsp:nvSpPr>
      <dsp:spPr>
        <a:xfrm>
          <a:off x="0" y="0"/>
          <a:ext cx="5525925" cy="40175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1D21B-5C46-4CF1-A026-6F7E99F6AF6B}">
      <dsp:nvSpPr>
        <dsp:cNvPr id="0" name=""/>
        <dsp:cNvSpPr/>
      </dsp:nvSpPr>
      <dsp:spPr>
        <a:xfrm>
          <a:off x="360043" y="4248472"/>
          <a:ext cx="4716078" cy="431849"/>
        </a:xfrm>
        <a:prstGeom prst="rect">
          <a:avLst/>
        </a:prstGeom>
        <a:noFill/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Занятие  в объединении «Градоведение»</a:t>
          </a:r>
          <a:endParaRPr lang="ru-RU" sz="1600" b="1" kern="1200" dirty="0"/>
        </a:p>
      </dsp:txBody>
      <dsp:txXfrm>
        <a:off x="360043" y="4248472"/>
        <a:ext cx="4716078" cy="431849"/>
      </dsp:txXfrm>
    </dsp:sp>
    <dsp:sp modelId="{430D3446-629F-430D-9E9B-6F399D0FF000}">
      <dsp:nvSpPr>
        <dsp:cNvPr id="0" name=""/>
        <dsp:cNvSpPr/>
      </dsp:nvSpPr>
      <dsp:spPr>
        <a:xfrm>
          <a:off x="5832659" y="0"/>
          <a:ext cx="2505238" cy="399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СЛОВЕСНЫЕ; </a:t>
          </a:r>
          <a:endParaRPr lang="ru-RU" sz="12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НАГЛЯДНЫЕ;</a:t>
          </a:r>
          <a:endParaRPr lang="ru-RU" sz="12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ПРАКТИЧЕСКИ-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ДЕЙСТВЕННЫЕ;</a:t>
          </a:r>
          <a:endParaRPr lang="ru-RU" sz="12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ПРОБЛЕМНО-ПОИСКОВЫЕ; </a:t>
          </a:r>
          <a:endParaRPr lang="ru-RU" sz="12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МЕТОДЫ САМОСТОЯТЕЛЬНОЙ  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РАБОТЫ И РАБОТЫ ПОД 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РУКОВОДСТВОМ ПЕДАГОГА;</a:t>
          </a:r>
          <a:endParaRPr lang="ru-RU" sz="12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ИНСТРУКТОРСКИЙ МЕТОД; </a:t>
          </a:r>
          <a:endParaRPr lang="ru-RU" sz="12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ИНФОРМАЦИОННЫЕ;</a:t>
          </a:r>
          <a:endParaRPr lang="ru-RU" sz="12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ПОБУДИТЕЛЬНО- 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ОЦЕНОЧНЫЕ. </a:t>
          </a:r>
          <a:endParaRPr lang="ru-RU" sz="12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832659" y="0"/>
        <a:ext cx="2505238" cy="3994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8FF69-B9A4-43C8-897B-226C681B291E}">
      <dsp:nvSpPr>
        <dsp:cNvPr id="0" name=""/>
        <dsp:cNvSpPr/>
      </dsp:nvSpPr>
      <dsp:spPr>
        <a:xfrm>
          <a:off x="8242017" y="1459748"/>
          <a:ext cx="181323" cy="335591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83F3F-FB24-4D10-8790-BC24CFFE3A19}">
      <dsp:nvSpPr>
        <dsp:cNvPr id="0" name=""/>
        <dsp:cNvSpPr/>
      </dsp:nvSpPr>
      <dsp:spPr>
        <a:xfrm>
          <a:off x="986021" y="1459748"/>
          <a:ext cx="4715940" cy="3355915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ED1FC-245F-4AF7-85F7-C046EF7E5E83}">
      <dsp:nvSpPr>
        <dsp:cNvPr id="0" name=""/>
        <dsp:cNvSpPr/>
      </dsp:nvSpPr>
      <dsp:spPr>
        <a:xfrm>
          <a:off x="2284113" y="206455"/>
          <a:ext cx="6140822" cy="44774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1302-1796-4072-AA87-8CE8708CFE6B}">
      <dsp:nvSpPr>
        <dsp:cNvPr id="0" name=""/>
        <dsp:cNvSpPr/>
      </dsp:nvSpPr>
      <dsp:spPr>
        <a:xfrm>
          <a:off x="2376259" y="4679923"/>
          <a:ext cx="6045057" cy="609759"/>
        </a:xfrm>
        <a:prstGeom prst="rect">
          <a:avLst/>
        </a:prstGeom>
        <a:noFill/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 объединения «Градоведение» на Конкурсе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«Юные исследователи природы и истории родного края»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259" y="4679923"/>
        <a:ext cx="6045057" cy="609759"/>
      </dsp:txXfrm>
    </dsp:sp>
    <dsp:sp modelId="{D069B578-C5E5-4F57-A125-5EEB49D78309}">
      <dsp:nvSpPr>
        <dsp:cNvPr id="0" name=""/>
        <dsp:cNvSpPr/>
      </dsp:nvSpPr>
      <dsp:spPr>
        <a:xfrm>
          <a:off x="0" y="1257202"/>
          <a:ext cx="2272180" cy="2448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0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устный контроль и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самоконтроль;</a:t>
          </a:r>
          <a:endParaRPr lang="ru-RU" sz="16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практический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контроль и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самоконтроль;</a:t>
          </a:r>
          <a:endParaRPr lang="ru-RU" sz="16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дидактические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тесты; </a:t>
          </a:r>
          <a:endParaRPr lang="ru-RU" sz="16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наблюдения. </a:t>
          </a:r>
          <a:endParaRPr lang="ru-RU" sz="16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1257202"/>
        <a:ext cx="2272180" cy="2448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85EB9-4F5F-4D06-B1A6-E17FD4758DC6}">
      <dsp:nvSpPr>
        <dsp:cNvPr id="0" name=""/>
        <dsp:cNvSpPr/>
      </dsp:nvSpPr>
      <dsp:spPr>
        <a:xfrm>
          <a:off x="504081" y="144026"/>
          <a:ext cx="2621085" cy="11771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Ознакомительный уровень</a:t>
          </a:r>
          <a:endParaRPr lang="ru-RU" sz="2400" kern="1200" dirty="0"/>
        </a:p>
      </dsp:txBody>
      <dsp:txXfrm>
        <a:off x="504081" y="144026"/>
        <a:ext cx="2621085" cy="1177116"/>
      </dsp:txXfrm>
    </dsp:sp>
    <dsp:sp modelId="{0C6BF5A7-D230-44C4-824D-6A01038CD7D5}">
      <dsp:nvSpPr>
        <dsp:cNvPr id="0" name=""/>
        <dsp:cNvSpPr/>
      </dsp:nvSpPr>
      <dsp:spPr>
        <a:xfrm>
          <a:off x="3672383" y="1008125"/>
          <a:ext cx="2736344" cy="1339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Базовый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</a:t>
          </a:r>
          <a:endParaRPr lang="ru-RU" sz="2400" kern="1200" dirty="0"/>
        </a:p>
      </dsp:txBody>
      <dsp:txXfrm>
        <a:off x="3672383" y="1008125"/>
        <a:ext cx="2736344" cy="1339620"/>
      </dsp:txXfrm>
    </dsp:sp>
    <dsp:sp modelId="{D7DADF47-7869-4D07-B878-D49657DB1E5B}">
      <dsp:nvSpPr>
        <dsp:cNvPr id="0" name=""/>
        <dsp:cNvSpPr/>
      </dsp:nvSpPr>
      <dsp:spPr>
        <a:xfrm>
          <a:off x="6264654" y="2736305"/>
          <a:ext cx="2333992" cy="12149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Продвинутый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</a:t>
          </a:r>
          <a:endParaRPr lang="ru-RU" sz="2400" kern="1200" dirty="0"/>
        </a:p>
      </dsp:txBody>
      <dsp:txXfrm>
        <a:off x="6264654" y="2736305"/>
        <a:ext cx="2333992" cy="1214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" y="525101"/>
            <a:ext cx="1292010" cy="1187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442" y="260647"/>
            <a:ext cx="791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творчества» г. Балтийска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23" y="908720"/>
            <a:ext cx="8856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методик и технологий образовательной практики </a:t>
            </a:r>
          </a:p>
          <a:p>
            <a:pPr algn="ctr"/>
            <a:endParaRPr lang="ru-RU" sz="800" b="1" dirty="0" smtClean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«Исследовательское краеведение»</a:t>
            </a:r>
          </a:p>
          <a:p>
            <a:pPr algn="ctr"/>
            <a:endParaRPr lang="ru-RU" sz="800" b="1" dirty="0" smtClean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туристско-краеведческой направленности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Земля. Моя Россия. Мой Балтийск»</a:t>
            </a:r>
            <a:endParaRPr lang="ru-RU" sz="1600" b="1" dirty="0" smtClean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59492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г. Балтийск</a:t>
            </a:r>
          </a:p>
          <a:p>
            <a:pPr algn="ctr"/>
            <a:r>
              <a:rPr lang="ru-RU" sz="1400" dirty="0" smtClean="0"/>
              <a:t>2023 год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883487" y="4869160"/>
            <a:ext cx="302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Автор: </a:t>
            </a:r>
            <a:r>
              <a:rPr lang="ru-RU" i="1" dirty="0" err="1" smtClean="0"/>
              <a:t>Крикушенко</a:t>
            </a:r>
            <a:r>
              <a:rPr lang="ru-RU" i="1" dirty="0" smtClean="0"/>
              <a:t> Е.Г.</a:t>
            </a:r>
          </a:p>
          <a:p>
            <a:pPr algn="r"/>
            <a:r>
              <a:rPr lang="ru-RU" i="1" dirty="0"/>
              <a:t>м</a:t>
            </a:r>
            <a:r>
              <a:rPr lang="ru-RU" i="1" dirty="0" smtClean="0"/>
              <a:t>етодист МАУДО ДДТ </a:t>
            </a:r>
          </a:p>
          <a:p>
            <a:pPr algn="r"/>
            <a:r>
              <a:rPr lang="ru-RU" i="1" dirty="0" smtClean="0"/>
              <a:t>г. Балтийска</a:t>
            </a:r>
          </a:p>
        </p:txBody>
      </p:sp>
    </p:spTree>
    <p:extLst>
      <p:ext uri="{BB962C8B-B14F-4D97-AF65-F5344CB8AC3E}">
        <p14:creationId xmlns:p14="http://schemas.microsoft.com/office/powerpoint/2010/main" val="378684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5563"/>
            <a:ext cx="9291638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82" y="54868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DD2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66" y="2132856"/>
            <a:ext cx="9291638" cy="47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27430259"/>
              </p:ext>
            </p:extLst>
          </p:nvPr>
        </p:nvGraphicFramePr>
        <p:xfrm>
          <a:off x="467544" y="1052736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7679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образовательной </a:t>
            </a:r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</a:p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«Исследовательское краеведение»</a:t>
            </a:r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DD2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3" y="1700808"/>
            <a:ext cx="3816424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0" y="4005064"/>
            <a:ext cx="2815675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50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n w="1905"/>
                <a:solidFill>
                  <a:srgbClr val="DD2F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организации </a:t>
            </a:r>
            <a:r>
              <a:rPr lang="ru-RU" sz="2400" b="1" dirty="0">
                <a:ln w="1905"/>
                <a:solidFill>
                  <a:srgbClr val="DD2F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n w="1905"/>
                <a:solidFill>
                  <a:srgbClr val="DD2F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</a:p>
          <a:p>
            <a:pPr lvl="0" algn="ctr"/>
            <a:r>
              <a:rPr lang="ru-RU" sz="2400" b="1" dirty="0" smtClean="0">
                <a:ln w="1905"/>
                <a:solidFill>
                  <a:srgbClr val="DD2F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учебно-познавательной деятельности</a:t>
            </a:r>
          </a:p>
          <a:p>
            <a:pPr lvl="0" algn="just"/>
            <a:endParaRPr lang="ru-RU" sz="2400" b="1" dirty="0" smtClean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 smtClean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 smtClean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 smtClean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 smtClean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 smtClean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 smtClean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 smtClean="0">
              <a:ln w="1905"/>
              <a:solidFill>
                <a:srgbClr val="DD2F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841699"/>
              </p:ext>
            </p:extLst>
          </p:nvPr>
        </p:nvGraphicFramePr>
        <p:xfrm>
          <a:off x="395536" y="1196752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343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9" y="-6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663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контроля и самоконтроля </a:t>
            </a:r>
            <a:endParaRPr lang="ru-RU" sz="2400" b="1" dirty="0" smtClean="0">
              <a:solidFill>
                <a:srgbClr val="DD2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эффективностью </a:t>
            </a:r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учебно-познавательной </a:t>
            </a:r>
            <a:r>
              <a:rPr lang="ru-RU" sz="2400" b="1" dirty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4165349"/>
              </p:ext>
            </p:extLst>
          </p:nvPr>
        </p:nvGraphicFramePr>
        <p:xfrm>
          <a:off x="467544" y="947629"/>
          <a:ext cx="8424936" cy="528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20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разноуровневого обучения</a:t>
            </a:r>
            <a:endParaRPr lang="ru-RU" sz="2400" b="1" dirty="0">
              <a:solidFill>
                <a:srgbClr val="DD2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14484568"/>
              </p:ext>
            </p:extLst>
          </p:nvPr>
        </p:nvGraphicFramePr>
        <p:xfrm>
          <a:off x="179512" y="980728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43599"/>
            <a:ext cx="5868144" cy="270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45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"/>
            <a:ext cx="9288524" cy="696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в образовательной </a:t>
            </a:r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</a:p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«Исследовательское краеведение»</a:t>
            </a:r>
            <a:endParaRPr lang="ru-RU" sz="2400" b="1" dirty="0">
              <a:solidFill>
                <a:srgbClr val="DD2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b="7607"/>
          <a:stretch/>
        </p:blipFill>
        <p:spPr>
          <a:xfrm>
            <a:off x="467544" y="836712"/>
            <a:ext cx="2016224" cy="287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83768" y="980728"/>
            <a:ext cx="6120680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технологии для написания учениками проектов, презентаций, изучения нового материала в онлайн-формате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91" y="2042340"/>
            <a:ext cx="3077315" cy="230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99792" y="2064494"/>
            <a:ext cx="3204356" cy="184665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игры, в которых игрокам необходимо искать различные предметы, находить им применение, разговаривать с различными персонажами в игре, решать головоломки и т. д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0" y="4509120"/>
            <a:ext cx="3895925" cy="219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35996" y="4653136"/>
            <a:ext cx="4392488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- это имитация существующего местоположения, обычно состоящая из последовательности видеороликов или неподвижных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изображений. Можно посетить любую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8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"/>
            <a:ext cx="9288524" cy="696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экскурсионных маршрутов</a:t>
            </a:r>
            <a:endParaRPr lang="ru-RU" sz="2400" b="1" dirty="0">
              <a:solidFill>
                <a:srgbClr val="DD2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3" y="788901"/>
            <a:ext cx="3599892" cy="269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1956"/>
            <a:ext cx="2892880" cy="337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79912" y="908720"/>
            <a:ext cx="4824536" cy="206210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экскурсии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наиболее удобный путь следования экскурсионной группы, способствующий раскрытию темы. Основные требования, которые должны быть учтены составителями маршрута, - это организация показа объектов в логической последовательности и обеспечение зрительной основы для раскрытия темы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376714"/>
            <a:ext cx="3874756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происходит  обход маршрута, что  является одним из важных этапов разработки новой экскурсионной темы.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этапом является подготовка контрольного текста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2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"/>
            <a:ext cx="9288524" cy="696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 </a:t>
            </a:r>
          </a:p>
          <a:p>
            <a:pPr algn="ctr"/>
            <a:r>
              <a:rPr lang="ru-RU" sz="2400" b="1" dirty="0" smtClean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применения методик и технологий</a:t>
            </a:r>
            <a:endParaRPr lang="ru-RU" sz="2400" b="1" dirty="0">
              <a:solidFill>
                <a:srgbClr val="DD2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2752" r="5110" b="11918"/>
          <a:stretch/>
        </p:blipFill>
        <p:spPr>
          <a:xfrm rot="21260279">
            <a:off x="2408498" y="1250483"/>
            <a:ext cx="2245830" cy="2964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323">
            <a:off x="4588192" y="1294706"/>
            <a:ext cx="2032001" cy="2875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"/>
          <a:stretch/>
        </p:blipFill>
        <p:spPr>
          <a:xfrm rot="1281241">
            <a:off x="6737065" y="1709674"/>
            <a:ext cx="1946758" cy="2894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8810" r="7860" b="3232"/>
          <a:stretch/>
        </p:blipFill>
        <p:spPr>
          <a:xfrm rot="20505314">
            <a:off x="525473" y="1855227"/>
            <a:ext cx="1891786" cy="277331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" t="9499" r="48" b="-408"/>
          <a:stretch/>
        </p:blipFill>
        <p:spPr>
          <a:xfrm rot="16200000">
            <a:off x="3448264" y="3878826"/>
            <a:ext cx="2110019" cy="27148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0367">
            <a:off x="6422951" y="4117787"/>
            <a:ext cx="2071037" cy="29311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6089">
            <a:off x="705172" y="4245935"/>
            <a:ext cx="1997786" cy="2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5563"/>
            <a:ext cx="9291638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017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 </a:t>
            </a:r>
          </a:p>
          <a:p>
            <a:pPr algn="ctr"/>
            <a:r>
              <a:rPr lang="ru-RU" sz="2400" b="1" dirty="0">
                <a:solidFill>
                  <a:srgbClr val="DD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применения методик и технологий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1191"/>
            <a:ext cx="1984220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7" y="4005064"/>
            <a:ext cx="2015750" cy="2852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1771" y="1772816"/>
            <a:ext cx="5904656" cy="34778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конкурсах регионального и Всероссийского уровня и становятся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призёрами.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них- участники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победители областных и Всероссийских краеведческих чтений, победители Конкурса научно-исследовательских, методических и творческих работ в рамках Международного инновационного проекта «Моя Отчизна», Регионального конкурса «Юные исследователи природы и истории родного края» в направлении «Региональное краеведение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68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326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34</cp:revision>
  <dcterms:created xsi:type="dcterms:W3CDTF">2023-04-13T05:53:04Z</dcterms:created>
  <dcterms:modified xsi:type="dcterms:W3CDTF">2023-04-27T11:46:15Z</dcterms:modified>
</cp:coreProperties>
</file>