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54" r:id="rId1"/>
    <p:sldMasterId id="2147483968" r:id="rId2"/>
    <p:sldMasterId id="2147483981" r:id="rId3"/>
    <p:sldMasterId id="2147484100" r:id="rId4"/>
  </p:sldMasterIdLst>
  <p:sldIdLst>
    <p:sldId id="264" r:id="rId5"/>
    <p:sldId id="268" r:id="rId6"/>
    <p:sldId id="265" r:id="rId7"/>
    <p:sldId id="266" r:id="rId8"/>
    <p:sldId id="269" r:id="rId9"/>
    <p:sldId id="267" r:id="rId10"/>
    <p:sldId id="272" r:id="rId11"/>
    <p:sldId id="271" r:id="rId12"/>
    <p:sldId id="273" r:id="rId13"/>
    <p:sldId id="270" r:id="rId14"/>
  </p:sldIdLst>
  <p:sldSz cx="9144000" cy="6858000" type="screen4x3"/>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341" y="-8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1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55" name="PlaceHolder 2"/>
          <p:cNvSpPr>
            <a:spLocks noGrp="1"/>
          </p:cNvSpPr>
          <p:nvPr>
            <p:ph type="body"/>
          </p:nvPr>
        </p:nvSpPr>
        <p:spPr>
          <a:xfrm>
            <a:off x="457110" y="160452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56" name="PlaceHolder 3"/>
          <p:cNvSpPr>
            <a:spLocks noGrp="1"/>
          </p:cNvSpPr>
          <p:nvPr>
            <p:ph type="body"/>
          </p:nvPr>
        </p:nvSpPr>
        <p:spPr>
          <a:xfrm>
            <a:off x="457110" y="368208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1072100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58"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59"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60" name="PlaceHolder 4"/>
          <p:cNvSpPr>
            <a:spLocks noGrp="1"/>
          </p:cNvSpPr>
          <p:nvPr>
            <p:ph type="body"/>
          </p:nvPr>
        </p:nvSpPr>
        <p:spPr>
          <a:xfrm>
            <a:off x="45711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61" name="PlaceHolder 5"/>
          <p:cNvSpPr>
            <a:spLocks noGrp="1"/>
          </p:cNvSpPr>
          <p:nvPr>
            <p:ph type="body"/>
          </p:nvPr>
        </p:nvSpPr>
        <p:spPr>
          <a:xfrm>
            <a:off x="467397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1024927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63" name="PlaceHolder 2"/>
          <p:cNvSpPr>
            <a:spLocks noGrp="1"/>
          </p:cNvSpPr>
          <p:nvPr>
            <p:ph type="body"/>
          </p:nvPr>
        </p:nvSpPr>
        <p:spPr>
          <a:xfrm>
            <a:off x="45711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64" name="PlaceHolder 3"/>
          <p:cNvSpPr>
            <a:spLocks noGrp="1"/>
          </p:cNvSpPr>
          <p:nvPr>
            <p:ph type="body"/>
          </p:nvPr>
        </p:nvSpPr>
        <p:spPr>
          <a:xfrm>
            <a:off x="323973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65" name="PlaceHolder 4"/>
          <p:cNvSpPr>
            <a:spLocks noGrp="1"/>
          </p:cNvSpPr>
          <p:nvPr>
            <p:ph type="body"/>
          </p:nvPr>
        </p:nvSpPr>
        <p:spPr>
          <a:xfrm>
            <a:off x="602235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66" name="PlaceHolder 5"/>
          <p:cNvSpPr>
            <a:spLocks noGrp="1"/>
          </p:cNvSpPr>
          <p:nvPr>
            <p:ph type="body"/>
          </p:nvPr>
        </p:nvSpPr>
        <p:spPr>
          <a:xfrm>
            <a:off x="45711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67" name="PlaceHolder 6"/>
          <p:cNvSpPr>
            <a:spLocks noGrp="1"/>
          </p:cNvSpPr>
          <p:nvPr>
            <p:ph type="body"/>
          </p:nvPr>
        </p:nvSpPr>
        <p:spPr>
          <a:xfrm>
            <a:off x="323973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68" name="PlaceHolder 7"/>
          <p:cNvSpPr>
            <a:spLocks noGrp="1"/>
          </p:cNvSpPr>
          <p:nvPr>
            <p:ph type="body"/>
          </p:nvPr>
        </p:nvSpPr>
        <p:spPr>
          <a:xfrm>
            <a:off x="602235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802740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7353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727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Титульный слайд">
    <p:spTree>
      <p:nvGrpSpPr>
        <p:cNvPr id="1" name=""/>
        <p:cNvGrpSpPr/>
        <p:nvPr/>
      </p:nvGrpSpPr>
      <p:grpSpPr>
        <a:xfrm>
          <a:off x="0" y="0"/>
          <a:ext cx="0" cy="0"/>
          <a:chOff x="0" y="0"/>
          <a:chExt cx="0" cy="0"/>
        </a:xfrm>
      </p:grpSpPr>
      <p:sp>
        <p:nvSpPr>
          <p:cNvPr id="102"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03" name="PlaceHolder 2"/>
          <p:cNvSpPr>
            <a:spLocks noGrp="1"/>
          </p:cNvSpPr>
          <p:nvPr>
            <p:ph type="subTitle"/>
          </p:nvPr>
        </p:nvSpPr>
        <p:spPr>
          <a:xfrm>
            <a:off x="457110" y="1604520"/>
            <a:ext cx="8229330" cy="3977280"/>
          </a:xfrm>
          <a:prstGeom prst="rect">
            <a:avLst/>
          </a:prstGeom>
        </p:spPr>
        <p:txBody>
          <a:bodyPr lIns="0" tIns="0" rIns="0" bIns="0" anchor="ctr">
            <a:noAutofit/>
          </a:bodyPr>
          <a:lstStyle/>
          <a:p>
            <a:pPr algn="ctr"/>
            <a:r>
              <a:rPr lang="ru-RU" sz="2400" b="0" strike="noStrike" spc="-1" smtClean="0">
                <a:latin typeface="Arial"/>
              </a:rPr>
              <a:t>Образец подзаголовка</a:t>
            </a:r>
            <a:endParaRPr lang="ru-RU" sz="2400" b="0" strike="noStrike" spc="-1">
              <a:latin typeface="Arial"/>
            </a:endParaRPr>
          </a:p>
        </p:txBody>
      </p:sp>
    </p:spTree>
    <p:extLst>
      <p:ext uri="{BB962C8B-B14F-4D97-AF65-F5344CB8AC3E}">
        <p14:creationId xmlns:p14="http://schemas.microsoft.com/office/powerpoint/2010/main" val="228349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05" name="PlaceHolder 2"/>
          <p:cNvSpPr>
            <a:spLocks noGrp="1"/>
          </p:cNvSpPr>
          <p:nvPr>
            <p:ph type="body"/>
          </p:nvPr>
        </p:nvSpPr>
        <p:spPr>
          <a:xfrm>
            <a:off x="457110" y="1604520"/>
            <a:ext cx="822933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141792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07" name="PlaceHolder 2"/>
          <p:cNvSpPr>
            <a:spLocks noGrp="1"/>
          </p:cNvSpPr>
          <p:nvPr>
            <p:ph type="body"/>
          </p:nvPr>
        </p:nvSpPr>
        <p:spPr>
          <a:xfrm>
            <a:off x="45711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08" name="PlaceHolder 3"/>
          <p:cNvSpPr>
            <a:spLocks noGrp="1"/>
          </p:cNvSpPr>
          <p:nvPr>
            <p:ph type="body"/>
          </p:nvPr>
        </p:nvSpPr>
        <p:spPr>
          <a:xfrm>
            <a:off x="467397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1906390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09"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Tree>
    <p:extLst>
      <p:ext uri="{BB962C8B-B14F-4D97-AF65-F5344CB8AC3E}">
        <p14:creationId xmlns:p14="http://schemas.microsoft.com/office/powerpoint/2010/main" val="3220264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0" name="PlaceHolder 1"/>
          <p:cNvSpPr>
            <a:spLocks noGrp="1"/>
          </p:cNvSpPr>
          <p:nvPr>
            <p:ph type="subTitle"/>
          </p:nvPr>
        </p:nvSpPr>
        <p:spPr>
          <a:xfrm>
            <a:off x="457110" y="273600"/>
            <a:ext cx="8229330" cy="5307840"/>
          </a:xfrm>
          <a:prstGeom prst="rect">
            <a:avLst/>
          </a:prstGeom>
        </p:spPr>
        <p:txBody>
          <a:bodyPr lIns="0" tIns="0" rIns="0" bIns="0" anchor="ctr">
            <a:noAutofit/>
          </a:bodyPr>
          <a:lstStyle/>
          <a:p>
            <a:pPr algn="ctr"/>
            <a:r>
              <a:rPr lang="ru-RU" sz="2400" b="0" strike="noStrike" spc="-1" smtClean="0">
                <a:latin typeface="Arial"/>
              </a:rPr>
              <a:t>Образец подзаголовка</a:t>
            </a:r>
            <a:endParaRPr lang="ru-RU" sz="2400" b="0" strike="noStrike" spc="-1">
              <a:latin typeface="Arial"/>
            </a:endParaRPr>
          </a:p>
        </p:txBody>
      </p:sp>
    </p:spTree>
    <p:extLst>
      <p:ext uri="{BB962C8B-B14F-4D97-AF65-F5344CB8AC3E}">
        <p14:creationId xmlns:p14="http://schemas.microsoft.com/office/powerpoint/2010/main" val="170610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Титульный слайд">
    <p:spTree>
      <p:nvGrpSpPr>
        <p:cNvPr id="1" name=""/>
        <p:cNvGrpSpPr/>
        <p:nvPr/>
      </p:nvGrpSpPr>
      <p:grpSpPr>
        <a:xfrm>
          <a:off x="0" y="0"/>
          <a:ext cx="0" cy="0"/>
          <a:chOff x="0" y="0"/>
          <a:chExt cx="0" cy="0"/>
        </a:xfrm>
      </p:grpSpPr>
      <p:sp>
        <p:nvSpPr>
          <p:cNvPr id="33"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34" name="PlaceHolder 2"/>
          <p:cNvSpPr>
            <a:spLocks noGrp="1"/>
          </p:cNvSpPr>
          <p:nvPr>
            <p:ph type="subTitle"/>
          </p:nvPr>
        </p:nvSpPr>
        <p:spPr>
          <a:xfrm>
            <a:off x="457110" y="1604520"/>
            <a:ext cx="8229330" cy="3977280"/>
          </a:xfrm>
          <a:prstGeom prst="rect">
            <a:avLst/>
          </a:prstGeom>
        </p:spPr>
        <p:txBody>
          <a:bodyPr lIns="0" tIns="0" rIns="0" bIns="0" anchor="ctr">
            <a:noAutofit/>
          </a:bodyPr>
          <a:lstStyle/>
          <a:p>
            <a:pPr algn="ctr"/>
            <a:r>
              <a:rPr lang="ru-RU" sz="2400" b="0" strike="noStrike" spc="-1" smtClean="0">
                <a:latin typeface="Arial"/>
              </a:rPr>
              <a:t>Образец подзаголовка</a:t>
            </a:r>
            <a:endParaRPr lang="ru-RU" sz="2400" b="0" strike="noStrike" spc="-1">
              <a:latin typeface="Arial"/>
            </a:endParaRPr>
          </a:p>
        </p:txBody>
      </p:sp>
    </p:spTree>
    <p:extLst>
      <p:ext uri="{BB962C8B-B14F-4D97-AF65-F5344CB8AC3E}">
        <p14:creationId xmlns:p14="http://schemas.microsoft.com/office/powerpoint/2010/main" val="2447983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Заголовок, 2 маленьких объекта и 1 большой объект">
    <p:spTree>
      <p:nvGrpSpPr>
        <p:cNvPr id="1" name=""/>
        <p:cNvGrpSpPr/>
        <p:nvPr/>
      </p:nvGrpSpPr>
      <p:grpSpPr>
        <a:xfrm>
          <a:off x="0" y="0"/>
          <a:ext cx="0" cy="0"/>
          <a:chOff x="0" y="0"/>
          <a:chExt cx="0" cy="0"/>
        </a:xfrm>
      </p:grpSpPr>
      <p:sp>
        <p:nvSpPr>
          <p:cNvPr id="111"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12"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13" name="PlaceHolder 3"/>
          <p:cNvSpPr>
            <a:spLocks noGrp="1"/>
          </p:cNvSpPr>
          <p:nvPr>
            <p:ph type="body"/>
          </p:nvPr>
        </p:nvSpPr>
        <p:spPr>
          <a:xfrm>
            <a:off x="467397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14" name="PlaceHolder 4"/>
          <p:cNvSpPr>
            <a:spLocks noGrp="1"/>
          </p:cNvSpPr>
          <p:nvPr>
            <p:ph type="body"/>
          </p:nvPr>
        </p:nvSpPr>
        <p:spPr>
          <a:xfrm>
            <a:off x="45711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578861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16" name="PlaceHolder 2"/>
          <p:cNvSpPr>
            <a:spLocks noGrp="1"/>
          </p:cNvSpPr>
          <p:nvPr>
            <p:ph type="body"/>
          </p:nvPr>
        </p:nvSpPr>
        <p:spPr>
          <a:xfrm>
            <a:off x="45711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17"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18" name="PlaceHolder 4"/>
          <p:cNvSpPr>
            <a:spLocks noGrp="1"/>
          </p:cNvSpPr>
          <p:nvPr>
            <p:ph type="body"/>
          </p:nvPr>
        </p:nvSpPr>
        <p:spPr>
          <a:xfrm>
            <a:off x="467397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4214722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20"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21"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22" name="PlaceHolder 4"/>
          <p:cNvSpPr>
            <a:spLocks noGrp="1"/>
          </p:cNvSpPr>
          <p:nvPr>
            <p:ph type="body"/>
          </p:nvPr>
        </p:nvSpPr>
        <p:spPr>
          <a:xfrm>
            <a:off x="457110" y="368208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086472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24" name="PlaceHolder 2"/>
          <p:cNvSpPr>
            <a:spLocks noGrp="1"/>
          </p:cNvSpPr>
          <p:nvPr>
            <p:ph type="body"/>
          </p:nvPr>
        </p:nvSpPr>
        <p:spPr>
          <a:xfrm>
            <a:off x="457110" y="160452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25" name="PlaceHolder 3"/>
          <p:cNvSpPr>
            <a:spLocks noGrp="1"/>
          </p:cNvSpPr>
          <p:nvPr>
            <p:ph type="body"/>
          </p:nvPr>
        </p:nvSpPr>
        <p:spPr>
          <a:xfrm>
            <a:off x="457110" y="368208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72664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27"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28"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29" name="PlaceHolder 4"/>
          <p:cNvSpPr>
            <a:spLocks noGrp="1"/>
          </p:cNvSpPr>
          <p:nvPr>
            <p:ph type="body"/>
          </p:nvPr>
        </p:nvSpPr>
        <p:spPr>
          <a:xfrm>
            <a:off x="45711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30" name="PlaceHolder 5"/>
          <p:cNvSpPr>
            <a:spLocks noGrp="1"/>
          </p:cNvSpPr>
          <p:nvPr>
            <p:ph type="body"/>
          </p:nvPr>
        </p:nvSpPr>
        <p:spPr>
          <a:xfrm>
            <a:off x="467397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1210969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32" name="PlaceHolder 2"/>
          <p:cNvSpPr>
            <a:spLocks noGrp="1"/>
          </p:cNvSpPr>
          <p:nvPr>
            <p:ph type="body"/>
          </p:nvPr>
        </p:nvSpPr>
        <p:spPr>
          <a:xfrm>
            <a:off x="45711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33" name="PlaceHolder 3"/>
          <p:cNvSpPr>
            <a:spLocks noGrp="1"/>
          </p:cNvSpPr>
          <p:nvPr>
            <p:ph type="body"/>
          </p:nvPr>
        </p:nvSpPr>
        <p:spPr>
          <a:xfrm>
            <a:off x="323973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34" name="PlaceHolder 4"/>
          <p:cNvSpPr>
            <a:spLocks noGrp="1"/>
          </p:cNvSpPr>
          <p:nvPr>
            <p:ph type="body"/>
          </p:nvPr>
        </p:nvSpPr>
        <p:spPr>
          <a:xfrm>
            <a:off x="602235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35" name="PlaceHolder 5"/>
          <p:cNvSpPr>
            <a:spLocks noGrp="1"/>
          </p:cNvSpPr>
          <p:nvPr>
            <p:ph type="body"/>
          </p:nvPr>
        </p:nvSpPr>
        <p:spPr>
          <a:xfrm>
            <a:off x="45711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36" name="PlaceHolder 6"/>
          <p:cNvSpPr>
            <a:spLocks noGrp="1"/>
          </p:cNvSpPr>
          <p:nvPr>
            <p:ph type="body"/>
          </p:nvPr>
        </p:nvSpPr>
        <p:spPr>
          <a:xfrm>
            <a:off x="323973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37" name="PlaceHolder 7"/>
          <p:cNvSpPr>
            <a:spLocks noGrp="1"/>
          </p:cNvSpPr>
          <p:nvPr>
            <p:ph type="body"/>
          </p:nvPr>
        </p:nvSpPr>
        <p:spPr>
          <a:xfrm>
            <a:off x="602235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3066129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32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Титульный слайд">
    <p:spTree>
      <p:nvGrpSpPr>
        <p:cNvPr id="1" name=""/>
        <p:cNvGrpSpPr/>
        <p:nvPr/>
      </p:nvGrpSpPr>
      <p:grpSpPr>
        <a:xfrm>
          <a:off x="0" y="0"/>
          <a:ext cx="0" cy="0"/>
          <a:chOff x="0" y="0"/>
          <a:chExt cx="0" cy="0"/>
        </a:xfrm>
      </p:grpSpPr>
      <p:sp>
        <p:nvSpPr>
          <p:cNvPr id="171"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72" name="PlaceHolder 2"/>
          <p:cNvSpPr>
            <a:spLocks noGrp="1"/>
          </p:cNvSpPr>
          <p:nvPr>
            <p:ph type="subTitle"/>
          </p:nvPr>
        </p:nvSpPr>
        <p:spPr>
          <a:xfrm>
            <a:off x="457110" y="1604520"/>
            <a:ext cx="8229330" cy="3977280"/>
          </a:xfrm>
          <a:prstGeom prst="rect">
            <a:avLst/>
          </a:prstGeom>
        </p:spPr>
        <p:txBody>
          <a:bodyPr lIns="0" tIns="0" rIns="0" bIns="0" anchor="ctr">
            <a:noAutofit/>
          </a:bodyPr>
          <a:lstStyle/>
          <a:p>
            <a:pPr algn="ctr"/>
            <a:r>
              <a:rPr lang="ru-RU" sz="2400" b="0" strike="noStrike" spc="-1" smtClean="0">
                <a:latin typeface="Arial"/>
              </a:rPr>
              <a:t>Образец подзаголовка</a:t>
            </a:r>
            <a:endParaRPr lang="ru-RU" sz="2400" b="0" strike="noStrike" spc="-1">
              <a:latin typeface="Arial"/>
            </a:endParaRPr>
          </a:p>
        </p:txBody>
      </p:sp>
    </p:spTree>
    <p:extLst>
      <p:ext uri="{BB962C8B-B14F-4D97-AF65-F5344CB8AC3E}">
        <p14:creationId xmlns:p14="http://schemas.microsoft.com/office/powerpoint/2010/main" val="3820833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74" name="PlaceHolder 2"/>
          <p:cNvSpPr>
            <a:spLocks noGrp="1"/>
          </p:cNvSpPr>
          <p:nvPr>
            <p:ph type="body"/>
          </p:nvPr>
        </p:nvSpPr>
        <p:spPr>
          <a:xfrm>
            <a:off x="457110" y="1604520"/>
            <a:ext cx="822933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652486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76" name="PlaceHolder 2"/>
          <p:cNvSpPr>
            <a:spLocks noGrp="1"/>
          </p:cNvSpPr>
          <p:nvPr>
            <p:ph type="body"/>
          </p:nvPr>
        </p:nvSpPr>
        <p:spPr>
          <a:xfrm>
            <a:off x="45711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77" name="PlaceHolder 3"/>
          <p:cNvSpPr>
            <a:spLocks noGrp="1"/>
          </p:cNvSpPr>
          <p:nvPr>
            <p:ph type="body"/>
          </p:nvPr>
        </p:nvSpPr>
        <p:spPr>
          <a:xfrm>
            <a:off x="467397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3281537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36" name="PlaceHolder 2"/>
          <p:cNvSpPr>
            <a:spLocks noGrp="1"/>
          </p:cNvSpPr>
          <p:nvPr>
            <p:ph type="body"/>
          </p:nvPr>
        </p:nvSpPr>
        <p:spPr>
          <a:xfrm>
            <a:off x="457110" y="1604520"/>
            <a:ext cx="822933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4174050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78"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Tree>
    <p:extLst>
      <p:ext uri="{BB962C8B-B14F-4D97-AF65-F5344CB8AC3E}">
        <p14:creationId xmlns:p14="http://schemas.microsoft.com/office/powerpoint/2010/main" val="596912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457110" y="273600"/>
            <a:ext cx="8229330" cy="5307840"/>
          </a:xfrm>
          <a:prstGeom prst="rect">
            <a:avLst/>
          </a:prstGeom>
        </p:spPr>
        <p:txBody>
          <a:bodyPr lIns="0" tIns="0" rIns="0" bIns="0" anchor="ctr">
            <a:noAutofit/>
          </a:bodyPr>
          <a:lstStyle/>
          <a:p>
            <a:pPr algn="ctr"/>
            <a:r>
              <a:rPr lang="ru-RU" sz="2400" b="0" strike="noStrike" spc="-1" smtClean="0">
                <a:latin typeface="Arial"/>
              </a:rPr>
              <a:t>Образец подзаголовка</a:t>
            </a:r>
            <a:endParaRPr lang="ru-RU" sz="2400" b="0" strike="noStrike" spc="-1">
              <a:latin typeface="Arial"/>
            </a:endParaRPr>
          </a:p>
        </p:txBody>
      </p:sp>
    </p:spTree>
    <p:extLst>
      <p:ext uri="{BB962C8B-B14F-4D97-AF65-F5344CB8AC3E}">
        <p14:creationId xmlns:p14="http://schemas.microsoft.com/office/powerpoint/2010/main" val="3619949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Заголовок, 2 маленьких объекта и 1 большой объект">
    <p:spTree>
      <p:nvGrpSpPr>
        <p:cNvPr id="1" name=""/>
        <p:cNvGrpSpPr/>
        <p:nvPr/>
      </p:nvGrpSpPr>
      <p:grpSpPr>
        <a:xfrm>
          <a:off x="0" y="0"/>
          <a:ext cx="0" cy="0"/>
          <a:chOff x="0" y="0"/>
          <a:chExt cx="0" cy="0"/>
        </a:xfrm>
      </p:grpSpPr>
      <p:sp>
        <p:nvSpPr>
          <p:cNvPr id="180"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81"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82" name="PlaceHolder 3"/>
          <p:cNvSpPr>
            <a:spLocks noGrp="1"/>
          </p:cNvSpPr>
          <p:nvPr>
            <p:ph type="body"/>
          </p:nvPr>
        </p:nvSpPr>
        <p:spPr>
          <a:xfrm>
            <a:off x="467397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83" name="PlaceHolder 4"/>
          <p:cNvSpPr>
            <a:spLocks noGrp="1"/>
          </p:cNvSpPr>
          <p:nvPr>
            <p:ph type="body"/>
          </p:nvPr>
        </p:nvSpPr>
        <p:spPr>
          <a:xfrm>
            <a:off x="45711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599435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85" name="PlaceHolder 2"/>
          <p:cNvSpPr>
            <a:spLocks noGrp="1"/>
          </p:cNvSpPr>
          <p:nvPr>
            <p:ph type="body"/>
          </p:nvPr>
        </p:nvSpPr>
        <p:spPr>
          <a:xfrm>
            <a:off x="45711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86"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87" name="PlaceHolder 4"/>
          <p:cNvSpPr>
            <a:spLocks noGrp="1"/>
          </p:cNvSpPr>
          <p:nvPr>
            <p:ph type="body"/>
          </p:nvPr>
        </p:nvSpPr>
        <p:spPr>
          <a:xfrm>
            <a:off x="467397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1690060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89"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90"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91" name="PlaceHolder 4"/>
          <p:cNvSpPr>
            <a:spLocks noGrp="1"/>
          </p:cNvSpPr>
          <p:nvPr>
            <p:ph type="body"/>
          </p:nvPr>
        </p:nvSpPr>
        <p:spPr>
          <a:xfrm>
            <a:off x="457110" y="368208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88092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93" name="PlaceHolder 2"/>
          <p:cNvSpPr>
            <a:spLocks noGrp="1"/>
          </p:cNvSpPr>
          <p:nvPr>
            <p:ph type="body"/>
          </p:nvPr>
        </p:nvSpPr>
        <p:spPr>
          <a:xfrm>
            <a:off x="457110" y="160452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94" name="PlaceHolder 3"/>
          <p:cNvSpPr>
            <a:spLocks noGrp="1"/>
          </p:cNvSpPr>
          <p:nvPr>
            <p:ph type="body"/>
          </p:nvPr>
        </p:nvSpPr>
        <p:spPr>
          <a:xfrm>
            <a:off x="457110" y="368208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4129882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196"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97"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98" name="PlaceHolder 4"/>
          <p:cNvSpPr>
            <a:spLocks noGrp="1"/>
          </p:cNvSpPr>
          <p:nvPr>
            <p:ph type="body"/>
          </p:nvPr>
        </p:nvSpPr>
        <p:spPr>
          <a:xfrm>
            <a:off x="45711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199" name="PlaceHolder 5"/>
          <p:cNvSpPr>
            <a:spLocks noGrp="1"/>
          </p:cNvSpPr>
          <p:nvPr>
            <p:ph type="body"/>
          </p:nvPr>
        </p:nvSpPr>
        <p:spPr>
          <a:xfrm>
            <a:off x="467397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877320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201" name="PlaceHolder 2"/>
          <p:cNvSpPr>
            <a:spLocks noGrp="1"/>
          </p:cNvSpPr>
          <p:nvPr>
            <p:ph type="body"/>
          </p:nvPr>
        </p:nvSpPr>
        <p:spPr>
          <a:xfrm>
            <a:off x="45711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202" name="PlaceHolder 3"/>
          <p:cNvSpPr>
            <a:spLocks noGrp="1"/>
          </p:cNvSpPr>
          <p:nvPr>
            <p:ph type="body"/>
          </p:nvPr>
        </p:nvSpPr>
        <p:spPr>
          <a:xfrm>
            <a:off x="323973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203" name="PlaceHolder 4"/>
          <p:cNvSpPr>
            <a:spLocks noGrp="1"/>
          </p:cNvSpPr>
          <p:nvPr>
            <p:ph type="body"/>
          </p:nvPr>
        </p:nvSpPr>
        <p:spPr>
          <a:xfrm>
            <a:off x="6022350" y="160452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204" name="PlaceHolder 5"/>
          <p:cNvSpPr>
            <a:spLocks noGrp="1"/>
          </p:cNvSpPr>
          <p:nvPr>
            <p:ph type="body"/>
          </p:nvPr>
        </p:nvSpPr>
        <p:spPr>
          <a:xfrm>
            <a:off x="45711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205" name="PlaceHolder 6"/>
          <p:cNvSpPr>
            <a:spLocks noGrp="1"/>
          </p:cNvSpPr>
          <p:nvPr>
            <p:ph type="body"/>
          </p:nvPr>
        </p:nvSpPr>
        <p:spPr>
          <a:xfrm>
            <a:off x="323973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206" name="PlaceHolder 7"/>
          <p:cNvSpPr>
            <a:spLocks noGrp="1"/>
          </p:cNvSpPr>
          <p:nvPr>
            <p:ph type="body"/>
          </p:nvPr>
        </p:nvSpPr>
        <p:spPr>
          <a:xfrm>
            <a:off x="6022350" y="3682080"/>
            <a:ext cx="264978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2597327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13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59904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38" name="PlaceHolder 2"/>
          <p:cNvSpPr>
            <a:spLocks noGrp="1"/>
          </p:cNvSpPr>
          <p:nvPr>
            <p:ph type="body"/>
          </p:nvPr>
        </p:nvSpPr>
        <p:spPr>
          <a:xfrm>
            <a:off x="45711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39" name="PlaceHolder 3"/>
          <p:cNvSpPr>
            <a:spLocks noGrp="1"/>
          </p:cNvSpPr>
          <p:nvPr>
            <p:ph type="body"/>
          </p:nvPr>
        </p:nvSpPr>
        <p:spPr>
          <a:xfrm>
            <a:off x="467397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3575964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587799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700865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885745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0095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626035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453910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343642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055522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1183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61474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40"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Tree>
    <p:extLst>
      <p:ext uri="{BB962C8B-B14F-4D97-AF65-F5344CB8AC3E}">
        <p14:creationId xmlns:p14="http://schemas.microsoft.com/office/powerpoint/2010/main" val="3912524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15154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146690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894306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26986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1" name="PlaceHolder 1"/>
          <p:cNvSpPr>
            <a:spLocks noGrp="1"/>
          </p:cNvSpPr>
          <p:nvPr>
            <p:ph type="subTitle"/>
          </p:nvPr>
        </p:nvSpPr>
        <p:spPr>
          <a:xfrm>
            <a:off x="457110" y="273600"/>
            <a:ext cx="8229330" cy="5307840"/>
          </a:xfrm>
          <a:prstGeom prst="rect">
            <a:avLst/>
          </a:prstGeom>
        </p:spPr>
        <p:txBody>
          <a:bodyPr lIns="0" tIns="0" rIns="0" bIns="0" anchor="ctr">
            <a:noAutofit/>
          </a:bodyPr>
          <a:lstStyle/>
          <a:p>
            <a:pPr algn="ctr"/>
            <a:r>
              <a:rPr lang="ru-RU" sz="2400" b="0" strike="noStrike" spc="-1" smtClean="0">
                <a:latin typeface="Arial"/>
              </a:rPr>
              <a:t>Образец подзаголовка</a:t>
            </a:r>
            <a:endParaRPr lang="ru-RU" sz="2400" b="0" strike="noStrike" spc="-1">
              <a:latin typeface="Arial"/>
            </a:endParaRPr>
          </a:p>
        </p:txBody>
      </p:sp>
    </p:spTree>
    <p:extLst>
      <p:ext uri="{BB962C8B-B14F-4D97-AF65-F5344CB8AC3E}">
        <p14:creationId xmlns:p14="http://schemas.microsoft.com/office/powerpoint/2010/main" val="77819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Заголовок, 2 маленьких объекта и 1 большой объект">
    <p:spTree>
      <p:nvGrpSpPr>
        <p:cNvPr id="1" name=""/>
        <p:cNvGrpSpPr/>
        <p:nvPr/>
      </p:nvGrpSpPr>
      <p:grpSpPr>
        <a:xfrm>
          <a:off x="0" y="0"/>
          <a:ext cx="0" cy="0"/>
          <a:chOff x="0" y="0"/>
          <a:chExt cx="0" cy="0"/>
        </a:xfrm>
      </p:grpSpPr>
      <p:sp>
        <p:nvSpPr>
          <p:cNvPr id="42"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43"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44" name="PlaceHolder 3"/>
          <p:cNvSpPr>
            <a:spLocks noGrp="1"/>
          </p:cNvSpPr>
          <p:nvPr>
            <p:ph type="body"/>
          </p:nvPr>
        </p:nvSpPr>
        <p:spPr>
          <a:xfrm>
            <a:off x="467397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45" name="PlaceHolder 4"/>
          <p:cNvSpPr>
            <a:spLocks noGrp="1"/>
          </p:cNvSpPr>
          <p:nvPr>
            <p:ph type="body"/>
          </p:nvPr>
        </p:nvSpPr>
        <p:spPr>
          <a:xfrm>
            <a:off x="45711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52423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47" name="PlaceHolder 2"/>
          <p:cNvSpPr>
            <a:spLocks noGrp="1"/>
          </p:cNvSpPr>
          <p:nvPr>
            <p:ph type="body"/>
          </p:nvPr>
        </p:nvSpPr>
        <p:spPr>
          <a:xfrm>
            <a:off x="457110" y="1604520"/>
            <a:ext cx="4015710" cy="397728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48"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49" name="PlaceHolder 4"/>
          <p:cNvSpPr>
            <a:spLocks noGrp="1"/>
          </p:cNvSpPr>
          <p:nvPr>
            <p:ph type="body"/>
          </p:nvPr>
        </p:nvSpPr>
        <p:spPr>
          <a:xfrm>
            <a:off x="4673970" y="368208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101800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smtClean="0">
                <a:solidFill>
                  <a:srgbClr val="000000"/>
                </a:solidFill>
                <a:latin typeface="Century Gothic"/>
              </a:rPr>
              <a:t>Образец заголовка</a:t>
            </a:r>
            <a:endParaRPr lang="ru-RU" sz="1350" b="0" strike="noStrike" spc="-1">
              <a:solidFill>
                <a:srgbClr val="000000"/>
              </a:solidFill>
              <a:latin typeface="Century Gothic"/>
            </a:endParaRPr>
          </a:p>
        </p:txBody>
      </p:sp>
      <p:sp>
        <p:nvSpPr>
          <p:cNvPr id="51" name="PlaceHolder 2"/>
          <p:cNvSpPr>
            <a:spLocks noGrp="1"/>
          </p:cNvSpPr>
          <p:nvPr>
            <p:ph type="body"/>
          </p:nvPr>
        </p:nvSpPr>
        <p:spPr>
          <a:xfrm>
            <a:off x="45711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52" name="PlaceHolder 3"/>
          <p:cNvSpPr>
            <a:spLocks noGrp="1"/>
          </p:cNvSpPr>
          <p:nvPr>
            <p:ph type="body"/>
          </p:nvPr>
        </p:nvSpPr>
        <p:spPr>
          <a:xfrm>
            <a:off x="4673970" y="1604520"/>
            <a:ext cx="401571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
        <p:nvSpPr>
          <p:cNvPr id="53" name="PlaceHolder 4"/>
          <p:cNvSpPr>
            <a:spLocks noGrp="1"/>
          </p:cNvSpPr>
          <p:nvPr>
            <p:ph type="body"/>
          </p:nvPr>
        </p:nvSpPr>
        <p:spPr>
          <a:xfrm>
            <a:off x="457110" y="3682080"/>
            <a:ext cx="8229330" cy="1896840"/>
          </a:xfrm>
          <a:prstGeom prst="rect">
            <a:avLst/>
          </a:prstGeom>
        </p:spPr>
        <p:txBody>
          <a:bodyPr lIns="0" tIns="0" rIns="0" bIns="0">
            <a:normAutofit/>
          </a:bodyPr>
          <a:lstStyle/>
          <a:p>
            <a:pPr lvl="0"/>
            <a:r>
              <a:rPr lang="ru-RU" sz="1350" b="0" strike="noStrike" spc="-1" smtClean="0">
                <a:solidFill>
                  <a:srgbClr val="404040"/>
                </a:solidFill>
                <a:latin typeface="Century Gothic"/>
              </a:rPr>
              <a:t>Образец текста</a:t>
            </a:r>
          </a:p>
        </p:txBody>
      </p:sp>
    </p:spTree>
    <p:extLst>
      <p:ext uri="{BB962C8B-B14F-4D97-AF65-F5344CB8AC3E}">
        <p14:creationId xmlns:p14="http://schemas.microsoft.com/office/powerpoint/2010/main" val="420761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3" name="Group 1"/>
          <p:cNvGrpSpPr/>
          <p:nvPr/>
        </p:nvGrpSpPr>
        <p:grpSpPr>
          <a:xfrm>
            <a:off x="0" y="228600"/>
            <a:ext cx="2138400" cy="6638400"/>
            <a:chOff x="0" y="228600"/>
            <a:chExt cx="2851200" cy="6638400"/>
          </a:xfrm>
        </p:grpSpPr>
        <p:sp>
          <p:nvSpPr>
            <p:cNvPr id="34" name="CustomShape 2"/>
            <p:cNvSpPr/>
            <p:nvPr/>
          </p:nvSpPr>
          <p:spPr>
            <a:xfrm>
              <a:off x="0" y="2575080"/>
              <a:ext cx="100440" cy="625680"/>
            </a:xfrm>
            <a:custGeom>
              <a:avLst/>
              <a:gdLst/>
              <a:ahLst/>
              <a:cxn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2" name="CustomShape 3"/>
            <p:cNvSpPr/>
            <p:nvPr/>
          </p:nvSpPr>
          <p:spPr>
            <a:xfrm>
              <a:off x="128520" y="3156480"/>
              <a:ext cx="646200" cy="2322000"/>
            </a:xfrm>
            <a:custGeom>
              <a:avLst/>
              <a:gdLst/>
              <a:ahLst/>
              <a:cxn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3" name="CustomShape 4"/>
            <p:cNvSpPr/>
            <p:nvPr/>
          </p:nvSpPr>
          <p:spPr>
            <a:xfrm>
              <a:off x="807120" y="5447160"/>
              <a:ext cx="609120" cy="1419840"/>
            </a:xfrm>
            <a:custGeom>
              <a:avLst/>
              <a:gdLst/>
              <a:ahLst/>
              <a:cxn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4" name="CustomShape 5"/>
            <p:cNvSpPr/>
            <p:nvPr/>
          </p:nvSpPr>
          <p:spPr>
            <a:xfrm>
              <a:off x="959760" y="6503760"/>
              <a:ext cx="171000" cy="363240"/>
            </a:xfrm>
            <a:custGeom>
              <a:avLst/>
              <a:gdLst/>
              <a:ahLst/>
              <a:cxn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5" name="CustomShape 6"/>
            <p:cNvSpPr/>
            <p:nvPr/>
          </p:nvSpPr>
          <p:spPr>
            <a:xfrm>
              <a:off x="100800" y="3201120"/>
              <a:ext cx="821520" cy="3328200"/>
            </a:xfrm>
            <a:custGeom>
              <a:avLst/>
              <a:gdLst/>
              <a:ahLst/>
              <a:cxn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6" name="CustomShape 7"/>
            <p:cNvSpPr/>
            <p:nvPr/>
          </p:nvSpPr>
          <p:spPr>
            <a:xfrm>
              <a:off x="22320" y="228600"/>
              <a:ext cx="105840" cy="2927520"/>
            </a:xfrm>
            <a:custGeom>
              <a:avLst/>
              <a:gdLst/>
              <a:ahLst/>
              <a:cxn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 name="CustomShape 8"/>
            <p:cNvSpPr/>
            <p:nvPr/>
          </p:nvSpPr>
          <p:spPr>
            <a:xfrm>
              <a:off x="78120" y="2944080"/>
              <a:ext cx="77760" cy="493560"/>
            </a:xfrm>
            <a:custGeom>
              <a:avLst/>
              <a:gdLst/>
              <a:ahLst/>
              <a:cxn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8" name="CustomShape 9"/>
            <p:cNvSpPr/>
            <p:nvPr/>
          </p:nvSpPr>
          <p:spPr>
            <a:xfrm>
              <a:off x="769680" y="5478840"/>
              <a:ext cx="189720" cy="1024560"/>
            </a:xfrm>
            <a:custGeom>
              <a:avLst/>
              <a:gdLst/>
              <a:ahLst/>
              <a:cxn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9" name="CustomShape 10"/>
            <p:cNvSpPr/>
            <p:nvPr/>
          </p:nvSpPr>
          <p:spPr>
            <a:xfrm>
              <a:off x="775440" y="1398960"/>
              <a:ext cx="2075760" cy="4047840"/>
            </a:xfrm>
            <a:custGeom>
              <a:avLst/>
              <a:gdLst/>
              <a:ahLst/>
              <a:cxn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0" name="CustomShape 11"/>
            <p:cNvSpPr/>
            <p:nvPr/>
          </p:nvSpPr>
          <p:spPr>
            <a:xfrm>
              <a:off x="922680" y="6530040"/>
              <a:ext cx="161640" cy="336960"/>
            </a:xfrm>
            <a:custGeom>
              <a:avLst/>
              <a:gdLst/>
              <a:ahLst/>
              <a:cxn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1" name="CustomShape 12"/>
            <p:cNvSpPr/>
            <p:nvPr/>
          </p:nvSpPr>
          <p:spPr>
            <a:xfrm>
              <a:off x="769680" y="5359320"/>
              <a:ext cx="37080" cy="221400"/>
            </a:xfrm>
            <a:custGeom>
              <a:avLst/>
              <a:gdLst/>
              <a:ahLst/>
              <a:cxn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2" name="CustomShape 13"/>
            <p:cNvSpPr/>
            <p:nvPr/>
          </p:nvSpPr>
          <p:spPr>
            <a:xfrm>
              <a:off x="849960" y="6244560"/>
              <a:ext cx="238320" cy="622080"/>
            </a:xfrm>
            <a:custGeom>
              <a:avLst/>
              <a:gdLst/>
              <a:ahLst/>
              <a:cxn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grpSp>
      <p:grpSp>
        <p:nvGrpSpPr>
          <p:cNvPr id="13" name="Group 14"/>
          <p:cNvGrpSpPr/>
          <p:nvPr/>
        </p:nvGrpSpPr>
        <p:grpSpPr>
          <a:xfrm>
            <a:off x="20520" y="-720"/>
            <a:ext cx="1767150" cy="6853680"/>
            <a:chOff x="27360" y="-720"/>
            <a:chExt cx="2356200" cy="6853680"/>
          </a:xfrm>
        </p:grpSpPr>
        <p:sp>
          <p:nvSpPr>
            <p:cNvPr id="14" name="CustomShape 15"/>
            <p:cNvSpPr/>
            <p:nvPr/>
          </p:nvSpPr>
          <p:spPr>
            <a:xfrm>
              <a:off x="27360" y="-720"/>
              <a:ext cx="493920" cy="4400640"/>
            </a:xfrm>
            <a:custGeom>
              <a:avLst/>
              <a:gdLst/>
              <a:ahLst/>
              <a:cxn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 name="CustomShape 16"/>
            <p:cNvSpPr/>
            <p:nvPr/>
          </p:nvSpPr>
          <p:spPr>
            <a:xfrm>
              <a:off x="550440" y="4316400"/>
              <a:ext cx="423000" cy="1580400"/>
            </a:xfrm>
            <a:custGeom>
              <a:avLst/>
              <a:gdLst/>
              <a:ahLst/>
              <a:cxn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6" name="CustomShape 17"/>
            <p:cNvSpPr/>
            <p:nvPr/>
          </p:nvSpPr>
          <p:spPr>
            <a:xfrm>
              <a:off x="1006200" y="5862600"/>
              <a:ext cx="430560" cy="990360"/>
            </a:xfrm>
            <a:custGeom>
              <a:avLst/>
              <a:gdLst/>
              <a:ahLst/>
              <a:cxn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7" name="CustomShape 18"/>
            <p:cNvSpPr/>
            <p:nvPr/>
          </p:nvSpPr>
          <p:spPr>
            <a:xfrm>
              <a:off x="521640" y="4364280"/>
              <a:ext cx="551520" cy="2235600"/>
            </a:xfrm>
            <a:custGeom>
              <a:avLst/>
              <a:gdLst/>
              <a:ahLst/>
              <a:cxn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8" name="CustomShape 19"/>
            <p:cNvSpPr/>
            <p:nvPr/>
          </p:nvSpPr>
          <p:spPr>
            <a:xfrm>
              <a:off x="468000" y="1289160"/>
              <a:ext cx="173880" cy="3026880"/>
            </a:xfrm>
            <a:custGeom>
              <a:avLst/>
              <a:gdLst/>
              <a:ahLst/>
              <a:cxn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9" name="CustomShape 20"/>
            <p:cNvSpPr/>
            <p:nvPr/>
          </p:nvSpPr>
          <p:spPr>
            <a:xfrm>
              <a:off x="1111680" y="6571440"/>
              <a:ext cx="133920" cy="281160"/>
            </a:xfrm>
            <a:custGeom>
              <a:avLst/>
              <a:gdLst/>
              <a:ahLst/>
              <a:cxn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20" name="CustomShape 21"/>
            <p:cNvSpPr/>
            <p:nvPr/>
          </p:nvSpPr>
          <p:spPr>
            <a:xfrm>
              <a:off x="502560" y="4107600"/>
              <a:ext cx="82080" cy="511200"/>
            </a:xfrm>
            <a:custGeom>
              <a:avLst/>
              <a:gdLst/>
              <a:ahLst/>
              <a:cxn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21" name="CustomShape 22"/>
            <p:cNvSpPr/>
            <p:nvPr/>
          </p:nvSpPr>
          <p:spPr>
            <a:xfrm>
              <a:off x="973800" y="3145680"/>
              <a:ext cx="1409760" cy="2716560"/>
            </a:xfrm>
            <a:custGeom>
              <a:avLst/>
              <a:gdLst/>
              <a:ahLst/>
              <a:cxn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22" name="CustomShape 23"/>
            <p:cNvSpPr/>
            <p:nvPr/>
          </p:nvSpPr>
          <p:spPr>
            <a:xfrm>
              <a:off x="1073520" y="6600240"/>
              <a:ext cx="120240" cy="252720"/>
            </a:xfrm>
            <a:custGeom>
              <a:avLst/>
              <a:gdLst/>
              <a:ahLst/>
              <a:cxn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23" name="CustomShape 24"/>
            <p:cNvSpPr/>
            <p:nvPr/>
          </p:nvSpPr>
          <p:spPr>
            <a:xfrm>
              <a:off x="973800" y="5897160"/>
              <a:ext cx="137520" cy="673920"/>
            </a:xfrm>
            <a:custGeom>
              <a:avLst/>
              <a:gdLst/>
              <a:ahLst/>
              <a:cxn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24" name="CustomShape 25"/>
            <p:cNvSpPr/>
            <p:nvPr/>
          </p:nvSpPr>
          <p:spPr>
            <a:xfrm>
              <a:off x="973800" y="5772600"/>
              <a:ext cx="37800" cy="227520"/>
            </a:xfrm>
            <a:custGeom>
              <a:avLst/>
              <a:gdLst/>
              <a:ahLst/>
              <a:cxn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25" name="CustomShape 26"/>
            <p:cNvSpPr/>
            <p:nvPr/>
          </p:nvSpPr>
          <p:spPr>
            <a:xfrm>
              <a:off x="1006200" y="6322680"/>
              <a:ext cx="210240" cy="530280"/>
            </a:xfrm>
            <a:custGeom>
              <a:avLst/>
              <a:gdLst/>
              <a:ahLst/>
              <a:cxn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scrgbClr r="0" g="0" b="0"/>
            </a:lnRef>
            <a:fillRef idx="0">
              <a:scrgbClr r="0" g="0" b="0"/>
            </a:fillRef>
            <a:effectRef idx="0">
              <a:scrgbClr r="0" g="0" b="0"/>
            </a:effectRef>
            <a:fontRef idx="minor"/>
          </p:style>
        </p:sp>
      </p:grpSp>
      <p:sp>
        <p:nvSpPr>
          <p:cNvPr id="26" name="CustomShape 27"/>
          <p:cNvSpPr/>
          <p:nvPr/>
        </p:nvSpPr>
        <p:spPr>
          <a:xfrm>
            <a:off x="0" y="0"/>
            <a:ext cx="136890" cy="6857640"/>
          </a:xfrm>
          <a:prstGeom prst="rect">
            <a:avLst/>
          </a:prstGeom>
          <a:solidFill>
            <a:schemeClr val="tx2"/>
          </a:solidFill>
          <a:ln>
            <a:noFill/>
          </a:ln>
          <a:effectLst>
            <a:outerShdw blurRad="38100" dist="25560" dir="540000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27" name="PlaceHolder 28"/>
          <p:cNvSpPr>
            <a:spLocks noGrp="1"/>
          </p:cNvSpPr>
          <p:nvPr>
            <p:ph type="dt"/>
          </p:nvPr>
        </p:nvSpPr>
        <p:spPr>
          <a:xfrm>
            <a:off x="7771140" y="6130440"/>
            <a:ext cx="859410" cy="370080"/>
          </a:xfrm>
          <a:prstGeom prst="rect">
            <a:avLst/>
          </a:prstGeom>
        </p:spPr>
        <p:txBody>
          <a:bodyPr anchor="ctr">
            <a:noAutofit/>
          </a:bodyPr>
          <a:lstStyle/>
          <a:p>
            <a:fld id="{1D8BD707-D9CF-40AE-B4C6-C98DA3205C09}" type="datetimeFigureOut">
              <a:rPr lang="en-US" smtClean="0"/>
              <a:t>4/12/2024</a:t>
            </a:fld>
            <a:endParaRPr lang="en-US"/>
          </a:p>
        </p:txBody>
      </p:sp>
      <p:sp>
        <p:nvSpPr>
          <p:cNvPr id="28" name="PlaceHolder 29"/>
          <p:cNvSpPr>
            <a:spLocks noGrp="1"/>
          </p:cNvSpPr>
          <p:nvPr>
            <p:ph type="ftr"/>
          </p:nvPr>
        </p:nvSpPr>
        <p:spPr>
          <a:xfrm>
            <a:off x="1941840" y="6135840"/>
            <a:ext cx="5714820" cy="364680"/>
          </a:xfrm>
          <a:prstGeom prst="rect">
            <a:avLst/>
          </a:prstGeom>
        </p:spPr>
        <p:txBody>
          <a:bodyPr anchor="ctr">
            <a:noAutofit/>
          </a:bodyPr>
          <a:lstStyle/>
          <a:p>
            <a:endParaRPr lang="ru-RU"/>
          </a:p>
        </p:txBody>
      </p:sp>
      <p:sp>
        <p:nvSpPr>
          <p:cNvPr id="29" name="CustomShape 30"/>
          <p:cNvSpPr/>
          <p:nvPr/>
        </p:nvSpPr>
        <p:spPr>
          <a:xfrm flipV="1">
            <a:off x="-2970" y="713880"/>
            <a:ext cx="1191240" cy="50688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30" name="PlaceHolder 31"/>
          <p:cNvSpPr>
            <a:spLocks noGrp="1"/>
          </p:cNvSpPr>
          <p:nvPr>
            <p:ph type="sldNum"/>
          </p:nvPr>
        </p:nvSpPr>
        <p:spPr>
          <a:xfrm>
            <a:off x="398790" y="787680"/>
            <a:ext cx="584550" cy="364680"/>
          </a:xfrm>
          <a:prstGeom prst="rect">
            <a:avLst/>
          </a:prstGeom>
        </p:spPr>
        <p:txBody>
          <a:bodyPr anchor="ctr">
            <a:noAutofit/>
          </a:bodyPr>
          <a:lstStyle/>
          <a:p>
            <a:fld id="{B6F15528-21DE-4FAA-801E-634DDDAF4B2B}" type="slidenum">
              <a:rPr lang="ru-RU" smtClean="0"/>
              <a:t>‹#›</a:t>
            </a:fld>
            <a:endParaRPr lang="ru-RU"/>
          </a:p>
        </p:txBody>
      </p:sp>
      <p:sp>
        <p:nvSpPr>
          <p:cNvPr id="31" name="PlaceHolder 32"/>
          <p:cNvSpPr>
            <a:spLocks noGrp="1"/>
          </p:cNvSpPr>
          <p:nvPr>
            <p:ph type="title"/>
          </p:nvPr>
        </p:nvSpPr>
        <p:spPr>
          <a:xfrm>
            <a:off x="457110" y="273600"/>
            <a:ext cx="8229330" cy="1144800"/>
          </a:xfrm>
          <a:prstGeom prst="rect">
            <a:avLst/>
          </a:prstGeom>
        </p:spPr>
        <p:txBody>
          <a:bodyPr lIns="0" tIns="0" rIns="0" bIns="0" anchor="ctr">
            <a:noAutofit/>
          </a:bodyPr>
          <a:lstStyle/>
          <a:p>
            <a:r>
              <a:rPr lang="ru-RU" sz="1350" b="0" strike="noStrike" spc="-1">
                <a:solidFill>
                  <a:srgbClr val="000000"/>
                </a:solidFill>
                <a:latin typeface="Century Gothic"/>
              </a:rPr>
              <a:t>Для правки текста заглавия щёлкните мышью</a:t>
            </a:r>
          </a:p>
        </p:txBody>
      </p:sp>
      <p:sp>
        <p:nvSpPr>
          <p:cNvPr id="32" name="PlaceHolder 33"/>
          <p:cNvSpPr>
            <a:spLocks noGrp="1"/>
          </p:cNvSpPr>
          <p:nvPr>
            <p:ph type="body"/>
          </p:nvPr>
        </p:nvSpPr>
        <p:spPr>
          <a:xfrm>
            <a:off x="457110" y="1604520"/>
            <a:ext cx="822933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350" b="0" strike="noStrike" spc="-1">
                <a:solidFill>
                  <a:srgbClr val="404040"/>
                </a:solidFill>
                <a:latin typeface="Century Gothic"/>
              </a:rPr>
              <a:t>Для правки структуры щёлкните мышью</a:t>
            </a:r>
          </a:p>
          <a:p>
            <a:pPr marL="648000" lvl="1" indent="-243000">
              <a:spcBef>
                <a:spcPts val="851"/>
              </a:spcBef>
              <a:buClr>
                <a:srgbClr val="000000"/>
              </a:buClr>
              <a:buSzPct val="75000"/>
              <a:buFont typeface="Symbol" charset="2"/>
              <a:buChar char=""/>
            </a:pPr>
            <a:r>
              <a:rPr lang="ru-RU" sz="1050" b="0" strike="noStrike" spc="-1">
                <a:solidFill>
                  <a:srgbClr val="404040"/>
                </a:solidFill>
                <a:latin typeface="Century Gothic"/>
              </a:rPr>
              <a:t>Второй уровень структуры</a:t>
            </a:r>
          </a:p>
          <a:p>
            <a:pPr marL="972000" lvl="2" indent="-216000">
              <a:spcBef>
                <a:spcPts val="638"/>
              </a:spcBef>
              <a:buClr>
                <a:srgbClr val="000000"/>
              </a:buClr>
              <a:buSzPct val="45000"/>
              <a:buFont typeface="Wingdings" charset="2"/>
              <a:buChar char=""/>
            </a:pPr>
            <a:r>
              <a:rPr lang="ru-RU" sz="900" b="0" strike="noStrike" spc="-1">
                <a:solidFill>
                  <a:srgbClr val="404040"/>
                </a:solidFill>
                <a:latin typeface="Century Gothic"/>
              </a:rPr>
              <a:t>Третий уровень структуры</a:t>
            </a:r>
          </a:p>
          <a:p>
            <a:pPr marL="1296000" lvl="3" indent="-162000">
              <a:spcBef>
                <a:spcPts val="425"/>
              </a:spcBef>
              <a:buClr>
                <a:srgbClr val="000000"/>
              </a:buClr>
              <a:buSzPct val="75000"/>
              <a:buFont typeface="Symbol" charset="2"/>
              <a:buChar char=""/>
            </a:pPr>
            <a:r>
              <a:rPr lang="ru-RU" sz="900" b="0" strike="noStrike" spc="-1">
                <a:solidFill>
                  <a:srgbClr val="404040"/>
                </a:solidFill>
                <a:latin typeface="Century Gothic"/>
              </a:rPr>
              <a:t>Четвёртый уровень структуры</a:t>
            </a:r>
          </a:p>
          <a:p>
            <a:pPr marL="1620000" lvl="4" indent="-162000">
              <a:spcBef>
                <a:spcPts val="212"/>
              </a:spcBef>
              <a:buClr>
                <a:srgbClr val="000000"/>
              </a:buClr>
              <a:buSzPct val="45000"/>
              <a:buFont typeface="Wingdings" charset="2"/>
              <a:buChar char=""/>
            </a:pPr>
            <a:r>
              <a:rPr lang="ru-RU" sz="1500" b="0" strike="noStrike" spc="-1">
                <a:solidFill>
                  <a:srgbClr val="404040"/>
                </a:solidFill>
                <a:latin typeface="Century Gothic"/>
              </a:rPr>
              <a:t>Пятый уровень структуры</a:t>
            </a:r>
          </a:p>
          <a:p>
            <a:pPr marL="1944000" lvl="5" indent="-162000">
              <a:spcBef>
                <a:spcPts val="212"/>
              </a:spcBef>
              <a:buClr>
                <a:srgbClr val="000000"/>
              </a:buClr>
              <a:buSzPct val="45000"/>
              <a:buFont typeface="Wingdings" charset="2"/>
              <a:buChar char=""/>
            </a:pPr>
            <a:r>
              <a:rPr lang="ru-RU" sz="1500" b="0" strike="noStrike" spc="-1">
                <a:solidFill>
                  <a:srgbClr val="404040"/>
                </a:solidFill>
                <a:latin typeface="Century Gothic"/>
              </a:rPr>
              <a:t>Шестой уровень структуры</a:t>
            </a:r>
          </a:p>
          <a:p>
            <a:pPr marL="2268000" lvl="6" indent="-162000">
              <a:spcBef>
                <a:spcPts val="212"/>
              </a:spcBef>
              <a:buClr>
                <a:srgbClr val="000000"/>
              </a:buClr>
              <a:buSzPct val="45000"/>
              <a:buFont typeface="Wingdings" charset="2"/>
              <a:buChar char=""/>
            </a:pPr>
            <a:r>
              <a:rPr lang="ru-RU" sz="1500" b="0" strike="noStrike" spc="-1">
                <a:solidFill>
                  <a:srgbClr val="404040"/>
                </a:solidFill>
                <a:latin typeface="Century Gothic"/>
              </a:rPr>
              <a:t>Седьмой уровень структуры</a:t>
            </a:r>
          </a:p>
        </p:txBody>
      </p:sp>
    </p:spTree>
    <p:extLst>
      <p:ext uri="{BB962C8B-B14F-4D97-AF65-F5344CB8AC3E}">
        <p14:creationId xmlns:p14="http://schemas.microsoft.com/office/powerpoint/2010/main" val="246143339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324000" indent="-243000" algn="l" defTabSz="685800" rtl="0" eaLnBrk="1" latinLnBrk="0" hangingPunct="1">
        <a:lnSpc>
          <a:spcPct val="90000"/>
        </a:lnSpc>
        <a:spcBef>
          <a:spcPts val="1063"/>
        </a:spcBef>
        <a:buClr>
          <a:srgbClr val="000000"/>
        </a:buClr>
        <a:buSzPct val="45000"/>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9" name="Group 1"/>
          <p:cNvGrpSpPr/>
          <p:nvPr/>
        </p:nvGrpSpPr>
        <p:grpSpPr>
          <a:xfrm>
            <a:off x="0" y="228600"/>
            <a:ext cx="2138400" cy="6638400"/>
            <a:chOff x="0" y="228600"/>
            <a:chExt cx="2851200" cy="6638400"/>
          </a:xfrm>
        </p:grpSpPr>
        <p:sp>
          <p:nvSpPr>
            <p:cNvPr id="70" name="CustomShape 2"/>
            <p:cNvSpPr/>
            <p:nvPr/>
          </p:nvSpPr>
          <p:spPr>
            <a:xfrm>
              <a:off x="0" y="2575080"/>
              <a:ext cx="100440" cy="625680"/>
            </a:xfrm>
            <a:custGeom>
              <a:avLst/>
              <a:gdLst/>
              <a:ahLst/>
              <a:cxn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1" name="CustomShape 3"/>
            <p:cNvSpPr/>
            <p:nvPr/>
          </p:nvSpPr>
          <p:spPr>
            <a:xfrm>
              <a:off x="128520" y="3156480"/>
              <a:ext cx="646200" cy="2322000"/>
            </a:xfrm>
            <a:custGeom>
              <a:avLst/>
              <a:gdLst/>
              <a:ahLst/>
              <a:cxn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2" name="CustomShape 4"/>
            <p:cNvSpPr/>
            <p:nvPr/>
          </p:nvSpPr>
          <p:spPr>
            <a:xfrm>
              <a:off x="807120" y="5447160"/>
              <a:ext cx="609120" cy="1419840"/>
            </a:xfrm>
            <a:custGeom>
              <a:avLst/>
              <a:gdLst/>
              <a:ahLst/>
              <a:cxn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3" name="CustomShape 5"/>
            <p:cNvSpPr/>
            <p:nvPr/>
          </p:nvSpPr>
          <p:spPr>
            <a:xfrm>
              <a:off x="959760" y="6503760"/>
              <a:ext cx="171000" cy="363240"/>
            </a:xfrm>
            <a:custGeom>
              <a:avLst/>
              <a:gdLst/>
              <a:ahLst/>
              <a:cxn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4" name="CustomShape 6"/>
            <p:cNvSpPr/>
            <p:nvPr/>
          </p:nvSpPr>
          <p:spPr>
            <a:xfrm>
              <a:off x="100800" y="3201120"/>
              <a:ext cx="821520" cy="3328200"/>
            </a:xfrm>
            <a:custGeom>
              <a:avLst/>
              <a:gdLst/>
              <a:ahLst/>
              <a:cxn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5" name="CustomShape 7"/>
            <p:cNvSpPr/>
            <p:nvPr/>
          </p:nvSpPr>
          <p:spPr>
            <a:xfrm>
              <a:off x="22320" y="228600"/>
              <a:ext cx="105840" cy="2927520"/>
            </a:xfrm>
            <a:custGeom>
              <a:avLst/>
              <a:gdLst/>
              <a:ahLst/>
              <a:cxn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6" name="CustomShape 8"/>
            <p:cNvSpPr/>
            <p:nvPr/>
          </p:nvSpPr>
          <p:spPr>
            <a:xfrm>
              <a:off x="78120" y="2944080"/>
              <a:ext cx="77760" cy="493560"/>
            </a:xfrm>
            <a:custGeom>
              <a:avLst/>
              <a:gdLst/>
              <a:ahLst/>
              <a:cxn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7" name="CustomShape 9"/>
            <p:cNvSpPr/>
            <p:nvPr/>
          </p:nvSpPr>
          <p:spPr>
            <a:xfrm>
              <a:off x="769680" y="5478840"/>
              <a:ext cx="189720" cy="1024560"/>
            </a:xfrm>
            <a:custGeom>
              <a:avLst/>
              <a:gdLst/>
              <a:ahLst/>
              <a:cxn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8" name="CustomShape 10"/>
            <p:cNvSpPr/>
            <p:nvPr/>
          </p:nvSpPr>
          <p:spPr>
            <a:xfrm>
              <a:off x="775440" y="1398960"/>
              <a:ext cx="2075760" cy="4047840"/>
            </a:xfrm>
            <a:custGeom>
              <a:avLst/>
              <a:gdLst/>
              <a:ahLst/>
              <a:cxn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79" name="CustomShape 11"/>
            <p:cNvSpPr/>
            <p:nvPr/>
          </p:nvSpPr>
          <p:spPr>
            <a:xfrm>
              <a:off x="922680" y="6530040"/>
              <a:ext cx="161640" cy="336960"/>
            </a:xfrm>
            <a:custGeom>
              <a:avLst/>
              <a:gdLst/>
              <a:ahLst/>
              <a:cxn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80" name="CustomShape 12"/>
            <p:cNvSpPr/>
            <p:nvPr/>
          </p:nvSpPr>
          <p:spPr>
            <a:xfrm>
              <a:off x="769680" y="5359320"/>
              <a:ext cx="37080" cy="221400"/>
            </a:xfrm>
            <a:custGeom>
              <a:avLst/>
              <a:gdLst/>
              <a:ahLst/>
              <a:cxn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81" name="CustomShape 13"/>
            <p:cNvSpPr/>
            <p:nvPr/>
          </p:nvSpPr>
          <p:spPr>
            <a:xfrm>
              <a:off x="849960" y="6244560"/>
              <a:ext cx="238320" cy="622080"/>
            </a:xfrm>
            <a:custGeom>
              <a:avLst/>
              <a:gdLst/>
              <a:ahLst/>
              <a:cxn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grpSp>
      <p:grpSp>
        <p:nvGrpSpPr>
          <p:cNvPr id="82" name="Group 14"/>
          <p:cNvGrpSpPr/>
          <p:nvPr/>
        </p:nvGrpSpPr>
        <p:grpSpPr>
          <a:xfrm>
            <a:off x="20520" y="-720"/>
            <a:ext cx="1767150" cy="6853680"/>
            <a:chOff x="27360" y="-720"/>
            <a:chExt cx="2356200" cy="6853680"/>
          </a:xfrm>
        </p:grpSpPr>
        <p:sp>
          <p:nvSpPr>
            <p:cNvPr id="83" name="CustomShape 15"/>
            <p:cNvSpPr/>
            <p:nvPr/>
          </p:nvSpPr>
          <p:spPr>
            <a:xfrm>
              <a:off x="27360" y="-720"/>
              <a:ext cx="493920" cy="4400640"/>
            </a:xfrm>
            <a:custGeom>
              <a:avLst/>
              <a:gdLst/>
              <a:ahLst/>
              <a:cxn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84" name="CustomShape 16"/>
            <p:cNvSpPr/>
            <p:nvPr/>
          </p:nvSpPr>
          <p:spPr>
            <a:xfrm>
              <a:off x="550440" y="4316400"/>
              <a:ext cx="423000" cy="1580400"/>
            </a:xfrm>
            <a:custGeom>
              <a:avLst/>
              <a:gdLst/>
              <a:ahLst/>
              <a:cxn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85" name="CustomShape 17"/>
            <p:cNvSpPr/>
            <p:nvPr/>
          </p:nvSpPr>
          <p:spPr>
            <a:xfrm>
              <a:off x="1006200" y="5862600"/>
              <a:ext cx="430560" cy="990360"/>
            </a:xfrm>
            <a:custGeom>
              <a:avLst/>
              <a:gdLst/>
              <a:ahLst/>
              <a:cxn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86" name="CustomShape 18"/>
            <p:cNvSpPr/>
            <p:nvPr/>
          </p:nvSpPr>
          <p:spPr>
            <a:xfrm>
              <a:off x="521640" y="4364280"/>
              <a:ext cx="551520" cy="2235600"/>
            </a:xfrm>
            <a:custGeom>
              <a:avLst/>
              <a:gdLst/>
              <a:ahLst/>
              <a:cxn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87" name="CustomShape 19"/>
            <p:cNvSpPr/>
            <p:nvPr/>
          </p:nvSpPr>
          <p:spPr>
            <a:xfrm>
              <a:off x="468000" y="1289160"/>
              <a:ext cx="173880" cy="3026880"/>
            </a:xfrm>
            <a:custGeom>
              <a:avLst/>
              <a:gdLst/>
              <a:ahLst/>
              <a:cxn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88" name="CustomShape 20"/>
            <p:cNvSpPr/>
            <p:nvPr/>
          </p:nvSpPr>
          <p:spPr>
            <a:xfrm>
              <a:off x="1111680" y="6571440"/>
              <a:ext cx="133920" cy="281160"/>
            </a:xfrm>
            <a:custGeom>
              <a:avLst/>
              <a:gdLst/>
              <a:ahLst/>
              <a:cxn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89" name="CustomShape 21"/>
            <p:cNvSpPr/>
            <p:nvPr/>
          </p:nvSpPr>
          <p:spPr>
            <a:xfrm>
              <a:off x="502560" y="4107600"/>
              <a:ext cx="82080" cy="511200"/>
            </a:xfrm>
            <a:custGeom>
              <a:avLst/>
              <a:gdLst/>
              <a:ahLst/>
              <a:cxn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90" name="CustomShape 22"/>
            <p:cNvSpPr/>
            <p:nvPr/>
          </p:nvSpPr>
          <p:spPr>
            <a:xfrm>
              <a:off x="973800" y="3145680"/>
              <a:ext cx="1409760" cy="2716560"/>
            </a:xfrm>
            <a:custGeom>
              <a:avLst/>
              <a:gdLst/>
              <a:ahLst/>
              <a:cxn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91" name="CustomShape 23"/>
            <p:cNvSpPr/>
            <p:nvPr/>
          </p:nvSpPr>
          <p:spPr>
            <a:xfrm>
              <a:off x="1073520" y="6600240"/>
              <a:ext cx="120240" cy="252720"/>
            </a:xfrm>
            <a:custGeom>
              <a:avLst/>
              <a:gdLst/>
              <a:ahLst/>
              <a:cxn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92" name="CustomShape 24"/>
            <p:cNvSpPr/>
            <p:nvPr/>
          </p:nvSpPr>
          <p:spPr>
            <a:xfrm>
              <a:off x="973800" y="5897160"/>
              <a:ext cx="137520" cy="673920"/>
            </a:xfrm>
            <a:custGeom>
              <a:avLst/>
              <a:gdLst/>
              <a:ahLst/>
              <a:cxn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93" name="CustomShape 25"/>
            <p:cNvSpPr/>
            <p:nvPr/>
          </p:nvSpPr>
          <p:spPr>
            <a:xfrm>
              <a:off x="973800" y="5772600"/>
              <a:ext cx="37800" cy="227520"/>
            </a:xfrm>
            <a:custGeom>
              <a:avLst/>
              <a:gdLst/>
              <a:ahLst/>
              <a:cxn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94" name="CustomShape 26"/>
            <p:cNvSpPr/>
            <p:nvPr/>
          </p:nvSpPr>
          <p:spPr>
            <a:xfrm>
              <a:off x="1006200" y="6322680"/>
              <a:ext cx="210240" cy="530280"/>
            </a:xfrm>
            <a:custGeom>
              <a:avLst/>
              <a:gdLst/>
              <a:ahLst/>
              <a:cxn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scrgbClr r="0" g="0" b="0"/>
            </a:lnRef>
            <a:fillRef idx="0">
              <a:scrgbClr r="0" g="0" b="0"/>
            </a:fillRef>
            <a:effectRef idx="0">
              <a:scrgbClr r="0" g="0" b="0"/>
            </a:effectRef>
            <a:fontRef idx="minor"/>
          </p:style>
        </p:sp>
      </p:grpSp>
      <p:sp>
        <p:nvSpPr>
          <p:cNvPr id="95" name="CustomShape 27"/>
          <p:cNvSpPr/>
          <p:nvPr/>
        </p:nvSpPr>
        <p:spPr>
          <a:xfrm>
            <a:off x="0" y="0"/>
            <a:ext cx="136890" cy="6857640"/>
          </a:xfrm>
          <a:prstGeom prst="rect">
            <a:avLst/>
          </a:prstGeom>
          <a:solidFill>
            <a:schemeClr val="tx2"/>
          </a:solidFill>
          <a:ln>
            <a:noFill/>
          </a:ln>
          <a:effectLst>
            <a:outerShdw blurRad="38100" dist="25560" dir="540000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96" name="PlaceHolder 28"/>
          <p:cNvSpPr>
            <a:spLocks noGrp="1"/>
          </p:cNvSpPr>
          <p:nvPr>
            <p:ph type="title"/>
          </p:nvPr>
        </p:nvSpPr>
        <p:spPr>
          <a:xfrm>
            <a:off x="1941840" y="2514600"/>
            <a:ext cx="6686280" cy="2262600"/>
          </a:xfrm>
          <a:prstGeom prst="rect">
            <a:avLst/>
          </a:prstGeom>
        </p:spPr>
        <p:txBody>
          <a:bodyPr anchor="b">
            <a:normAutofit/>
          </a:bodyPr>
          <a:lstStyle/>
          <a:p>
            <a:pPr>
              <a:lnSpc>
                <a:spcPct val="100000"/>
              </a:lnSpc>
            </a:pPr>
            <a:r>
              <a:rPr lang="ru-RU" sz="4050" b="0" strike="noStrike" spc="-1">
                <a:solidFill>
                  <a:srgbClr val="262626"/>
                </a:solidFill>
                <a:latin typeface="Century Gothic"/>
              </a:rPr>
              <a:t>Образец заголовка</a:t>
            </a:r>
            <a:endParaRPr lang="ru-RU" sz="4050" b="0" strike="noStrike" spc="-1">
              <a:solidFill>
                <a:srgbClr val="000000"/>
              </a:solidFill>
              <a:latin typeface="Century Gothic"/>
            </a:endParaRPr>
          </a:p>
        </p:txBody>
      </p:sp>
      <p:sp>
        <p:nvSpPr>
          <p:cNvPr id="97" name="PlaceHolder 29"/>
          <p:cNvSpPr>
            <a:spLocks noGrp="1"/>
          </p:cNvSpPr>
          <p:nvPr>
            <p:ph type="dt"/>
          </p:nvPr>
        </p:nvSpPr>
        <p:spPr>
          <a:xfrm>
            <a:off x="7771140" y="6130440"/>
            <a:ext cx="859410" cy="370080"/>
          </a:xfrm>
          <a:prstGeom prst="rect">
            <a:avLst/>
          </a:prstGeom>
        </p:spPr>
        <p:txBody>
          <a:bodyPr anchor="ctr">
            <a:noAutofit/>
          </a:bodyPr>
          <a:lstStyle/>
          <a:p>
            <a:pPr algn="r">
              <a:lnSpc>
                <a:spcPct val="100000"/>
              </a:lnSpc>
            </a:pPr>
            <a:fld id="{7DA1AA83-665F-4B23-B8C9-23686933D7F0}" type="datetime">
              <a:rPr lang="ru-RU" sz="675" b="0" strike="noStrike" spc="-1">
                <a:solidFill>
                  <a:srgbClr val="8B8B8B"/>
                </a:solidFill>
                <a:latin typeface="Century Gothic"/>
              </a:rPr>
              <a:t>12.04.2024</a:t>
            </a:fld>
            <a:endParaRPr lang="ru-RU" sz="675" b="0" strike="noStrike" spc="-1">
              <a:latin typeface="Times New Roman"/>
            </a:endParaRPr>
          </a:p>
        </p:txBody>
      </p:sp>
      <p:sp>
        <p:nvSpPr>
          <p:cNvPr id="98" name="PlaceHolder 30"/>
          <p:cNvSpPr>
            <a:spLocks noGrp="1"/>
          </p:cNvSpPr>
          <p:nvPr>
            <p:ph type="ftr"/>
          </p:nvPr>
        </p:nvSpPr>
        <p:spPr>
          <a:xfrm>
            <a:off x="1941840" y="6135840"/>
            <a:ext cx="5714820" cy="364680"/>
          </a:xfrm>
          <a:prstGeom prst="rect">
            <a:avLst/>
          </a:prstGeom>
        </p:spPr>
        <p:txBody>
          <a:bodyPr anchor="ctr">
            <a:noAutofit/>
          </a:bodyPr>
          <a:lstStyle/>
          <a:p>
            <a:endParaRPr lang="ru-RU" sz="1800" b="0" strike="noStrike" spc="-1">
              <a:latin typeface="Times New Roman"/>
            </a:endParaRPr>
          </a:p>
        </p:txBody>
      </p:sp>
      <p:sp>
        <p:nvSpPr>
          <p:cNvPr id="99" name="CustomShape 31"/>
          <p:cNvSpPr/>
          <p:nvPr/>
        </p:nvSpPr>
        <p:spPr>
          <a:xfrm>
            <a:off x="0" y="4323960"/>
            <a:ext cx="1308150" cy="778320"/>
          </a:xfrm>
          <a:custGeom>
            <a:avLst/>
            <a:gdLst/>
            <a:ahLst/>
            <a:cxnLst/>
            <a:rect l="l" t="t"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00" name="PlaceHolder 32"/>
          <p:cNvSpPr>
            <a:spLocks noGrp="1"/>
          </p:cNvSpPr>
          <p:nvPr>
            <p:ph type="sldNum"/>
          </p:nvPr>
        </p:nvSpPr>
        <p:spPr>
          <a:xfrm>
            <a:off x="398790" y="4529520"/>
            <a:ext cx="584550" cy="364680"/>
          </a:xfrm>
          <a:prstGeom prst="rect">
            <a:avLst/>
          </a:prstGeom>
        </p:spPr>
        <p:txBody>
          <a:bodyPr anchor="ctr">
            <a:noAutofit/>
          </a:bodyPr>
          <a:lstStyle/>
          <a:p>
            <a:pPr algn="r">
              <a:lnSpc>
                <a:spcPct val="100000"/>
              </a:lnSpc>
            </a:pPr>
            <a:fld id="{251A8F6E-F425-4B86-8B74-EEB0AEE42CAC}" type="slidenum">
              <a:rPr lang="ru-RU" sz="1500" b="0" strike="noStrike" spc="-1">
                <a:solidFill>
                  <a:srgbClr val="FEFFFF"/>
                </a:solidFill>
                <a:latin typeface="Century Gothic"/>
              </a:rPr>
              <a:t>‹#›</a:t>
            </a:fld>
            <a:endParaRPr lang="ru-RU" sz="1500" b="0" strike="noStrike" spc="-1">
              <a:latin typeface="Times New Roman"/>
            </a:endParaRPr>
          </a:p>
        </p:txBody>
      </p:sp>
      <p:sp>
        <p:nvSpPr>
          <p:cNvPr id="101" name="PlaceHolder 33"/>
          <p:cNvSpPr>
            <a:spLocks noGrp="1"/>
          </p:cNvSpPr>
          <p:nvPr>
            <p:ph type="body"/>
          </p:nvPr>
        </p:nvSpPr>
        <p:spPr>
          <a:xfrm>
            <a:off x="457110" y="1604520"/>
            <a:ext cx="822933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350" b="0" strike="noStrike" spc="-1">
                <a:solidFill>
                  <a:srgbClr val="404040"/>
                </a:solidFill>
                <a:latin typeface="Century Gothic"/>
              </a:rPr>
              <a:t>Для правки структуры щёлкните мышью</a:t>
            </a:r>
          </a:p>
          <a:p>
            <a:pPr marL="648000" lvl="1" indent="-243000">
              <a:spcBef>
                <a:spcPts val="851"/>
              </a:spcBef>
              <a:buClr>
                <a:srgbClr val="000000"/>
              </a:buClr>
              <a:buSzPct val="75000"/>
              <a:buFont typeface="Symbol" charset="2"/>
              <a:buChar char=""/>
            </a:pPr>
            <a:r>
              <a:rPr lang="ru-RU" sz="1050" b="0" strike="noStrike" spc="-1">
                <a:solidFill>
                  <a:srgbClr val="404040"/>
                </a:solidFill>
                <a:latin typeface="Century Gothic"/>
              </a:rPr>
              <a:t>Второй уровень структуры</a:t>
            </a:r>
          </a:p>
          <a:p>
            <a:pPr marL="972000" lvl="2" indent="-216000">
              <a:spcBef>
                <a:spcPts val="638"/>
              </a:spcBef>
              <a:buClr>
                <a:srgbClr val="000000"/>
              </a:buClr>
              <a:buSzPct val="45000"/>
              <a:buFont typeface="Wingdings" charset="2"/>
              <a:buChar char=""/>
            </a:pPr>
            <a:r>
              <a:rPr lang="ru-RU" sz="900" b="0" strike="noStrike" spc="-1">
                <a:solidFill>
                  <a:srgbClr val="404040"/>
                </a:solidFill>
                <a:latin typeface="Century Gothic"/>
              </a:rPr>
              <a:t>Третий уровень структуры</a:t>
            </a:r>
          </a:p>
          <a:p>
            <a:pPr marL="1296000" lvl="3" indent="-162000">
              <a:spcBef>
                <a:spcPts val="425"/>
              </a:spcBef>
              <a:buClr>
                <a:srgbClr val="000000"/>
              </a:buClr>
              <a:buSzPct val="75000"/>
              <a:buFont typeface="Symbol" charset="2"/>
              <a:buChar char=""/>
            </a:pPr>
            <a:r>
              <a:rPr lang="ru-RU" sz="900" b="0" strike="noStrike" spc="-1">
                <a:solidFill>
                  <a:srgbClr val="404040"/>
                </a:solidFill>
                <a:latin typeface="Century Gothic"/>
              </a:rPr>
              <a:t>Четвёртый уровень структуры</a:t>
            </a:r>
          </a:p>
          <a:p>
            <a:pPr marL="1620000" lvl="4" indent="-162000">
              <a:spcBef>
                <a:spcPts val="212"/>
              </a:spcBef>
              <a:buClr>
                <a:srgbClr val="000000"/>
              </a:buClr>
              <a:buSzPct val="45000"/>
              <a:buFont typeface="Wingdings" charset="2"/>
              <a:buChar char=""/>
            </a:pPr>
            <a:r>
              <a:rPr lang="ru-RU" sz="1500" b="0" strike="noStrike" spc="-1">
                <a:solidFill>
                  <a:srgbClr val="404040"/>
                </a:solidFill>
                <a:latin typeface="Century Gothic"/>
              </a:rPr>
              <a:t>Пятый уровень структуры</a:t>
            </a:r>
          </a:p>
          <a:p>
            <a:pPr marL="1944000" lvl="5" indent="-162000">
              <a:spcBef>
                <a:spcPts val="212"/>
              </a:spcBef>
              <a:buClr>
                <a:srgbClr val="000000"/>
              </a:buClr>
              <a:buSzPct val="45000"/>
              <a:buFont typeface="Wingdings" charset="2"/>
              <a:buChar char=""/>
            </a:pPr>
            <a:r>
              <a:rPr lang="ru-RU" sz="1500" b="0" strike="noStrike" spc="-1">
                <a:solidFill>
                  <a:srgbClr val="404040"/>
                </a:solidFill>
                <a:latin typeface="Century Gothic"/>
              </a:rPr>
              <a:t>Шестой уровень структуры</a:t>
            </a:r>
          </a:p>
          <a:p>
            <a:pPr marL="2268000" lvl="6" indent="-162000">
              <a:spcBef>
                <a:spcPts val="212"/>
              </a:spcBef>
              <a:buClr>
                <a:srgbClr val="000000"/>
              </a:buClr>
              <a:buSzPct val="45000"/>
              <a:buFont typeface="Wingdings" charset="2"/>
              <a:buChar char=""/>
            </a:pPr>
            <a:r>
              <a:rPr lang="ru-RU" sz="1500" b="0" strike="noStrike" spc="-1">
                <a:solidFill>
                  <a:srgbClr val="404040"/>
                </a:solidFill>
                <a:latin typeface="Century Gothic"/>
              </a:rPr>
              <a:t>Седьмой уровень структуры</a:t>
            </a:r>
          </a:p>
        </p:txBody>
      </p:sp>
    </p:spTree>
    <p:extLst>
      <p:ext uri="{BB962C8B-B14F-4D97-AF65-F5344CB8AC3E}">
        <p14:creationId xmlns:p14="http://schemas.microsoft.com/office/powerpoint/2010/main" val="274529582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324000" indent="-243000" algn="l" defTabSz="685800" rtl="0" eaLnBrk="1" latinLnBrk="0" hangingPunct="1">
        <a:lnSpc>
          <a:spcPct val="90000"/>
        </a:lnSpc>
        <a:spcBef>
          <a:spcPts val="1063"/>
        </a:spcBef>
        <a:buClr>
          <a:srgbClr val="000000"/>
        </a:buClr>
        <a:buSzPct val="45000"/>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8" name="Group 1"/>
          <p:cNvGrpSpPr/>
          <p:nvPr/>
        </p:nvGrpSpPr>
        <p:grpSpPr>
          <a:xfrm>
            <a:off x="0" y="228600"/>
            <a:ext cx="2138400" cy="6638400"/>
            <a:chOff x="0" y="228600"/>
            <a:chExt cx="2851200" cy="6638400"/>
          </a:xfrm>
        </p:grpSpPr>
        <p:sp>
          <p:nvSpPr>
            <p:cNvPr id="139" name="CustomShape 2"/>
            <p:cNvSpPr/>
            <p:nvPr/>
          </p:nvSpPr>
          <p:spPr>
            <a:xfrm>
              <a:off x="0" y="2575080"/>
              <a:ext cx="100440" cy="625680"/>
            </a:xfrm>
            <a:custGeom>
              <a:avLst/>
              <a:gdLst/>
              <a:ahLst/>
              <a:cxnLst/>
              <a:rect l="l" t="t"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0" name="CustomShape 3"/>
            <p:cNvSpPr/>
            <p:nvPr/>
          </p:nvSpPr>
          <p:spPr>
            <a:xfrm>
              <a:off x="128520" y="3156480"/>
              <a:ext cx="646200" cy="2322000"/>
            </a:xfrm>
            <a:custGeom>
              <a:avLst/>
              <a:gdLst/>
              <a:ahLst/>
              <a:cxnLst/>
              <a:rect l="l" t="t"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1" name="CustomShape 4"/>
            <p:cNvSpPr/>
            <p:nvPr/>
          </p:nvSpPr>
          <p:spPr>
            <a:xfrm>
              <a:off x="807120" y="5447160"/>
              <a:ext cx="609120" cy="1419840"/>
            </a:xfrm>
            <a:custGeom>
              <a:avLst/>
              <a:gdLst/>
              <a:ahLst/>
              <a:cxnLst/>
              <a:rect l="l" t="t"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2" name="CustomShape 5"/>
            <p:cNvSpPr/>
            <p:nvPr/>
          </p:nvSpPr>
          <p:spPr>
            <a:xfrm>
              <a:off x="959760" y="6503760"/>
              <a:ext cx="171000" cy="363240"/>
            </a:xfrm>
            <a:custGeom>
              <a:avLst/>
              <a:gdLst/>
              <a:ahLst/>
              <a:cxnLst/>
              <a:rect l="l" t="t"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3" name="CustomShape 6"/>
            <p:cNvSpPr/>
            <p:nvPr/>
          </p:nvSpPr>
          <p:spPr>
            <a:xfrm>
              <a:off x="100800" y="3201120"/>
              <a:ext cx="821520" cy="3328200"/>
            </a:xfrm>
            <a:custGeom>
              <a:avLst/>
              <a:gdLst/>
              <a:ahLst/>
              <a:cxnLst/>
              <a:rect l="l" t="t"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4" name="CustomShape 7"/>
            <p:cNvSpPr/>
            <p:nvPr/>
          </p:nvSpPr>
          <p:spPr>
            <a:xfrm>
              <a:off x="22320" y="228600"/>
              <a:ext cx="105840" cy="2927520"/>
            </a:xfrm>
            <a:custGeom>
              <a:avLst/>
              <a:gdLst/>
              <a:ahLst/>
              <a:cxnLst/>
              <a:rect l="l" t="t"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5" name="CustomShape 8"/>
            <p:cNvSpPr/>
            <p:nvPr/>
          </p:nvSpPr>
          <p:spPr>
            <a:xfrm>
              <a:off x="78120" y="2944080"/>
              <a:ext cx="77760" cy="493560"/>
            </a:xfrm>
            <a:custGeom>
              <a:avLst/>
              <a:gdLst/>
              <a:ahLst/>
              <a:cxnLst/>
              <a:rect l="l" t="t"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6" name="CustomShape 9"/>
            <p:cNvSpPr/>
            <p:nvPr/>
          </p:nvSpPr>
          <p:spPr>
            <a:xfrm>
              <a:off x="769680" y="5478840"/>
              <a:ext cx="189720" cy="1024560"/>
            </a:xfrm>
            <a:custGeom>
              <a:avLst/>
              <a:gdLst/>
              <a:ahLst/>
              <a:cxnLst/>
              <a:rect l="l" t="t"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7" name="CustomShape 10"/>
            <p:cNvSpPr/>
            <p:nvPr/>
          </p:nvSpPr>
          <p:spPr>
            <a:xfrm>
              <a:off x="775440" y="1398960"/>
              <a:ext cx="2075760" cy="4047840"/>
            </a:xfrm>
            <a:custGeom>
              <a:avLst/>
              <a:gdLst/>
              <a:ahLst/>
              <a:cxnLst/>
              <a:rect l="l" t="t"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8" name="CustomShape 11"/>
            <p:cNvSpPr/>
            <p:nvPr/>
          </p:nvSpPr>
          <p:spPr>
            <a:xfrm>
              <a:off x="922680" y="6530040"/>
              <a:ext cx="161640" cy="336960"/>
            </a:xfrm>
            <a:custGeom>
              <a:avLst/>
              <a:gdLst/>
              <a:ahLst/>
              <a:cxnLst/>
              <a:rect l="l" t="t"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49" name="CustomShape 12"/>
            <p:cNvSpPr/>
            <p:nvPr/>
          </p:nvSpPr>
          <p:spPr>
            <a:xfrm>
              <a:off x="769680" y="5359320"/>
              <a:ext cx="37080" cy="221400"/>
            </a:xfrm>
            <a:custGeom>
              <a:avLst/>
              <a:gdLst/>
              <a:ahLst/>
              <a:cxnLst/>
              <a:rect l="l" t="t"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sp>
          <p:nvSpPr>
            <p:cNvPr id="150" name="CustomShape 13"/>
            <p:cNvSpPr/>
            <p:nvPr/>
          </p:nvSpPr>
          <p:spPr>
            <a:xfrm>
              <a:off x="849960" y="6244560"/>
              <a:ext cx="238320" cy="622080"/>
            </a:xfrm>
            <a:custGeom>
              <a:avLst/>
              <a:gdLst/>
              <a:ahLst/>
              <a:cxnLst/>
              <a:rect l="l" t="t"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tyle>
            <a:lnRef idx="0">
              <a:scrgbClr r="0" g="0" b="0"/>
            </a:lnRef>
            <a:fillRef idx="0">
              <a:scrgbClr r="0" g="0" b="0"/>
            </a:fillRef>
            <a:effectRef idx="0">
              <a:scrgbClr r="0" g="0" b="0"/>
            </a:effectRef>
            <a:fontRef idx="minor"/>
          </p:style>
        </p:sp>
      </p:grpSp>
      <p:grpSp>
        <p:nvGrpSpPr>
          <p:cNvPr id="151" name="Group 14"/>
          <p:cNvGrpSpPr/>
          <p:nvPr/>
        </p:nvGrpSpPr>
        <p:grpSpPr>
          <a:xfrm>
            <a:off x="20520" y="-720"/>
            <a:ext cx="1767150" cy="6853680"/>
            <a:chOff x="27360" y="-720"/>
            <a:chExt cx="2356200" cy="6853680"/>
          </a:xfrm>
        </p:grpSpPr>
        <p:sp>
          <p:nvSpPr>
            <p:cNvPr id="152" name="CustomShape 15"/>
            <p:cNvSpPr/>
            <p:nvPr/>
          </p:nvSpPr>
          <p:spPr>
            <a:xfrm>
              <a:off x="27360" y="-720"/>
              <a:ext cx="493920" cy="4400640"/>
            </a:xfrm>
            <a:custGeom>
              <a:avLst/>
              <a:gdLst/>
              <a:ahLst/>
              <a:cxnLst/>
              <a:rect l="l" t="t"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3" name="CustomShape 16"/>
            <p:cNvSpPr/>
            <p:nvPr/>
          </p:nvSpPr>
          <p:spPr>
            <a:xfrm>
              <a:off x="550440" y="4316400"/>
              <a:ext cx="423000" cy="1580400"/>
            </a:xfrm>
            <a:custGeom>
              <a:avLst/>
              <a:gdLst/>
              <a:ahLst/>
              <a:cxnLst/>
              <a:rect l="l" t="t"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4" name="CustomShape 17"/>
            <p:cNvSpPr/>
            <p:nvPr/>
          </p:nvSpPr>
          <p:spPr>
            <a:xfrm>
              <a:off x="1006200" y="5862600"/>
              <a:ext cx="430560" cy="990360"/>
            </a:xfrm>
            <a:custGeom>
              <a:avLst/>
              <a:gdLst/>
              <a:ahLst/>
              <a:cxnLst/>
              <a:rect l="l" t="t"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5" name="CustomShape 18"/>
            <p:cNvSpPr/>
            <p:nvPr/>
          </p:nvSpPr>
          <p:spPr>
            <a:xfrm>
              <a:off x="521640" y="4364280"/>
              <a:ext cx="551520" cy="2235600"/>
            </a:xfrm>
            <a:custGeom>
              <a:avLst/>
              <a:gdLst/>
              <a:ahLst/>
              <a:cxnLst/>
              <a:rect l="l" t="t"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6" name="CustomShape 19"/>
            <p:cNvSpPr/>
            <p:nvPr/>
          </p:nvSpPr>
          <p:spPr>
            <a:xfrm>
              <a:off x="468000" y="1289160"/>
              <a:ext cx="173880" cy="3026880"/>
            </a:xfrm>
            <a:custGeom>
              <a:avLst/>
              <a:gdLst/>
              <a:ahLst/>
              <a:cxnLst/>
              <a:rect l="l" t="t"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7" name="CustomShape 20"/>
            <p:cNvSpPr/>
            <p:nvPr/>
          </p:nvSpPr>
          <p:spPr>
            <a:xfrm>
              <a:off x="1111680" y="6571440"/>
              <a:ext cx="133920" cy="281160"/>
            </a:xfrm>
            <a:custGeom>
              <a:avLst/>
              <a:gdLst/>
              <a:ahLst/>
              <a:cxnLst/>
              <a:rect l="l" t="t"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8" name="CustomShape 21"/>
            <p:cNvSpPr/>
            <p:nvPr/>
          </p:nvSpPr>
          <p:spPr>
            <a:xfrm>
              <a:off x="502560" y="4107600"/>
              <a:ext cx="82080" cy="511200"/>
            </a:xfrm>
            <a:custGeom>
              <a:avLst/>
              <a:gdLst/>
              <a:ahLst/>
              <a:cxnLst/>
              <a:rect l="l" t="t"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59" name="CustomShape 22"/>
            <p:cNvSpPr/>
            <p:nvPr/>
          </p:nvSpPr>
          <p:spPr>
            <a:xfrm>
              <a:off x="973800" y="3145680"/>
              <a:ext cx="1409760" cy="2716560"/>
            </a:xfrm>
            <a:custGeom>
              <a:avLst/>
              <a:gdLst/>
              <a:ahLst/>
              <a:cxnLst/>
              <a:rect l="l" t="t"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60" name="CustomShape 23"/>
            <p:cNvSpPr/>
            <p:nvPr/>
          </p:nvSpPr>
          <p:spPr>
            <a:xfrm>
              <a:off x="1073520" y="6600240"/>
              <a:ext cx="120240" cy="252720"/>
            </a:xfrm>
            <a:custGeom>
              <a:avLst/>
              <a:gdLst/>
              <a:ahLst/>
              <a:cxnLst/>
              <a:rect l="l" t="t"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61" name="CustomShape 24"/>
            <p:cNvSpPr/>
            <p:nvPr/>
          </p:nvSpPr>
          <p:spPr>
            <a:xfrm>
              <a:off x="973800" y="5897160"/>
              <a:ext cx="137520" cy="673920"/>
            </a:xfrm>
            <a:custGeom>
              <a:avLst/>
              <a:gdLst/>
              <a:ahLst/>
              <a:cxnLst/>
              <a:rect l="l" t="t"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62" name="CustomShape 25"/>
            <p:cNvSpPr/>
            <p:nvPr/>
          </p:nvSpPr>
          <p:spPr>
            <a:xfrm>
              <a:off x="973800" y="5772600"/>
              <a:ext cx="37800" cy="227520"/>
            </a:xfrm>
            <a:custGeom>
              <a:avLst/>
              <a:gdLst/>
              <a:ahLst/>
              <a:cxnLst/>
              <a:rect l="l" t="t"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tyle>
            <a:lnRef idx="0">
              <a:scrgbClr r="0" g="0" b="0"/>
            </a:lnRef>
            <a:fillRef idx="0">
              <a:scrgbClr r="0" g="0" b="0"/>
            </a:fillRef>
            <a:effectRef idx="0">
              <a:scrgbClr r="0" g="0" b="0"/>
            </a:effectRef>
            <a:fontRef idx="minor"/>
          </p:style>
        </p:sp>
        <p:sp>
          <p:nvSpPr>
            <p:cNvPr id="163" name="CustomShape 26"/>
            <p:cNvSpPr/>
            <p:nvPr/>
          </p:nvSpPr>
          <p:spPr>
            <a:xfrm>
              <a:off x="1006200" y="6322680"/>
              <a:ext cx="210240" cy="530280"/>
            </a:xfrm>
            <a:custGeom>
              <a:avLst/>
              <a:gdLst/>
              <a:ahLst/>
              <a:cxnLst/>
              <a:rect l="l" t="t"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tyle>
            <a:lnRef idx="0">
              <a:scrgbClr r="0" g="0" b="0"/>
            </a:lnRef>
            <a:fillRef idx="0">
              <a:scrgbClr r="0" g="0" b="0"/>
            </a:fillRef>
            <a:effectRef idx="0">
              <a:scrgbClr r="0" g="0" b="0"/>
            </a:effectRef>
            <a:fontRef idx="minor"/>
          </p:style>
        </p:sp>
      </p:grpSp>
      <p:sp>
        <p:nvSpPr>
          <p:cNvPr id="164" name="CustomShape 27"/>
          <p:cNvSpPr/>
          <p:nvPr/>
        </p:nvSpPr>
        <p:spPr>
          <a:xfrm>
            <a:off x="0" y="0"/>
            <a:ext cx="136890" cy="6857640"/>
          </a:xfrm>
          <a:prstGeom prst="rect">
            <a:avLst/>
          </a:prstGeom>
          <a:solidFill>
            <a:schemeClr val="tx2"/>
          </a:solidFill>
          <a:ln>
            <a:noFill/>
          </a:ln>
          <a:effectLst>
            <a:outerShdw blurRad="38100" dist="25560" dir="540000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165" name="PlaceHolder 28"/>
          <p:cNvSpPr>
            <a:spLocks noGrp="1"/>
          </p:cNvSpPr>
          <p:nvPr>
            <p:ph type="title"/>
          </p:nvPr>
        </p:nvSpPr>
        <p:spPr>
          <a:xfrm>
            <a:off x="1944810" y="624240"/>
            <a:ext cx="6683580" cy="1280520"/>
          </a:xfrm>
          <a:prstGeom prst="rect">
            <a:avLst/>
          </a:prstGeom>
        </p:spPr>
        <p:txBody>
          <a:bodyPr>
            <a:noAutofit/>
          </a:bodyPr>
          <a:lstStyle/>
          <a:p>
            <a:pPr>
              <a:lnSpc>
                <a:spcPct val="100000"/>
              </a:lnSpc>
            </a:pPr>
            <a:r>
              <a:rPr lang="ru-RU" sz="2700" b="0" strike="noStrike" spc="-1">
                <a:solidFill>
                  <a:srgbClr val="262626"/>
                </a:solidFill>
                <a:latin typeface="Century Gothic"/>
              </a:rPr>
              <a:t>Образец заголовка</a:t>
            </a:r>
            <a:endParaRPr lang="ru-RU" sz="2700" b="0" strike="noStrike" spc="-1">
              <a:solidFill>
                <a:srgbClr val="000000"/>
              </a:solidFill>
              <a:latin typeface="Century Gothic"/>
            </a:endParaRPr>
          </a:p>
        </p:txBody>
      </p:sp>
      <p:sp>
        <p:nvSpPr>
          <p:cNvPr id="166" name="PlaceHolder 29"/>
          <p:cNvSpPr>
            <a:spLocks noGrp="1"/>
          </p:cNvSpPr>
          <p:nvPr>
            <p:ph type="body"/>
          </p:nvPr>
        </p:nvSpPr>
        <p:spPr>
          <a:xfrm>
            <a:off x="1941840" y="2133720"/>
            <a:ext cx="6686280" cy="3777120"/>
          </a:xfrm>
          <a:prstGeom prst="rect">
            <a:avLst/>
          </a:prstGeom>
        </p:spPr>
        <p:txBody>
          <a:bodyPr>
            <a:noAutofit/>
          </a:bodyPr>
          <a:lstStyle/>
          <a:p>
            <a:pPr marL="343080" indent="-342720">
              <a:lnSpc>
                <a:spcPct val="100000"/>
              </a:lnSpc>
              <a:spcBef>
                <a:spcPts val="1001"/>
              </a:spcBef>
              <a:buClr>
                <a:srgbClr val="A53010"/>
              </a:buClr>
              <a:buFont typeface="Wingdings 3" charset="2"/>
              <a:buChar char=""/>
            </a:pPr>
            <a:r>
              <a:rPr lang="ru-RU" sz="1350" b="0" strike="noStrike" spc="-1">
                <a:solidFill>
                  <a:srgbClr val="404040"/>
                </a:solidFill>
                <a:latin typeface="Century Gothic"/>
              </a:rPr>
              <a:t>Образец текста</a:t>
            </a:r>
          </a:p>
          <a:p>
            <a:pPr marL="557280" lvl="1" indent="-214110">
              <a:lnSpc>
                <a:spcPct val="100000"/>
              </a:lnSpc>
              <a:spcBef>
                <a:spcPts val="751"/>
              </a:spcBef>
              <a:buClr>
                <a:srgbClr val="A53010"/>
              </a:buClr>
              <a:buFont typeface="Wingdings 3" charset="2"/>
              <a:buChar char=""/>
            </a:pPr>
            <a:r>
              <a:rPr lang="ru-RU" sz="1200" b="0" strike="noStrike" spc="-1">
                <a:solidFill>
                  <a:srgbClr val="404040"/>
                </a:solidFill>
                <a:latin typeface="Century Gothic"/>
              </a:rPr>
              <a:t>Второй уровень</a:t>
            </a:r>
          </a:p>
          <a:p>
            <a:pPr marL="857250" lvl="2" indent="-171180">
              <a:lnSpc>
                <a:spcPct val="100000"/>
              </a:lnSpc>
              <a:spcBef>
                <a:spcPts val="751"/>
              </a:spcBef>
              <a:buClr>
                <a:srgbClr val="A53010"/>
              </a:buClr>
              <a:buFont typeface="Wingdings 3" charset="2"/>
              <a:buChar char=""/>
            </a:pPr>
            <a:r>
              <a:rPr lang="ru-RU" sz="1050" b="0" strike="noStrike" spc="-1">
                <a:solidFill>
                  <a:srgbClr val="404040"/>
                </a:solidFill>
                <a:latin typeface="Century Gothic"/>
              </a:rPr>
              <a:t>Третий уровень</a:t>
            </a:r>
          </a:p>
          <a:p>
            <a:pPr marL="1200150" lvl="3" indent="-171180">
              <a:lnSpc>
                <a:spcPct val="100000"/>
              </a:lnSpc>
              <a:spcBef>
                <a:spcPts val="751"/>
              </a:spcBef>
              <a:buClr>
                <a:srgbClr val="A53010"/>
              </a:buClr>
              <a:buFont typeface="Wingdings 3" charset="2"/>
              <a:buChar char=""/>
            </a:pPr>
            <a:r>
              <a:rPr lang="ru-RU" sz="900" b="0" strike="noStrike" spc="-1">
                <a:solidFill>
                  <a:srgbClr val="404040"/>
                </a:solidFill>
                <a:latin typeface="Century Gothic"/>
              </a:rPr>
              <a:t>Четвертый уровень</a:t>
            </a:r>
          </a:p>
          <a:p>
            <a:pPr marL="1543050" lvl="4" indent="-171180">
              <a:lnSpc>
                <a:spcPct val="100000"/>
              </a:lnSpc>
              <a:spcBef>
                <a:spcPts val="751"/>
              </a:spcBef>
              <a:buClr>
                <a:srgbClr val="A53010"/>
              </a:buClr>
              <a:buFont typeface="Wingdings 3" charset="2"/>
              <a:buChar char=""/>
            </a:pPr>
            <a:r>
              <a:rPr lang="ru-RU" sz="900" b="0" strike="noStrike" spc="-1">
                <a:solidFill>
                  <a:srgbClr val="404040"/>
                </a:solidFill>
                <a:latin typeface="Century Gothic"/>
              </a:rPr>
              <a:t>Пятый уровень</a:t>
            </a:r>
          </a:p>
        </p:txBody>
      </p:sp>
      <p:sp>
        <p:nvSpPr>
          <p:cNvPr id="167" name="PlaceHolder 30"/>
          <p:cNvSpPr>
            <a:spLocks noGrp="1"/>
          </p:cNvSpPr>
          <p:nvPr>
            <p:ph type="dt"/>
          </p:nvPr>
        </p:nvSpPr>
        <p:spPr>
          <a:xfrm>
            <a:off x="7771140" y="6130440"/>
            <a:ext cx="859410" cy="370080"/>
          </a:xfrm>
          <a:prstGeom prst="rect">
            <a:avLst/>
          </a:prstGeom>
        </p:spPr>
        <p:txBody>
          <a:bodyPr anchor="ctr">
            <a:noAutofit/>
          </a:bodyPr>
          <a:lstStyle/>
          <a:p>
            <a:pPr algn="r">
              <a:lnSpc>
                <a:spcPct val="100000"/>
              </a:lnSpc>
            </a:pPr>
            <a:fld id="{67723531-9D30-426A-BD3A-097DE105E211}" type="datetime">
              <a:rPr lang="ru-RU" sz="675" b="0" strike="noStrike" spc="-1">
                <a:solidFill>
                  <a:srgbClr val="8B8B8B"/>
                </a:solidFill>
                <a:latin typeface="Century Gothic"/>
              </a:rPr>
              <a:t>12.04.2024</a:t>
            </a:fld>
            <a:endParaRPr lang="ru-RU" sz="675" b="0" strike="noStrike" spc="-1">
              <a:latin typeface="Times New Roman"/>
            </a:endParaRPr>
          </a:p>
        </p:txBody>
      </p:sp>
      <p:sp>
        <p:nvSpPr>
          <p:cNvPr id="168" name="PlaceHolder 31"/>
          <p:cNvSpPr>
            <a:spLocks noGrp="1"/>
          </p:cNvSpPr>
          <p:nvPr>
            <p:ph type="ftr"/>
          </p:nvPr>
        </p:nvSpPr>
        <p:spPr>
          <a:xfrm>
            <a:off x="1941840" y="6135840"/>
            <a:ext cx="5714820" cy="364680"/>
          </a:xfrm>
          <a:prstGeom prst="rect">
            <a:avLst/>
          </a:prstGeom>
        </p:spPr>
        <p:txBody>
          <a:bodyPr anchor="ctr">
            <a:noAutofit/>
          </a:bodyPr>
          <a:lstStyle/>
          <a:p>
            <a:endParaRPr lang="ru-RU" sz="1800" b="0" strike="noStrike" spc="-1">
              <a:latin typeface="Times New Roman"/>
            </a:endParaRPr>
          </a:p>
        </p:txBody>
      </p:sp>
      <p:sp>
        <p:nvSpPr>
          <p:cNvPr id="169" name="CustomShape 32"/>
          <p:cNvSpPr/>
          <p:nvPr/>
        </p:nvSpPr>
        <p:spPr>
          <a:xfrm flipV="1">
            <a:off x="-2970" y="713880"/>
            <a:ext cx="1191240" cy="506880"/>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tyle>
          <a:lnRef idx="0">
            <a:scrgbClr r="0" g="0" b="0"/>
          </a:lnRef>
          <a:fillRef idx="0">
            <a:scrgbClr r="0" g="0" b="0"/>
          </a:fillRef>
          <a:effectRef idx="0">
            <a:scrgbClr r="0" g="0" b="0"/>
          </a:effectRef>
          <a:fontRef idx="minor"/>
        </p:style>
      </p:sp>
      <p:sp>
        <p:nvSpPr>
          <p:cNvPr id="170" name="PlaceHolder 33"/>
          <p:cNvSpPr>
            <a:spLocks noGrp="1"/>
          </p:cNvSpPr>
          <p:nvPr>
            <p:ph type="sldNum"/>
          </p:nvPr>
        </p:nvSpPr>
        <p:spPr>
          <a:xfrm>
            <a:off x="398790" y="787680"/>
            <a:ext cx="584550" cy="364680"/>
          </a:xfrm>
          <a:prstGeom prst="rect">
            <a:avLst/>
          </a:prstGeom>
        </p:spPr>
        <p:txBody>
          <a:bodyPr anchor="ctr">
            <a:noAutofit/>
          </a:bodyPr>
          <a:lstStyle/>
          <a:p>
            <a:pPr algn="r">
              <a:lnSpc>
                <a:spcPct val="100000"/>
              </a:lnSpc>
            </a:pPr>
            <a:fld id="{E4476B84-9A3C-4CEA-AB9C-46E309B48BB2}" type="slidenum">
              <a:rPr lang="ru-RU" sz="1500" b="0" strike="noStrike" spc="-1">
                <a:solidFill>
                  <a:srgbClr val="FEFFFF"/>
                </a:solidFill>
                <a:latin typeface="Century Gothic"/>
              </a:rPr>
              <a:t>‹#›</a:t>
            </a:fld>
            <a:endParaRPr lang="ru-RU" sz="1500" b="0" strike="noStrike" spc="-1">
              <a:latin typeface="Times New Roman"/>
            </a:endParaRPr>
          </a:p>
        </p:txBody>
      </p:sp>
    </p:spTree>
    <p:extLst>
      <p:ext uri="{BB962C8B-B14F-4D97-AF65-F5344CB8AC3E}">
        <p14:creationId xmlns:p14="http://schemas.microsoft.com/office/powerpoint/2010/main" val="2750272774"/>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257310" indent="-257040" algn="l" defTabSz="685800" rtl="0" eaLnBrk="1" latinLnBrk="0" hangingPunct="1">
        <a:lnSpc>
          <a:spcPct val="100000"/>
        </a:lnSpc>
        <a:spcBef>
          <a:spcPts val="751"/>
        </a:spcBef>
        <a:buClr>
          <a:srgbClr val="A53010"/>
        </a:buClr>
        <a:buFont typeface="Wingdings 3"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4/12/2024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ru-RU" smtClean="0"/>
              <a:t>‹#›</a:t>
            </a:fld>
            <a:endParaRPr lang="ru-RU"/>
          </a:p>
        </p:txBody>
      </p:sp>
    </p:spTree>
    <p:extLst>
      <p:ext uri="{BB962C8B-B14F-4D97-AF65-F5344CB8AC3E}">
        <p14:creationId xmlns:p14="http://schemas.microsoft.com/office/powerpoint/2010/main" val="1000440133"/>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4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stepik.org/course/184504" TargetMode="External"/><Relationship Id="rId1" Type="http://schemas.openxmlformats.org/officeDocument/2006/relationships/slideLayout" Target="../slideLayouts/slideLayout4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stepik.org/" TargetMode="External"/><Relationship Id="rId2" Type="http://schemas.openxmlformats.org/officeDocument/2006/relationships/image" Target="../media/image4.png"/><Relationship Id="rId1" Type="http://schemas.openxmlformats.org/officeDocument/2006/relationships/slideLayout" Target="../slideLayouts/slideLayout43.xml"/><Relationship Id="rId5" Type="http://schemas.openxmlformats.org/officeDocument/2006/relationships/image" Target="../media/image5.png"/><Relationship Id="rId4" Type="http://schemas.openxmlformats.org/officeDocument/2006/relationships/hyperlink" Target="https://stepik.org/course/184504"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stepik.org/course/184504" TargetMode="Externa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8.jpeg"/><Relationship Id="rId1" Type="http://schemas.openxmlformats.org/officeDocument/2006/relationships/slideLayout" Target="../slideLayouts/slideLayout44.xml"/><Relationship Id="rId6" Type="http://schemas.openxmlformats.org/officeDocument/2006/relationships/image" Target="../media/image10.png"/><Relationship Id="rId11" Type="http://schemas.openxmlformats.org/officeDocument/2006/relationships/image" Target="../media/image13.png"/><Relationship Id="rId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9.jpe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62000" y="228600"/>
            <a:ext cx="7620000" cy="615553"/>
          </a:xfrm>
          <a:prstGeom prst="rect">
            <a:avLst/>
          </a:prstGeom>
        </p:spPr>
        <p:txBody>
          <a:bodyPr wrap="square">
            <a:spAutoFit/>
          </a:bodyPr>
          <a:lstStyle/>
          <a:p>
            <a:pPr algn="ctr">
              <a:lnSpc>
                <a:spcPct val="100000"/>
              </a:lnSpc>
            </a:pPr>
            <a:r>
              <a:rPr lang="ru-RU" spc="-1" dirty="0">
                <a:latin typeface="+mj-lt"/>
                <a:cs typeface="Times New Roman" panose="02020603050405020304" pitchFamily="18" charset="0"/>
              </a:rPr>
              <a:t>Муниципальное учреждение дополнительного образования </a:t>
            </a:r>
          </a:p>
          <a:p>
            <a:pPr algn="ctr">
              <a:lnSpc>
                <a:spcPct val="100000"/>
              </a:lnSpc>
            </a:pPr>
            <a:r>
              <a:rPr lang="ru-RU" sz="1600" spc="-1" dirty="0">
                <a:latin typeface="+mj-lt"/>
                <a:cs typeface="Times New Roman" panose="02020603050405020304" pitchFamily="18" charset="0"/>
              </a:rPr>
              <a:t>«Дворец творчества детей и молодежи» </a:t>
            </a:r>
            <a:r>
              <a:rPr lang="ru-RU" sz="1600" spc="-50" dirty="0">
                <a:latin typeface="+mj-lt"/>
                <a:cs typeface="Times New Roman" panose="02020603050405020304" pitchFamily="18" charset="0"/>
              </a:rPr>
              <a:t>г.</a:t>
            </a:r>
            <a:r>
              <a:rPr lang="ru-RU" sz="1600" dirty="0">
                <a:latin typeface="+mj-lt"/>
                <a:cs typeface="Times New Roman" panose="02020603050405020304" pitchFamily="18" charset="0"/>
              </a:rPr>
              <a:t> </a:t>
            </a:r>
            <a:r>
              <a:rPr lang="ru-RU" sz="1600" spc="-10" dirty="0" smtClean="0">
                <a:latin typeface="+mj-lt"/>
                <a:cs typeface="Times New Roman" panose="02020603050405020304" pitchFamily="18" charset="0"/>
              </a:rPr>
              <a:t>Волжска</a:t>
            </a:r>
            <a:endParaRPr lang="ru-RU" sz="1600" dirty="0">
              <a:latin typeface="+mj-lt"/>
              <a:cs typeface="Times New Roman" panose="02020603050405020304" pitchFamily="18" charset="0"/>
            </a:endParaRPr>
          </a:p>
        </p:txBody>
      </p:sp>
      <p:sp>
        <p:nvSpPr>
          <p:cNvPr id="6" name="Прямоугольник 5"/>
          <p:cNvSpPr/>
          <p:nvPr/>
        </p:nvSpPr>
        <p:spPr>
          <a:xfrm>
            <a:off x="685800" y="903982"/>
            <a:ext cx="7848600" cy="1323439"/>
          </a:xfrm>
          <a:prstGeom prst="rect">
            <a:avLst/>
          </a:prstGeom>
        </p:spPr>
        <p:txBody>
          <a:bodyPr wrap="square">
            <a:spAutoFit/>
          </a:bodyPr>
          <a:lstStyle/>
          <a:p>
            <a:pPr algn="ctr"/>
            <a:r>
              <a:rPr lang="ru-RU" sz="1600" b="1" dirty="0" smtClean="0">
                <a:latin typeface="+mj-lt"/>
                <a:cs typeface="Times New Roman" panose="02020603050405020304" pitchFamily="18" charset="0"/>
              </a:rPr>
              <a:t>Всероссийском конкурсе</a:t>
            </a:r>
            <a:endParaRPr lang="ru-RU" sz="1600" b="1" dirty="0">
              <a:latin typeface="+mj-lt"/>
              <a:cs typeface="Times New Roman" panose="02020603050405020304" pitchFamily="18" charset="0"/>
            </a:endParaRPr>
          </a:p>
          <a:p>
            <a:pPr algn="ctr"/>
            <a:r>
              <a:rPr lang="ru-RU" sz="1600" dirty="0" smtClean="0">
                <a:latin typeface="+mj-lt"/>
                <a:cs typeface="Times New Roman" panose="02020603050405020304" pitchFamily="18" charset="0"/>
              </a:rPr>
              <a:t>образовательных практик по обновлению содержания и технологий </a:t>
            </a:r>
            <a:br>
              <a:rPr lang="ru-RU" sz="1600" dirty="0" smtClean="0">
                <a:latin typeface="+mj-lt"/>
                <a:cs typeface="Times New Roman" panose="02020603050405020304" pitchFamily="18" charset="0"/>
              </a:rPr>
            </a:br>
            <a:r>
              <a:rPr lang="ru-RU" sz="1600" dirty="0" smtClean="0">
                <a:latin typeface="+mj-lt"/>
                <a:cs typeface="Times New Roman" panose="02020603050405020304" pitchFamily="18" charset="0"/>
              </a:rPr>
              <a:t>дополнительного </a:t>
            </a:r>
            <a:r>
              <a:rPr lang="ru-RU" sz="1600" dirty="0">
                <a:latin typeface="+mj-lt"/>
                <a:cs typeface="Times New Roman" panose="02020603050405020304" pitchFamily="18" charset="0"/>
              </a:rPr>
              <a:t>образования </a:t>
            </a:r>
            <a:r>
              <a:rPr lang="ru-RU" sz="1600" dirty="0" smtClean="0">
                <a:latin typeface="+mj-lt"/>
                <a:cs typeface="Times New Roman" panose="02020603050405020304" pitchFamily="18" charset="0"/>
              </a:rPr>
              <a:t>в соответствии с приоритетными направлениями, в том числе каникулярных </a:t>
            </a:r>
            <a:r>
              <a:rPr lang="ru-RU" sz="1600" dirty="0" err="1" smtClean="0">
                <a:latin typeface="+mj-lt"/>
                <a:cs typeface="Times New Roman" panose="02020603050405020304" pitchFamily="18" charset="0"/>
              </a:rPr>
              <a:t>профориентационных</a:t>
            </a:r>
            <a:r>
              <a:rPr lang="ru-RU" sz="1600" dirty="0" smtClean="0">
                <a:latin typeface="+mj-lt"/>
                <a:cs typeface="Times New Roman" panose="02020603050405020304" pitchFamily="18" charset="0"/>
              </a:rPr>
              <a:t> школ,</a:t>
            </a:r>
            <a:br>
              <a:rPr lang="ru-RU" sz="1600" dirty="0" smtClean="0">
                <a:latin typeface="+mj-lt"/>
                <a:cs typeface="Times New Roman" panose="02020603050405020304" pitchFamily="18" charset="0"/>
              </a:rPr>
            </a:br>
            <a:r>
              <a:rPr lang="ru-RU" sz="1600" dirty="0" smtClean="0">
                <a:latin typeface="+mj-lt"/>
                <a:cs typeface="Times New Roman" panose="02020603050405020304" pitchFamily="18" charset="0"/>
              </a:rPr>
              <a:t>организованных образовательными организациями </a:t>
            </a:r>
            <a:endParaRPr lang="ru-RU" sz="1600" dirty="0">
              <a:latin typeface="+mj-lt"/>
              <a:cs typeface="Times New Roman" panose="02020603050405020304" pitchFamily="18" charset="0"/>
            </a:endParaRPr>
          </a:p>
        </p:txBody>
      </p:sp>
      <p:pic>
        <p:nvPicPr>
          <p:cNvPr id="8" name="Рисунок 7"/>
          <p:cNvPicPr>
            <a:picLocks noChangeAspect="1"/>
          </p:cNvPicPr>
          <p:nvPr/>
        </p:nvPicPr>
        <p:blipFill>
          <a:blip r:embed="rId2"/>
          <a:stretch>
            <a:fillRect/>
          </a:stretch>
        </p:blipFill>
        <p:spPr>
          <a:xfrm>
            <a:off x="699595" y="2209800"/>
            <a:ext cx="1967405" cy="1855439"/>
          </a:xfrm>
          <a:prstGeom prst="rect">
            <a:avLst/>
          </a:prstGeom>
        </p:spPr>
      </p:pic>
      <p:sp>
        <p:nvSpPr>
          <p:cNvPr id="10" name="Прямоугольник 9"/>
          <p:cNvSpPr/>
          <p:nvPr/>
        </p:nvSpPr>
        <p:spPr>
          <a:xfrm>
            <a:off x="2743200" y="2372380"/>
            <a:ext cx="4800600" cy="584775"/>
          </a:xfrm>
          <a:prstGeom prst="rect">
            <a:avLst/>
          </a:prstGeom>
        </p:spPr>
        <p:txBody>
          <a:bodyPr wrap="square">
            <a:spAutoFit/>
          </a:bodyPr>
          <a:lstStyle/>
          <a:p>
            <a:r>
              <a:rPr lang="ru-RU" sz="1600" b="1" dirty="0">
                <a:latin typeface="+mj-lt"/>
                <a:cs typeface="Times New Roman" panose="02020603050405020304" pitchFamily="18" charset="0"/>
              </a:rPr>
              <a:t>Номинация</a:t>
            </a:r>
            <a:r>
              <a:rPr lang="ru-RU" sz="1600" b="1" dirty="0" smtClean="0">
                <a:latin typeface="+mj-lt"/>
                <a:cs typeface="Times New Roman" panose="02020603050405020304" pitchFamily="18" charset="0"/>
              </a:rPr>
              <a:t>: </a:t>
            </a:r>
            <a:br>
              <a:rPr lang="ru-RU" sz="1600" b="1" dirty="0" smtClean="0">
                <a:latin typeface="+mj-lt"/>
                <a:cs typeface="Times New Roman" panose="02020603050405020304" pitchFamily="18" charset="0"/>
              </a:rPr>
            </a:br>
            <a:r>
              <a:rPr lang="ru-RU" sz="1600" dirty="0" smtClean="0">
                <a:latin typeface="+mj-lt"/>
                <a:cs typeface="Times New Roman" panose="02020603050405020304" pitchFamily="18" charset="0"/>
              </a:rPr>
              <a:t>«</a:t>
            </a:r>
            <a:r>
              <a:rPr lang="ru-RU" sz="1600" dirty="0"/>
              <a:t>Практика цифровых сервисов и контента</a:t>
            </a:r>
            <a:r>
              <a:rPr lang="ru-RU" sz="1600" dirty="0" smtClean="0">
                <a:latin typeface="+mj-lt"/>
                <a:cs typeface="Times New Roman" panose="02020603050405020304" pitchFamily="18" charset="0"/>
              </a:rPr>
              <a:t>»</a:t>
            </a:r>
            <a:endParaRPr lang="ru-RU" sz="1600" dirty="0">
              <a:latin typeface="+mj-lt"/>
              <a:cs typeface="Times New Roman" panose="02020603050405020304" pitchFamily="18" charset="0"/>
            </a:endParaRPr>
          </a:p>
        </p:txBody>
      </p:sp>
      <p:sp>
        <p:nvSpPr>
          <p:cNvPr id="12" name="Прямоугольник 11"/>
          <p:cNvSpPr/>
          <p:nvPr/>
        </p:nvSpPr>
        <p:spPr>
          <a:xfrm>
            <a:off x="2705100" y="2938046"/>
            <a:ext cx="6172200" cy="400110"/>
          </a:xfrm>
          <a:prstGeom prst="rect">
            <a:avLst/>
          </a:prstGeom>
        </p:spPr>
        <p:txBody>
          <a:bodyPr wrap="square">
            <a:spAutoFit/>
          </a:bodyPr>
          <a:lstStyle/>
          <a:p>
            <a:r>
              <a:rPr lang="ru-RU" sz="2000" b="1" dirty="0" smtClean="0">
                <a:latin typeface="+mj-lt"/>
                <a:cs typeface="Times New Roman" panose="02020603050405020304" pitchFamily="18" charset="0"/>
              </a:rPr>
              <a:t>«АЗЫ </a:t>
            </a:r>
            <a:r>
              <a:rPr lang="ru-RU" sz="2000" b="1" dirty="0">
                <a:latin typeface="+mj-lt"/>
                <a:cs typeface="Times New Roman" panose="02020603050405020304" pitchFamily="18" charset="0"/>
              </a:rPr>
              <a:t>РОБОТОТЕХНИКИ WE DO </a:t>
            </a:r>
            <a:r>
              <a:rPr lang="ru-RU" sz="2000" b="1" dirty="0" smtClean="0">
                <a:latin typeface="+mj-lt"/>
                <a:cs typeface="Times New Roman" panose="02020603050405020304" pitchFamily="18" charset="0"/>
              </a:rPr>
              <a:t>2.0»</a:t>
            </a:r>
            <a:endParaRPr lang="ru-RU" sz="2000" b="1" dirty="0">
              <a:latin typeface="+mj-lt"/>
              <a:cs typeface="Times New Roman" panose="02020603050405020304" pitchFamily="18" charset="0"/>
            </a:endParaRPr>
          </a:p>
        </p:txBody>
      </p:sp>
      <p:sp>
        <p:nvSpPr>
          <p:cNvPr id="15" name="Прямоугольник 14"/>
          <p:cNvSpPr/>
          <p:nvPr/>
        </p:nvSpPr>
        <p:spPr>
          <a:xfrm>
            <a:off x="3810000" y="6019800"/>
            <a:ext cx="1143000" cy="584775"/>
          </a:xfrm>
          <a:prstGeom prst="rect">
            <a:avLst/>
          </a:prstGeom>
        </p:spPr>
        <p:txBody>
          <a:bodyPr wrap="square">
            <a:spAutoFit/>
          </a:bodyPr>
          <a:lstStyle/>
          <a:p>
            <a:pPr algn="ctr"/>
            <a:r>
              <a:rPr lang="ru-RU" sz="1600" dirty="0" smtClean="0">
                <a:latin typeface="+mj-lt"/>
                <a:cs typeface="Times New Roman" panose="02020603050405020304" pitchFamily="18" charset="0"/>
              </a:rPr>
              <a:t> </a:t>
            </a:r>
          </a:p>
          <a:p>
            <a:pPr algn="ctr"/>
            <a:r>
              <a:rPr lang="ru-RU" sz="1600" dirty="0" smtClean="0">
                <a:latin typeface="+mj-lt"/>
                <a:cs typeface="Times New Roman" panose="02020603050405020304" pitchFamily="18" charset="0"/>
              </a:rPr>
              <a:t>2024</a:t>
            </a:r>
            <a:endParaRPr lang="ru-RU" sz="1600" dirty="0">
              <a:latin typeface="+mj-lt"/>
              <a:cs typeface="Times New Roman" panose="02020603050405020304" pitchFamily="18" charset="0"/>
            </a:endParaRPr>
          </a:p>
        </p:txBody>
      </p:sp>
      <p:sp>
        <p:nvSpPr>
          <p:cNvPr id="16" name="Прямоугольник 15"/>
          <p:cNvSpPr/>
          <p:nvPr/>
        </p:nvSpPr>
        <p:spPr>
          <a:xfrm>
            <a:off x="876300" y="4419600"/>
            <a:ext cx="7696200" cy="1384995"/>
          </a:xfrm>
          <a:prstGeom prst="rect">
            <a:avLst/>
          </a:prstGeom>
        </p:spPr>
        <p:txBody>
          <a:bodyPr wrap="square">
            <a:spAutoFit/>
          </a:bodyPr>
          <a:lstStyle/>
          <a:p>
            <a:r>
              <a:rPr lang="ru-RU" sz="1400" b="1" dirty="0">
                <a:solidFill>
                  <a:srgbClr val="222222"/>
                </a:solidFill>
                <a:latin typeface="+mj-lt"/>
                <a:cs typeface="Times New Roman" panose="02020603050405020304" pitchFamily="18" charset="0"/>
              </a:rPr>
              <a:t>Разработчик программы</a:t>
            </a:r>
            <a:r>
              <a:rPr lang="ru-RU" sz="1400" b="1" dirty="0" smtClean="0">
                <a:solidFill>
                  <a:srgbClr val="222222"/>
                </a:solidFill>
                <a:latin typeface="+mj-lt"/>
                <a:cs typeface="Times New Roman" panose="02020603050405020304" pitchFamily="18" charset="0"/>
              </a:rPr>
              <a:t>:</a:t>
            </a:r>
          </a:p>
          <a:p>
            <a:r>
              <a:rPr lang="ru-RU" sz="1400" dirty="0" err="1" smtClean="0">
                <a:solidFill>
                  <a:srgbClr val="222222"/>
                </a:solidFill>
                <a:latin typeface="+mj-lt"/>
                <a:cs typeface="Times New Roman" panose="02020603050405020304" pitchFamily="18" charset="0"/>
              </a:rPr>
              <a:t>Токинова</a:t>
            </a:r>
            <a:r>
              <a:rPr lang="ru-RU" sz="1400" dirty="0" smtClean="0">
                <a:solidFill>
                  <a:srgbClr val="222222"/>
                </a:solidFill>
                <a:latin typeface="+mj-lt"/>
                <a:cs typeface="Times New Roman" panose="02020603050405020304" pitchFamily="18" charset="0"/>
              </a:rPr>
              <a:t> </a:t>
            </a:r>
            <a:r>
              <a:rPr lang="ru-RU" sz="1400" dirty="0">
                <a:solidFill>
                  <a:srgbClr val="222222"/>
                </a:solidFill>
                <a:latin typeface="+mj-lt"/>
                <a:cs typeface="Times New Roman" panose="02020603050405020304" pitchFamily="18" charset="0"/>
              </a:rPr>
              <a:t>Алёна </a:t>
            </a:r>
            <a:r>
              <a:rPr lang="ru-RU" sz="1400" dirty="0" smtClean="0">
                <a:solidFill>
                  <a:srgbClr val="222222"/>
                </a:solidFill>
                <a:latin typeface="+mj-lt"/>
                <a:cs typeface="Times New Roman" panose="02020603050405020304" pitchFamily="18" charset="0"/>
              </a:rPr>
              <a:t>Сергеевна, </a:t>
            </a:r>
            <a:br>
              <a:rPr lang="ru-RU" sz="1400" dirty="0" smtClean="0">
                <a:solidFill>
                  <a:srgbClr val="222222"/>
                </a:solidFill>
                <a:latin typeface="+mj-lt"/>
                <a:cs typeface="Times New Roman" panose="02020603050405020304" pitchFamily="18" charset="0"/>
              </a:rPr>
            </a:br>
            <a:r>
              <a:rPr lang="ru-RU" sz="1400" dirty="0" smtClean="0">
                <a:solidFill>
                  <a:srgbClr val="222222"/>
                </a:solidFill>
                <a:latin typeface="+mj-lt"/>
                <a:cs typeface="Times New Roman" panose="02020603050405020304" pitchFamily="18" charset="0"/>
              </a:rPr>
              <a:t>педагог </a:t>
            </a:r>
            <a:r>
              <a:rPr lang="ru-RU" sz="1400" dirty="0">
                <a:solidFill>
                  <a:srgbClr val="222222"/>
                </a:solidFill>
                <a:latin typeface="+mj-lt"/>
                <a:cs typeface="Times New Roman" panose="02020603050405020304" pitchFamily="18" charset="0"/>
              </a:rPr>
              <a:t>дополнительного образования </a:t>
            </a:r>
            <a:r>
              <a:rPr lang="ru-RU" sz="1400" dirty="0" smtClean="0">
                <a:solidFill>
                  <a:srgbClr val="222222"/>
                </a:solidFill>
                <a:latin typeface="+mj-lt"/>
                <a:cs typeface="Times New Roman" panose="02020603050405020304" pitchFamily="18" charset="0"/>
              </a:rPr>
              <a:t/>
            </a:r>
            <a:br>
              <a:rPr lang="ru-RU" sz="1400" dirty="0" smtClean="0">
                <a:solidFill>
                  <a:srgbClr val="222222"/>
                </a:solidFill>
                <a:latin typeface="+mj-lt"/>
                <a:cs typeface="Times New Roman" panose="02020603050405020304" pitchFamily="18" charset="0"/>
              </a:rPr>
            </a:br>
            <a:r>
              <a:rPr lang="ru-RU" sz="1400" dirty="0" smtClean="0">
                <a:solidFill>
                  <a:srgbClr val="222222"/>
                </a:solidFill>
                <a:latin typeface="+mj-lt"/>
                <a:cs typeface="Times New Roman" panose="02020603050405020304" pitchFamily="18" charset="0"/>
              </a:rPr>
              <a:t>МУДО «</a:t>
            </a:r>
            <a:r>
              <a:rPr lang="ru-RU" sz="1400" dirty="0" err="1" smtClean="0">
                <a:solidFill>
                  <a:srgbClr val="222222"/>
                </a:solidFill>
                <a:latin typeface="+mj-lt"/>
                <a:cs typeface="Times New Roman" panose="02020603050405020304" pitchFamily="18" charset="0"/>
              </a:rPr>
              <a:t>ДТДиМ</a:t>
            </a:r>
            <a:r>
              <a:rPr lang="ru-RU" sz="1400" dirty="0" smtClean="0">
                <a:solidFill>
                  <a:srgbClr val="222222"/>
                </a:solidFill>
                <a:latin typeface="+mj-lt"/>
                <a:cs typeface="Times New Roman" panose="02020603050405020304" pitchFamily="18" charset="0"/>
              </a:rPr>
              <a:t>»,</a:t>
            </a:r>
          </a:p>
          <a:p>
            <a:r>
              <a:rPr lang="ru-RU" sz="1400" dirty="0" err="1" smtClean="0">
                <a:solidFill>
                  <a:srgbClr val="222222"/>
                </a:solidFill>
                <a:latin typeface="+mj-lt"/>
                <a:cs typeface="Times New Roman" panose="02020603050405020304" pitchFamily="18" charset="0"/>
              </a:rPr>
              <a:t>Фещенко</a:t>
            </a:r>
            <a:r>
              <a:rPr lang="ru-RU" sz="1400" dirty="0" smtClean="0">
                <a:solidFill>
                  <a:srgbClr val="222222"/>
                </a:solidFill>
                <a:latin typeface="+mj-lt"/>
                <a:cs typeface="Times New Roman" panose="02020603050405020304" pitchFamily="18" charset="0"/>
              </a:rPr>
              <a:t> </a:t>
            </a:r>
            <a:r>
              <a:rPr lang="ru-RU" sz="1400" dirty="0" smtClean="0">
                <a:solidFill>
                  <a:srgbClr val="222222"/>
                </a:solidFill>
                <a:latin typeface="+mj-lt"/>
                <a:cs typeface="Times New Roman" panose="02020603050405020304" pitchFamily="18" charset="0"/>
              </a:rPr>
              <a:t>Наталья Геннадьевна, </a:t>
            </a:r>
            <a:br>
              <a:rPr lang="ru-RU" sz="1400" dirty="0" smtClean="0">
                <a:solidFill>
                  <a:srgbClr val="222222"/>
                </a:solidFill>
                <a:latin typeface="+mj-lt"/>
                <a:cs typeface="Times New Roman" panose="02020603050405020304" pitchFamily="18" charset="0"/>
              </a:rPr>
            </a:br>
            <a:r>
              <a:rPr lang="ru-RU" sz="1400" dirty="0" smtClean="0">
                <a:solidFill>
                  <a:srgbClr val="222222"/>
                </a:solidFill>
                <a:latin typeface="+mj-lt"/>
                <a:cs typeface="Times New Roman" panose="02020603050405020304" pitchFamily="18" charset="0"/>
              </a:rPr>
              <a:t>методист МУДО «</a:t>
            </a:r>
            <a:r>
              <a:rPr lang="ru-RU" sz="1400" dirty="0" err="1" smtClean="0">
                <a:solidFill>
                  <a:srgbClr val="222222"/>
                </a:solidFill>
                <a:latin typeface="+mj-lt"/>
                <a:cs typeface="Times New Roman" panose="02020603050405020304" pitchFamily="18" charset="0"/>
              </a:rPr>
              <a:t>ДТДиМ</a:t>
            </a:r>
            <a:r>
              <a:rPr lang="ru-RU" sz="1400" dirty="0" smtClean="0">
                <a:solidFill>
                  <a:srgbClr val="222222"/>
                </a:solidFill>
                <a:latin typeface="+mj-lt"/>
                <a:cs typeface="Times New Roman" panose="02020603050405020304" pitchFamily="18" charset="0"/>
              </a:rPr>
              <a:t>»</a:t>
            </a:r>
            <a:endParaRPr lang="ru-RU" sz="1400" dirty="0">
              <a:latin typeface="+mj-lt"/>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119020"/>
            <a:ext cx="4381500" cy="1900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3544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srcRect l="12792" t="14058" r="5232"/>
          <a:stretch/>
        </p:blipFill>
        <p:spPr>
          <a:xfrm>
            <a:off x="323850" y="228600"/>
            <a:ext cx="3986994" cy="3134896"/>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3"/>
          <a:stretch>
            <a:fillRect/>
          </a:stretch>
        </p:blipFill>
        <p:spPr>
          <a:xfrm>
            <a:off x="609600" y="3600450"/>
            <a:ext cx="3657600" cy="2743200"/>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4"/>
          <a:stretch>
            <a:fillRect/>
          </a:stretch>
        </p:blipFill>
        <p:spPr>
          <a:xfrm>
            <a:off x="4756756" y="609600"/>
            <a:ext cx="4070695" cy="2895600"/>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5"/>
          <a:stretch>
            <a:fillRect/>
          </a:stretch>
        </p:blipFill>
        <p:spPr>
          <a:xfrm>
            <a:off x="4876799" y="4191000"/>
            <a:ext cx="3294993" cy="2514600"/>
          </a:xfrm>
          <a:prstGeom prst="rect">
            <a:avLst/>
          </a:prstGeom>
          <a:ln>
            <a:noFill/>
          </a:ln>
          <a:effectLst>
            <a:outerShdw blurRad="292100" dist="139700" dir="2700000" algn="tl" rotWithShape="0">
              <a:srgbClr val="333333">
                <a:alpha val="65000"/>
              </a:srgbClr>
            </a:outerShdw>
          </a:effectLst>
        </p:spPr>
      </p:pic>
      <p:pic>
        <p:nvPicPr>
          <p:cNvPr id="15" name="Рисунок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590800" y="2447925"/>
            <a:ext cx="4701181" cy="2305050"/>
          </a:xfrm>
          <a:prstGeom prst="rect">
            <a:avLst/>
          </a:prstGeom>
        </p:spPr>
      </p:pic>
    </p:spTree>
    <p:extLst>
      <p:ext uri="{BB962C8B-B14F-4D97-AF65-F5344CB8AC3E}">
        <p14:creationId xmlns:p14="http://schemas.microsoft.com/office/powerpoint/2010/main" val="240174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28600" y="3124200"/>
            <a:ext cx="8534400" cy="307777"/>
          </a:xfrm>
          <a:prstGeom prst="rect">
            <a:avLst/>
          </a:prstGeom>
        </p:spPr>
        <p:txBody>
          <a:bodyPr wrap="square">
            <a:spAutoFit/>
          </a:bodyPr>
          <a:lstStyle/>
          <a:p>
            <a:pPr indent="450215" algn="just">
              <a:spcAft>
                <a:spcPts val="0"/>
              </a:spcAft>
            </a:pPr>
            <a:r>
              <a:rPr lang="ru-RU" sz="1400" b="1" kern="100" dirty="0">
                <a:latin typeface="Times New Roman" panose="02020603050405020304" pitchFamily="18" charset="0"/>
                <a:ea typeface="SimSun" panose="02010600030101010101" pitchFamily="2" charset="-122"/>
                <a:cs typeface="Times New Roman" panose="02020603050405020304" pitchFamily="18" charset="0"/>
              </a:rPr>
              <a:t> </a:t>
            </a:r>
            <a:endParaRPr lang="ru-RU" sz="1400"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Прямоугольник 7"/>
          <p:cNvSpPr/>
          <p:nvPr/>
        </p:nvSpPr>
        <p:spPr>
          <a:xfrm>
            <a:off x="304800" y="381000"/>
            <a:ext cx="8458200" cy="6247864"/>
          </a:xfrm>
          <a:prstGeom prst="rect">
            <a:avLst/>
          </a:prstGeom>
        </p:spPr>
        <p:txBody>
          <a:bodyPr wrap="square">
            <a:spAutoFit/>
          </a:bodyPr>
          <a:lstStyle/>
          <a:p>
            <a:pPr indent="457200" algn="just"/>
            <a:r>
              <a:rPr lang="ru-RU" sz="1600" b="1" spc="-1" dirty="0">
                <a:solidFill>
                  <a:srgbClr val="262626"/>
                </a:solidFill>
                <a:latin typeface="+mj-lt"/>
                <a:cs typeface="Times New Roman" panose="02020603050405020304" pitchFamily="18" charset="0"/>
              </a:rPr>
              <a:t>АКТУАЛЬНЫЕ ПРАКТИКИ </a:t>
            </a:r>
            <a:r>
              <a:rPr lang="ru-RU" sz="1600" b="1" spc="-1" dirty="0" smtClean="0">
                <a:solidFill>
                  <a:srgbClr val="262626"/>
                </a:solidFill>
                <a:latin typeface="+mj-lt"/>
                <a:cs typeface="Times New Roman" panose="02020603050405020304" pitchFamily="18" charset="0"/>
              </a:rPr>
              <a:t>ДИСТАНЦИОННОГО </a:t>
            </a:r>
            <a:r>
              <a:rPr lang="ru-RU" sz="1600" b="1" spc="-1" dirty="0">
                <a:solidFill>
                  <a:srgbClr val="262626"/>
                </a:solidFill>
                <a:latin typeface="+mj-lt"/>
                <a:cs typeface="Times New Roman" panose="02020603050405020304" pitchFamily="18" charset="0"/>
              </a:rPr>
              <a:t>ОБУЧЕНИЯ </a:t>
            </a:r>
            <a:r>
              <a:rPr lang="ru-RU" sz="1600" b="1" spc="-1" dirty="0" smtClean="0">
                <a:solidFill>
                  <a:srgbClr val="262626"/>
                </a:solidFill>
                <a:latin typeface="+mj-lt"/>
                <a:cs typeface="Times New Roman" panose="02020603050405020304" pitchFamily="18" charset="0"/>
              </a:rPr>
              <a:t/>
            </a:r>
            <a:br>
              <a:rPr lang="ru-RU" sz="1600" b="1" spc="-1" dirty="0" smtClean="0">
                <a:solidFill>
                  <a:srgbClr val="262626"/>
                </a:solidFill>
                <a:latin typeface="+mj-lt"/>
                <a:cs typeface="Times New Roman" panose="02020603050405020304" pitchFamily="18" charset="0"/>
              </a:rPr>
            </a:br>
            <a:r>
              <a:rPr lang="ru-RU" sz="1600" b="1" spc="-1" dirty="0" smtClean="0">
                <a:solidFill>
                  <a:srgbClr val="262626"/>
                </a:solidFill>
                <a:latin typeface="+mj-lt"/>
                <a:cs typeface="Times New Roman" panose="02020603050405020304" pitchFamily="18" charset="0"/>
              </a:rPr>
              <a:t>В МУДО «</a:t>
            </a:r>
            <a:r>
              <a:rPr lang="ru-RU" sz="1600" b="1" spc="-1" dirty="0" err="1" smtClean="0">
                <a:solidFill>
                  <a:srgbClr val="262626"/>
                </a:solidFill>
                <a:latin typeface="+mj-lt"/>
                <a:cs typeface="Times New Roman" panose="02020603050405020304" pitchFamily="18" charset="0"/>
              </a:rPr>
              <a:t>ДТДиМ</a:t>
            </a:r>
            <a:r>
              <a:rPr lang="ru-RU" sz="1600" b="1" spc="-1" dirty="0" smtClean="0">
                <a:solidFill>
                  <a:srgbClr val="262626"/>
                </a:solidFill>
                <a:latin typeface="+mj-lt"/>
                <a:cs typeface="Times New Roman" panose="02020603050405020304" pitchFamily="18" charset="0"/>
              </a:rPr>
              <a:t>»</a:t>
            </a:r>
          </a:p>
          <a:p>
            <a:pPr indent="457200" algn="just"/>
            <a:r>
              <a:rPr lang="ru-RU" sz="1600" b="1" spc="-1" dirty="0" smtClean="0">
                <a:latin typeface="+mj-lt"/>
                <a:cs typeface="Times New Roman" panose="02020603050405020304" pitchFamily="18" charset="0"/>
              </a:rPr>
              <a:t>Дополнительная </a:t>
            </a:r>
            <a:r>
              <a:rPr lang="ru-RU" sz="1600" b="1" spc="-1" dirty="0">
                <a:latin typeface="+mj-lt"/>
                <a:cs typeface="Times New Roman" panose="02020603050405020304" pitchFamily="18" charset="0"/>
              </a:rPr>
              <a:t>общеобразовательная общеразвивающая программа «</a:t>
            </a:r>
            <a:r>
              <a:rPr lang="ru-RU" sz="1600" b="1" spc="-1" dirty="0">
                <a:solidFill>
                  <a:srgbClr val="000000"/>
                </a:solidFill>
                <a:latin typeface="+mj-lt"/>
                <a:cs typeface="Times New Roman" panose="02020603050405020304" pitchFamily="18" charset="0"/>
              </a:rPr>
              <a:t>АЗЫ РОБОТОТЕХНИКИ WE DO 2.0</a:t>
            </a:r>
            <a:r>
              <a:rPr lang="ru-RU" sz="1600" b="1" spc="-1" dirty="0">
                <a:latin typeface="+mj-lt"/>
                <a:cs typeface="Times New Roman" panose="02020603050405020304" pitchFamily="18" charset="0"/>
              </a:rPr>
              <a:t>» </a:t>
            </a:r>
            <a:r>
              <a:rPr lang="ru-RU" sz="1600" spc="-1" dirty="0">
                <a:latin typeface="+mj-lt"/>
                <a:cs typeface="Times New Roman" panose="02020603050405020304" pitchFamily="18" charset="0"/>
              </a:rPr>
              <a:t>- краткосрочная и проводиться в дистанционной форме с использованием дистанционных образовательных технологий и электронного обучения. </a:t>
            </a:r>
          </a:p>
          <a:p>
            <a:pPr indent="457200" algn="just"/>
            <a:r>
              <a:rPr lang="ru-RU" sz="1600" b="1" dirty="0" smtClean="0">
                <a:solidFill>
                  <a:srgbClr val="000000"/>
                </a:solidFill>
                <a:highlight>
                  <a:srgbClr val="FFFFFF"/>
                </a:highlight>
                <a:latin typeface="+mj-lt"/>
                <a:ea typeface="Times New Roman" panose="02020603050405020304" pitchFamily="18" charset="0"/>
              </a:rPr>
              <a:t>Цель программы</a:t>
            </a:r>
            <a:r>
              <a:rPr lang="ru-RU" sz="1600" dirty="0" smtClean="0">
                <a:solidFill>
                  <a:srgbClr val="000000"/>
                </a:solidFill>
                <a:latin typeface="+mj-lt"/>
                <a:ea typeface="Times New Roman" panose="02020603050405020304" pitchFamily="18" charset="0"/>
              </a:rPr>
              <a:t>: </a:t>
            </a:r>
            <a:r>
              <a:rPr lang="ru-RU" sz="1600" dirty="0">
                <a:solidFill>
                  <a:srgbClr val="000000"/>
                </a:solidFill>
                <a:latin typeface="+mj-lt"/>
                <a:ea typeface="Times New Roman" panose="02020603050405020304" pitchFamily="18" charset="0"/>
              </a:rPr>
              <a:t>изучение основ механики</a:t>
            </a:r>
            <a:r>
              <a:rPr lang="ru-RU" sz="1600" dirty="0">
                <a:solidFill>
                  <a:srgbClr val="000000"/>
                </a:solidFill>
                <a:highlight>
                  <a:srgbClr val="FFFFFF"/>
                </a:highlight>
                <a:latin typeface="+mj-lt"/>
                <a:ea typeface="Times New Roman" panose="02020603050405020304" pitchFamily="18" charset="0"/>
              </a:rPr>
              <a:t>, развитие конструкторского</a:t>
            </a:r>
            <a:r>
              <a:rPr lang="ru-RU" sz="1600" dirty="0">
                <a:solidFill>
                  <a:srgbClr val="000000"/>
                </a:solidFill>
                <a:latin typeface="+mj-lt"/>
                <a:ea typeface="Times New Roman" panose="02020603050405020304" pitchFamily="18" charset="0"/>
              </a:rPr>
              <a:t> мышления и математических компетенций детей младшего школьного возраста (7-12 лет) посредствам изучения </a:t>
            </a:r>
            <a:r>
              <a:rPr lang="ru-RU" sz="1600" dirty="0">
                <a:latin typeface="+mj-lt"/>
                <a:ea typeface="Times New Roman" panose="02020603050405020304" pitchFamily="18" charset="0"/>
              </a:rPr>
              <a:t>робототехнического конструктора </a:t>
            </a:r>
            <a:r>
              <a:rPr lang="en-US" sz="1600" dirty="0">
                <a:latin typeface="+mj-lt"/>
                <a:ea typeface="Times New Roman" panose="02020603050405020304" pitchFamily="18" charset="0"/>
              </a:rPr>
              <a:t>LEGO Education </a:t>
            </a:r>
            <a:r>
              <a:rPr lang="en-US" sz="1600" dirty="0" err="1">
                <a:latin typeface="+mj-lt"/>
                <a:ea typeface="Times New Roman" panose="02020603050405020304" pitchFamily="18" charset="0"/>
              </a:rPr>
              <a:t>WeDo</a:t>
            </a:r>
            <a:r>
              <a:rPr lang="ru-RU" sz="1600" dirty="0">
                <a:latin typeface="+mj-lt"/>
                <a:ea typeface="Times New Roman" panose="02020603050405020304" pitchFamily="18" charset="0"/>
              </a:rPr>
              <a:t> 2.0 с программным обеспечением от компании </a:t>
            </a:r>
            <a:r>
              <a:rPr lang="en-US" sz="1600" dirty="0">
                <a:latin typeface="+mj-lt"/>
                <a:ea typeface="Times New Roman" panose="02020603050405020304" pitchFamily="18" charset="0"/>
              </a:rPr>
              <a:t>LEGO</a:t>
            </a:r>
            <a:r>
              <a:rPr lang="ru-RU" sz="1600" baseline="30000" dirty="0" smtClean="0">
                <a:latin typeface="+mj-lt"/>
                <a:ea typeface="Times New Roman" panose="02020603050405020304" pitchFamily="18" charset="0"/>
              </a:rPr>
              <a:t>©</a:t>
            </a:r>
            <a:r>
              <a:rPr lang="ru-RU" sz="1600" dirty="0" smtClean="0">
                <a:solidFill>
                  <a:srgbClr val="000000"/>
                </a:solidFill>
                <a:latin typeface="+mj-lt"/>
                <a:ea typeface="Times New Roman" panose="02020603050405020304" pitchFamily="18" charset="0"/>
              </a:rPr>
              <a:t>.</a:t>
            </a:r>
            <a:r>
              <a:rPr lang="ru-RU" sz="1600" b="1" spc="-1" dirty="0">
                <a:latin typeface="+mj-lt"/>
                <a:cs typeface="Times New Roman" panose="02020603050405020304" pitchFamily="18" charset="0"/>
              </a:rPr>
              <a:t> </a:t>
            </a:r>
            <a:endParaRPr lang="ru-RU" sz="1600" b="1" spc="-1" dirty="0" smtClean="0">
              <a:latin typeface="+mj-lt"/>
              <a:cs typeface="Times New Roman" panose="02020603050405020304" pitchFamily="18" charset="0"/>
            </a:endParaRPr>
          </a:p>
          <a:p>
            <a:pPr indent="457200" algn="just"/>
            <a:endParaRPr lang="ru-RU" sz="1600" spc="-1" dirty="0" smtClean="0">
              <a:latin typeface="+mj-lt"/>
              <a:cs typeface="Times New Roman" panose="02020603050405020304" pitchFamily="18" charset="0"/>
            </a:endParaRPr>
          </a:p>
          <a:p>
            <a:pPr indent="457200" algn="just"/>
            <a:r>
              <a:rPr lang="ru-RU" sz="1600" spc="-1" dirty="0" smtClean="0">
                <a:latin typeface="+mj-lt"/>
                <a:cs typeface="Times New Roman" panose="02020603050405020304" pitchFamily="18" charset="0"/>
              </a:rPr>
              <a:t>Дистанционные </a:t>
            </a:r>
            <a:r>
              <a:rPr lang="ru-RU" sz="1600" spc="-1" dirty="0">
                <a:latin typeface="+mj-lt"/>
                <a:cs typeface="Times New Roman" panose="02020603050405020304" pitchFamily="18" charset="0"/>
              </a:rPr>
              <a:t>образовательные технологии реализуются в основном с применением информационно-телекоммуникационных сетей при опосредованном (на расстоянии) взаимодействий обучающихся и педагогических работников на платформе </a:t>
            </a:r>
            <a:r>
              <a:rPr lang="en-US" sz="1600" spc="-1" dirty="0" err="1">
                <a:latin typeface="+mj-lt"/>
                <a:cs typeface="Times New Roman" panose="02020603050405020304" pitchFamily="18" charset="0"/>
              </a:rPr>
              <a:t>stepik</a:t>
            </a:r>
            <a:r>
              <a:rPr lang="ru-RU" sz="1600" spc="-1" dirty="0">
                <a:latin typeface="+mj-lt"/>
                <a:cs typeface="Times New Roman" panose="02020603050405020304" pitchFamily="18" charset="0"/>
              </a:rPr>
              <a:t> - </a:t>
            </a:r>
            <a:r>
              <a:rPr lang="ru-RU" sz="1600" spc="-1" dirty="0">
                <a:latin typeface="+mj-lt"/>
                <a:cs typeface="Times New Roman" panose="02020603050405020304" pitchFamily="18" charset="0"/>
                <a:hlinkClick r:id="rId2"/>
              </a:rPr>
              <a:t>https://</a:t>
            </a:r>
            <a:r>
              <a:rPr lang="ru-RU" sz="1600" spc="-1" dirty="0" smtClean="0">
                <a:latin typeface="+mj-lt"/>
                <a:cs typeface="Times New Roman" panose="02020603050405020304" pitchFamily="18" charset="0"/>
                <a:hlinkClick r:id="rId2"/>
              </a:rPr>
              <a:t>stepik.org/course/184504</a:t>
            </a:r>
            <a:endParaRPr lang="ru-RU" sz="1600" spc="-1" dirty="0" smtClean="0">
              <a:latin typeface="+mj-lt"/>
              <a:cs typeface="Times New Roman" panose="02020603050405020304" pitchFamily="18" charset="0"/>
            </a:endParaRPr>
          </a:p>
          <a:p>
            <a:pPr indent="457200" algn="just"/>
            <a:endParaRPr lang="ru-RU" sz="1600" dirty="0" smtClean="0">
              <a:latin typeface="+mj-lt"/>
              <a:ea typeface="Times New Roman" panose="02020603050405020304" pitchFamily="18" charset="0"/>
              <a:cs typeface="Times New Roman" panose="02020603050405020304" pitchFamily="18" charset="0"/>
            </a:endParaRPr>
          </a:p>
          <a:p>
            <a:pPr lvl="8" indent="457200" algn="just"/>
            <a:r>
              <a:rPr lang="ru-RU" sz="1600" dirty="0" smtClean="0">
                <a:latin typeface="+mj-lt"/>
                <a:ea typeface="Times New Roman" panose="02020603050405020304" pitchFamily="18" charset="0"/>
                <a:cs typeface="Times New Roman" panose="02020603050405020304" pitchFamily="18" charset="0"/>
              </a:rPr>
              <a:t>Образование </a:t>
            </a:r>
            <a:r>
              <a:rPr lang="ru-RU" sz="1600" dirty="0">
                <a:latin typeface="+mj-lt"/>
                <a:ea typeface="Times New Roman" panose="02020603050405020304" pitchFamily="18" charset="0"/>
                <a:cs typeface="Times New Roman" panose="02020603050405020304" pitchFamily="18" charset="0"/>
              </a:rPr>
              <a:t>детей по программе </a:t>
            </a:r>
            <a:r>
              <a:rPr lang="ru-RU" sz="1600" dirty="0" smtClean="0">
                <a:latin typeface="+mj-lt"/>
                <a:ea typeface="Times New Roman" panose="02020603050405020304" pitchFamily="18" charset="0"/>
                <a:cs typeface="Times New Roman" panose="02020603050405020304" pitchFamily="18" charset="0"/>
              </a:rPr>
              <a:t>«</a:t>
            </a:r>
            <a:r>
              <a:rPr lang="ru-RU" sz="1600" dirty="0">
                <a:latin typeface="+mj-lt"/>
                <a:ea typeface="Times New Roman" panose="02020603050405020304" pitchFamily="18" charset="0"/>
                <a:cs typeface="Times New Roman" panose="02020603050405020304" pitchFamily="18" charset="0"/>
              </a:rPr>
              <a:t>АЗЫ РОБОТОТЕХНИКИ WE DO 2.0» направлено на получение </a:t>
            </a:r>
            <a:r>
              <a:rPr lang="ru-RU" sz="1600" dirty="0" smtClean="0">
                <a:latin typeface="+mj-lt"/>
                <a:ea typeface="Times New Roman" panose="02020603050405020304" pitchFamily="18" charset="0"/>
                <a:cs typeface="Times New Roman" panose="02020603050405020304" pitchFamily="18" charset="0"/>
              </a:rPr>
              <a:t>определенных знаний</a:t>
            </a:r>
            <a:r>
              <a:rPr lang="ru-RU" sz="1600" dirty="0">
                <a:latin typeface="+mj-lt"/>
                <a:ea typeface="Times New Roman" panose="02020603050405020304" pitchFamily="18" charset="0"/>
                <a:cs typeface="Times New Roman" panose="02020603050405020304" pitchFamily="18" charset="0"/>
              </a:rPr>
              <a:t>, умений и навыков в объеме, необходимом для формирования предпрофессиональных компетенций обучающихся на основе ресурсов дополнительного </a:t>
            </a:r>
            <a:r>
              <a:rPr lang="ru-RU" sz="1600" dirty="0" smtClean="0">
                <a:latin typeface="+mj-lt"/>
                <a:ea typeface="Times New Roman" panose="02020603050405020304" pitchFamily="18" charset="0"/>
                <a:cs typeface="Times New Roman" panose="02020603050405020304" pitchFamily="18" charset="0"/>
              </a:rPr>
              <a:t>образования </a:t>
            </a:r>
            <a:r>
              <a:rPr lang="en-US" sz="1600" dirty="0">
                <a:latin typeface="+mj-lt"/>
                <a:ea typeface="Times New Roman" panose="02020603050405020304" pitchFamily="18" charset="0"/>
              </a:rPr>
              <a:t>LEGO Education </a:t>
            </a:r>
            <a:r>
              <a:rPr lang="en-US" sz="1600" dirty="0" err="1">
                <a:latin typeface="+mj-lt"/>
                <a:ea typeface="Times New Roman" panose="02020603050405020304" pitchFamily="18" charset="0"/>
              </a:rPr>
              <a:t>WeDo</a:t>
            </a:r>
            <a:r>
              <a:rPr lang="ru-RU" sz="1600" dirty="0">
                <a:latin typeface="+mj-lt"/>
                <a:ea typeface="Times New Roman" panose="02020603050405020304" pitchFamily="18" charset="0"/>
              </a:rPr>
              <a:t> 2.0 с программным обеспечением от компании </a:t>
            </a:r>
            <a:r>
              <a:rPr lang="en-US" sz="1600" dirty="0">
                <a:latin typeface="+mj-lt"/>
                <a:ea typeface="Times New Roman" panose="02020603050405020304" pitchFamily="18" charset="0"/>
              </a:rPr>
              <a:t>LEGO</a:t>
            </a:r>
            <a:r>
              <a:rPr lang="ru-RU" sz="1600" baseline="30000" dirty="0" smtClean="0">
                <a:latin typeface="+mj-lt"/>
                <a:ea typeface="Times New Roman" panose="02020603050405020304" pitchFamily="18" charset="0"/>
              </a:rPr>
              <a:t>©</a:t>
            </a:r>
            <a:r>
              <a:rPr lang="ru-RU" sz="1600" dirty="0" smtClean="0">
                <a:latin typeface="+mj-lt"/>
                <a:ea typeface="Times New Roman" panose="02020603050405020304" pitchFamily="18" charset="0"/>
                <a:cs typeface="Times New Roman" panose="02020603050405020304" pitchFamily="18" charset="0"/>
              </a:rPr>
              <a:t>. </a:t>
            </a:r>
            <a:endParaRPr lang="ru-RU" sz="1600" dirty="0">
              <a:effectLst/>
              <a:latin typeface="+mj-lt"/>
              <a:ea typeface="Times New Roman" panose="02020603050405020304" pitchFamily="18" charset="0"/>
            </a:endParaRPr>
          </a:p>
        </p:txBody>
      </p:sp>
      <p:pic>
        <p:nvPicPr>
          <p:cNvPr id="6" name="Рисунок 5"/>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38125" y="4343400"/>
            <a:ext cx="3571875" cy="2072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848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982200" y="938973"/>
            <a:ext cx="2600325" cy="1752600"/>
          </a:xfrm>
          <a:prstGeom prst="rect">
            <a:avLst/>
          </a:prstGeom>
        </p:spPr>
      </p:pic>
      <p:sp>
        <p:nvSpPr>
          <p:cNvPr id="7" name="Прямоугольник 6"/>
          <p:cNvSpPr/>
          <p:nvPr/>
        </p:nvSpPr>
        <p:spPr>
          <a:xfrm>
            <a:off x="609600" y="304800"/>
            <a:ext cx="8077200" cy="584775"/>
          </a:xfrm>
          <a:prstGeom prst="rect">
            <a:avLst/>
          </a:prstGeom>
        </p:spPr>
        <p:txBody>
          <a:bodyPr wrap="square">
            <a:spAutoFit/>
          </a:bodyPr>
          <a:lstStyle/>
          <a:p>
            <a:r>
              <a:rPr lang="ru-RU" sz="1600" dirty="0" smtClean="0">
                <a:latin typeface="+mj-lt"/>
                <a:cs typeface="Times New Roman" panose="02020603050405020304" pitchFamily="18" charset="0"/>
              </a:rPr>
              <a:t>Дополнительная общеобразовательная общеразвивающая программа </a:t>
            </a:r>
          </a:p>
          <a:p>
            <a:r>
              <a:rPr lang="ru-RU" sz="1600" b="1" dirty="0" smtClean="0">
                <a:latin typeface="+mj-lt"/>
                <a:cs typeface="Times New Roman" panose="02020603050405020304" pitchFamily="18" charset="0"/>
              </a:rPr>
              <a:t>«АЗЫ РОБОТОТЕХНИКИ WE DO 2.0»</a:t>
            </a:r>
            <a:endParaRPr lang="ru-RU" sz="1600" b="1" dirty="0">
              <a:latin typeface="+mj-lt"/>
              <a:cs typeface="Times New Roman" panose="02020603050405020304" pitchFamily="18" charset="0"/>
            </a:endParaRPr>
          </a:p>
        </p:txBody>
      </p:sp>
      <p:sp>
        <p:nvSpPr>
          <p:cNvPr id="12" name="Прямоугольник 11"/>
          <p:cNvSpPr/>
          <p:nvPr/>
        </p:nvSpPr>
        <p:spPr>
          <a:xfrm>
            <a:off x="533400" y="914400"/>
            <a:ext cx="3813865" cy="307777"/>
          </a:xfrm>
          <a:prstGeom prst="rect">
            <a:avLst/>
          </a:prstGeom>
        </p:spPr>
        <p:txBody>
          <a:bodyPr wrap="none">
            <a:spAutoFit/>
          </a:bodyPr>
          <a:lstStyle/>
          <a:p>
            <a:pPr>
              <a:spcAft>
                <a:spcPts val="0"/>
              </a:spcAft>
            </a:pPr>
            <a:r>
              <a:rPr lang="ru-RU" sz="1400" b="1" dirty="0">
                <a:latin typeface="+mj-lt"/>
                <a:ea typeface="Times New Roman" panose="02020603050405020304" pitchFamily="18" charset="0"/>
              </a:rPr>
              <a:t>Направленность программы: </a:t>
            </a:r>
            <a:r>
              <a:rPr lang="ru-RU" sz="1400" dirty="0" smtClean="0">
                <a:latin typeface="+mj-lt"/>
                <a:ea typeface="Times New Roman" panose="02020603050405020304" pitchFamily="18" charset="0"/>
              </a:rPr>
              <a:t>техническая</a:t>
            </a:r>
            <a:endParaRPr lang="ru-RU" sz="1200" dirty="0">
              <a:effectLst/>
              <a:latin typeface="+mj-lt"/>
              <a:ea typeface="Times New Roman" panose="02020603050405020304" pitchFamily="18" charset="0"/>
            </a:endParaRPr>
          </a:p>
        </p:txBody>
      </p:sp>
      <p:sp>
        <p:nvSpPr>
          <p:cNvPr id="13" name="Прямоугольник 12"/>
          <p:cNvSpPr/>
          <p:nvPr/>
        </p:nvSpPr>
        <p:spPr>
          <a:xfrm>
            <a:off x="533400" y="1143000"/>
            <a:ext cx="4023858" cy="307777"/>
          </a:xfrm>
          <a:prstGeom prst="rect">
            <a:avLst/>
          </a:prstGeom>
        </p:spPr>
        <p:txBody>
          <a:bodyPr wrap="none">
            <a:spAutoFit/>
          </a:bodyPr>
          <a:lstStyle/>
          <a:p>
            <a:pPr>
              <a:spcAft>
                <a:spcPts val="0"/>
              </a:spcAft>
            </a:pPr>
            <a:r>
              <a:rPr lang="ru-RU" sz="1400" b="1" dirty="0" smtClean="0">
                <a:latin typeface="+mj-lt"/>
                <a:ea typeface="Times New Roman" panose="02020603050405020304" pitchFamily="18" charset="0"/>
              </a:rPr>
              <a:t>Категория и возраст обучающихся: </a:t>
            </a:r>
            <a:r>
              <a:rPr lang="ru-RU" sz="1400" dirty="0" smtClean="0">
                <a:latin typeface="+mj-lt"/>
                <a:ea typeface="Times New Roman" panose="02020603050405020304" pitchFamily="18" charset="0"/>
              </a:rPr>
              <a:t>7-12 лет</a:t>
            </a:r>
            <a:endParaRPr lang="ru-RU" sz="1200" dirty="0">
              <a:effectLst/>
              <a:latin typeface="+mj-lt"/>
              <a:ea typeface="Times New Roman" panose="02020603050405020304" pitchFamily="18" charset="0"/>
            </a:endParaRPr>
          </a:p>
        </p:txBody>
      </p:sp>
      <p:sp>
        <p:nvSpPr>
          <p:cNvPr id="14" name="Прямоугольник 13"/>
          <p:cNvSpPr/>
          <p:nvPr/>
        </p:nvSpPr>
        <p:spPr>
          <a:xfrm>
            <a:off x="533400" y="1524000"/>
            <a:ext cx="3390672" cy="523220"/>
          </a:xfrm>
          <a:prstGeom prst="rect">
            <a:avLst/>
          </a:prstGeom>
        </p:spPr>
        <p:txBody>
          <a:bodyPr wrap="none">
            <a:spAutoFit/>
          </a:bodyPr>
          <a:lstStyle/>
          <a:p>
            <a:r>
              <a:rPr lang="ru-RU" sz="1400" b="1" dirty="0" smtClean="0">
                <a:latin typeface="+mj-lt"/>
                <a:ea typeface="Times New Roman" panose="02020603050405020304" pitchFamily="18" charset="0"/>
              </a:rPr>
              <a:t>Срок освоения программы: </a:t>
            </a:r>
            <a:r>
              <a:rPr lang="ru-RU" sz="1400" dirty="0" smtClean="0">
                <a:latin typeface="+mj-lt"/>
                <a:ea typeface="Times New Roman" panose="02020603050405020304" pitchFamily="18" charset="0"/>
              </a:rPr>
              <a:t>4 недели</a:t>
            </a:r>
          </a:p>
          <a:p>
            <a:r>
              <a:rPr lang="ru-RU" sz="1400" b="1" dirty="0" smtClean="0">
                <a:latin typeface="+mj-lt"/>
                <a:ea typeface="Times New Roman" panose="02020603050405020304" pitchFamily="18" charset="0"/>
              </a:rPr>
              <a:t>Объем часов: </a:t>
            </a:r>
            <a:r>
              <a:rPr lang="ru-RU" sz="1400" dirty="0" smtClean="0">
                <a:latin typeface="+mj-lt"/>
                <a:ea typeface="Times New Roman" panose="02020603050405020304" pitchFamily="18" charset="0"/>
              </a:rPr>
              <a:t>16 часов </a:t>
            </a:r>
            <a:endParaRPr lang="ru-RU" sz="1400" dirty="0">
              <a:latin typeface="+mj-lt"/>
            </a:endParaRPr>
          </a:p>
        </p:txBody>
      </p:sp>
      <p:sp>
        <p:nvSpPr>
          <p:cNvPr id="16" name="Прямоугольник 15"/>
          <p:cNvSpPr/>
          <p:nvPr/>
        </p:nvSpPr>
        <p:spPr>
          <a:xfrm>
            <a:off x="533400" y="1977198"/>
            <a:ext cx="3015569" cy="523220"/>
          </a:xfrm>
          <a:prstGeom prst="rect">
            <a:avLst/>
          </a:prstGeom>
        </p:spPr>
        <p:txBody>
          <a:bodyPr wrap="none">
            <a:spAutoFit/>
          </a:bodyPr>
          <a:lstStyle/>
          <a:p>
            <a:r>
              <a:rPr lang="ru-RU" sz="1400" b="1" dirty="0">
                <a:latin typeface="+mj-lt"/>
                <a:cs typeface="Times New Roman" panose="02020603050405020304" pitchFamily="18" charset="0"/>
              </a:rPr>
              <a:t>Форма </a:t>
            </a:r>
            <a:r>
              <a:rPr lang="ru-RU" sz="1400" b="1" dirty="0" smtClean="0">
                <a:latin typeface="+mj-lt"/>
                <a:cs typeface="Times New Roman" panose="02020603050405020304" pitchFamily="18" charset="0"/>
              </a:rPr>
              <a:t>обучения: </a:t>
            </a:r>
            <a:r>
              <a:rPr lang="ru-RU" sz="1400" kern="100" dirty="0" smtClean="0">
                <a:latin typeface="+mj-lt"/>
                <a:ea typeface="SimSun" panose="02010600030101010101" pitchFamily="2" charset="-122"/>
              </a:rPr>
              <a:t>дистанционная</a:t>
            </a:r>
            <a:endParaRPr lang="ru-RU" sz="1000" kern="100" dirty="0">
              <a:latin typeface="+mj-lt"/>
              <a:ea typeface="SimSun" panose="02010600030101010101" pitchFamily="2" charset="-122"/>
            </a:endParaRPr>
          </a:p>
          <a:p>
            <a:r>
              <a:rPr lang="ru-RU" sz="1400" dirty="0" smtClean="0">
                <a:latin typeface="+mj-lt"/>
                <a:cs typeface="Times New Roman" panose="02020603050405020304" pitchFamily="18" charset="0"/>
              </a:rPr>
              <a:t>(заочная)</a:t>
            </a:r>
            <a:endParaRPr lang="ru-RU" sz="1400" dirty="0">
              <a:latin typeface="+mj-lt"/>
              <a:cs typeface="Times New Roman" panose="02020603050405020304" pitchFamily="18" charset="0"/>
            </a:endParaRPr>
          </a:p>
        </p:txBody>
      </p:sp>
      <p:sp>
        <p:nvSpPr>
          <p:cNvPr id="17" name="Прямоугольник 16"/>
          <p:cNvSpPr/>
          <p:nvPr/>
        </p:nvSpPr>
        <p:spPr>
          <a:xfrm>
            <a:off x="533400" y="2435423"/>
            <a:ext cx="2935419" cy="307777"/>
          </a:xfrm>
          <a:prstGeom prst="rect">
            <a:avLst/>
          </a:prstGeom>
        </p:spPr>
        <p:txBody>
          <a:bodyPr wrap="none">
            <a:spAutoFit/>
          </a:bodyPr>
          <a:lstStyle/>
          <a:p>
            <a:pPr>
              <a:spcAft>
                <a:spcPts val="0"/>
              </a:spcAft>
            </a:pPr>
            <a:r>
              <a:rPr lang="ru-RU" sz="1400" b="1" dirty="0">
                <a:latin typeface="+mj-lt"/>
                <a:ea typeface="Times New Roman" panose="02020603050405020304" pitchFamily="18" charset="0"/>
              </a:rPr>
              <a:t>Уровень программы: </a:t>
            </a:r>
            <a:r>
              <a:rPr lang="ru-RU" sz="1400" dirty="0" smtClean="0">
                <a:latin typeface="+mj-lt"/>
                <a:ea typeface="Times New Roman" panose="02020603050405020304" pitchFamily="18" charset="0"/>
              </a:rPr>
              <a:t>стартовый</a:t>
            </a:r>
            <a:endParaRPr lang="ru-RU" sz="1200" dirty="0">
              <a:effectLst/>
              <a:latin typeface="+mj-lt"/>
              <a:ea typeface="Times New Roman" panose="02020603050405020304" pitchFamily="18" charset="0"/>
            </a:endParaRPr>
          </a:p>
        </p:txBody>
      </p:sp>
      <p:sp>
        <p:nvSpPr>
          <p:cNvPr id="19" name="Прямоугольник 18"/>
          <p:cNvSpPr/>
          <p:nvPr/>
        </p:nvSpPr>
        <p:spPr>
          <a:xfrm>
            <a:off x="533400" y="3026926"/>
            <a:ext cx="7848600" cy="3754874"/>
          </a:xfrm>
          <a:prstGeom prst="rect">
            <a:avLst/>
          </a:prstGeom>
        </p:spPr>
        <p:txBody>
          <a:bodyPr wrap="square">
            <a:spAutoFit/>
          </a:bodyPr>
          <a:lstStyle/>
          <a:p>
            <a:pPr algn="just"/>
            <a:r>
              <a:rPr lang="ru-RU" sz="1400" b="1" dirty="0">
                <a:latin typeface="+mj-lt"/>
                <a:cs typeface="Times New Roman" panose="02020603050405020304" pitchFamily="18" charset="0"/>
              </a:rPr>
              <a:t>Форма и режим занятий </a:t>
            </a:r>
          </a:p>
          <a:p>
            <a:pPr algn="just"/>
            <a:r>
              <a:rPr lang="ru-RU" sz="1400" dirty="0">
                <a:latin typeface="+mj-lt"/>
                <a:cs typeface="Times New Roman" panose="02020603050405020304" pitchFamily="18" charset="0"/>
              </a:rPr>
              <a:t>При дистанционном обучении по программе используются следующие </a:t>
            </a:r>
            <a:r>
              <a:rPr lang="ru-RU" sz="1400" dirty="0" smtClean="0">
                <a:latin typeface="+mj-lt"/>
                <a:cs typeface="Times New Roman" panose="02020603050405020304" pitchFamily="18" charset="0"/>
              </a:rPr>
              <a:t>формы занятий:</a:t>
            </a:r>
          </a:p>
          <a:p>
            <a:pPr algn="just"/>
            <a:r>
              <a:rPr lang="ru-RU" sz="1400" dirty="0" smtClean="0">
                <a:latin typeface="+mj-lt"/>
                <a:cs typeface="Times New Roman" panose="02020603050405020304" pitchFamily="18" charset="0"/>
              </a:rPr>
              <a:t>- </a:t>
            </a:r>
            <a:r>
              <a:rPr lang="ru-RU" sz="1400" dirty="0">
                <a:latin typeface="+mj-lt"/>
                <a:cs typeface="Times New Roman" panose="02020603050405020304" pitchFamily="18" charset="0"/>
              </a:rPr>
              <a:t>теоретические занятия, с </a:t>
            </a:r>
            <a:r>
              <a:rPr lang="ru-RU" sz="1400" dirty="0" smtClean="0">
                <a:latin typeface="+mj-lt"/>
                <a:cs typeface="Times New Roman" panose="02020603050405020304" pitchFamily="18" charset="0"/>
              </a:rPr>
              <a:t>иллюстрациями;</a:t>
            </a:r>
            <a:endParaRPr lang="ru-RU" sz="1400" dirty="0">
              <a:latin typeface="+mj-lt"/>
              <a:cs typeface="Times New Roman" panose="02020603050405020304" pitchFamily="18" charset="0"/>
            </a:endParaRPr>
          </a:p>
          <a:p>
            <a:pPr algn="just"/>
            <a:r>
              <a:rPr lang="ru-RU" sz="1400" dirty="0">
                <a:latin typeface="+mj-lt"/>
                <a:cs typeface="Times New Roman" panose="02020603050405020304" pitchFamily="18" charset="0"/>
              </a:rPr>
              <a:t>- тестовые задания по изученным теоретическим темам;</a:t>
            </a:r>
          </a:p>
          <a:p>
            <a:pPr algn="just"/>
            <a:r>
              <a:rPr lang="ru-RU" sz="1400" dirty="0">
                <a:latin typeface="+mj-lt"/>
                <a:cs typeface="Times New Roman" panose="02020603050405020304" pitchFamily="18" charset="0"/>
              </a:rPr>
              <a:t>- адресные дистанционные консультации, ответы на комментарии.</a:t>
            </a:r>
          </a:p>
          <a:p>
            <a:pPr algn="just"/>
            <a:endParaRPr lang="ru-RU" sz="1400" dirty="0" smtClean="0">
              <a:latin typeface="+mj-lt"/>
              <a:cs typeface="Times New Roman" panose="02020603050405020304" pitchFamily="18" charset="0"/>
            </a:endParaRPr>
          </a:p>
          <a:p>
            <a:pPr algn="just"/>
            <a:r>
              <a:rPr lang="ru-RU" sz="1400" dirty="0" smtClean="0">
                <a:latin typeface="+mj-lt"/>
                <a:cs typeface="Times New Roman" panose="02020603050405020304" pitchFamily="18" charset="0"/>
              </a:rPr>
              <a:t>Занятия </a:t>
            </a:r>
            <a:r>
              <a:rPr lang="ru-RU" sz="1400" dirty="0">
                <a:latin typeface="+mj-lt"/>
                <a:cs typeface="Times New Roman" panose="02020603050405020304" pitchFamily="18" charset="0"/>
              </a:rPr>
              <a:t>проводятся на образовательной платформе </a:t>
            </a:r>
            <a:r>
              <a:rPr lang="ru-RU" sz="1400" dirty="0">
                <a:latin typeface="+mj-lt"/>
                <a:cs typeface="Times New Roman" panose="02020603050405020304" pitchFamily="18" charset="0"/>
                <a:hlinkClick r:id="rId3"/>
              </a:rPr>
              <a:t>https://</a:t>
            </a:r>
            <a:r>
              <a:rPr lang="ru-RU" sz="1400" dirty="0" smtClean="0">
                <a:latin typeface="+mj-lt"/>
                <a:cs typeface="Times New Roman" panose="02020603050405020304" pitchFamily="18" charset="0"/>
                <a:hlinkClick r:id="rId3"/>
              </a:rPr>
              <a:t>stepik.org</a:t>
            </a:r>
            <a:endParaRPr lang="ru-RU" sz="1400" dirty="0" smtClean="0">
              <a:latin typeface="+mj-lt"/>
              <a:cs typeface="Times New Roman" panose="02020603050405020304" pitchFamily="18" charset="0"/>
            </a:endParaRPr>
          </a:p>
          <a:p>
            <a:pPr algn="just"/>
            <a:r>
              <a:rPr lang="ru-RU" sz="1400" dirty="0" smtClean="0">
                <a:latin typeface="+mj-lt"/>
                <a:cs typeface="Times New Roman" panose="02020603050405020304" pitchFamily="18" charset="0"/>
              </a:rPr>
              <a:t>Ссылка для регистрации: </a:t>
            </a:r>
            <a:r>
              <a:rPr lang="en-US" sz="1400" dirty="0">
                <a:latin typeface="+mj-lt"/>
                <a:cs typeface="Times New Roman" panose="02020603050405020304" pitchFamily="18" charset="0"/>
                <a:hlinkClick r:id="rId4"/>
              </a:rPr>
              <a:t>https://</a:t>
            </a:r>
            <a:r>
              <a:rPr lang="en-US" sz="1400" dirty="0" smtClean="0">
                <a:latin typeface="+mj-lt"/>
                <a:cs typeface="Times New Roman" panose="02020603050405020304" pitchFamily="18" charset="0"/>
                <a:hlinkClick r:id="rId4"/>
              </a:rPr>
              <a:t>stepik.org/course/184504</a:t>
            </a:r>
            <a:endParaRPr lang="ru-RU" sz="1400" dirty="0" smtClean="0">
              <a:latin typeface="+mj-lt"/>
              <a:cs typeface="Times New Roman" panose="02020603050405020304" pitchFamily="18" charset="0"/>
            </a:endParaRPr>
          </a:p>
          <a:p>
            <a:pPr algn="just"/>
            <a:endParaRPr lang="ru-RU" sz="1400" dirty="0">
              <a:latin typeface="+mj-lt"/>
              <a:cs typeface="Times New Roman" panose="02020603050405020304" pitchFamily="18" charset="0"/>
            </a:endParaRPr>
          </a:p>
          <a:p>
            <a:pPr algn="just"/>
            <a:r>
              <a:rPr lang="ru-RU" sz="1400" dirty="0" smtClean="0">
                <a:latin typeface="+mj-lt"/>
                <a:cs typeface="Times New Roman" panose="02020603050405020304" pitchFamily="18" charset="0"/>
              </a:rPr>
              <a:t>Учебно-методический </a:t>
            </a:r>
            <a:r>
              <a:rPr lang="ru-RU" sz="1400" dirty="0">
                <a:latin typeface="+mj-lt"/>
                <a:cs typeface="Times New Roman" panose="02020603050405020304" pitchFamily="18" charset="0"/>
              </a:rPr>
              <a:t>комплекс включает электронные образовательные </a:t>
            </a:r>
            <a:r>
              <a:rPr lang="ru-RU" sz="1400" dirty="0" smtClean="0">
                <a:latin typeface="+mj-lt"/>
                <a:cs typeface="Times New Roman" panose="02020603050405020304" pitchFamily="18" charset="0"/>
              </a:rPr>
              <a:t>ресурсы</a:t>
            </a:r>
            <a:br>
              <a:rPr lang="ru-RU" sz="1400" dirty="0" smtClean="0">
                <a:latin typeface="+mj-lt"/>
                <a:cs typeface="Times New Roman" panose="02020603050405020304" pitchFamily="18" charset="0"/>
              </a:rPr>
            </a:br>
            <a:r>
              <a:rPr lang="ru-RU" sz="1400" dirty="0" smtClean="0">
                <a:latin typeface="+mj-lt"/>
                <a:cs typeface="Times New Roman" panose="02020603050405020304" pitchFamily="18" charset="0"/>
              </a:rPr>
              <a:t>для </a:t>
            </a:r>
            <a:r>
              <a:rPr lang="ru-RU" sz="1400" dirty="0">
                <a:latin typeface="+mj-lt"/>
                <a:cs typeface="Times New Roman" panose="02020603050405020304" pitchFamily="18" charset="0"/>
              </a:rPr>
              <a:t>самостоятельной работы обучающихся</a:t>
            </a:r>
            <a:r>
              <a:rPr lang="ru-RU" sz="1400" dirty="0" smtClean="0">
                <a:latin typeface="+mj-lt"/>
                <a:cs typeface="Times New Roman" panose="02020603050405020304" pitchFamily="18" charset="0"/>
              </a:rPr>
              <a:t>.</a:t>
            </a:r>
          </a:p>
          <a:p>
            <a:endParaRPr lang="ru-RU" sz="1400" dirty="0">
              <a:latin typeface="+mj-lt"/>
              <a:cs typeface="Times New Roman" panose="02020603050405020304" pitchFamily="18" charset="0"/>
            </a:endParaRPr>
          </a:p>
          <a:p>
            <a:r>
              <a:rPr lang="ru-RU" sz="1400" dirty="0">
                <a:latin typeface="+mj-lt"/>
                <a:cs typeface="Times New Roman" panose="02020603050405020304" pitchFamily="18" charset="0"/>
              </a:rPr>
              <a:t>Продолжительность одного занятия 30 </a:t>
            </a:r>
            <a:r>
              <a:rPr lang="ru-RU" sz="1400" dirty="0" smtClean="0">
                <a:latin typeface="+mj-lt"/>
                <a:cs typeface="Times New Roman" panose="02020603050405020304" pitchFamily="18" charset="0"/>
              </a:rPr>
              <a:t>минут (1 </a:t>
            </a:r>
            <a:r>
              <a:rPr lang="ru-RU" sz="1400" dirty="0">
                <a:latin typeface="+mj-lt"/>
                <a:cs typeface="Times New Roman" panose="02020603050405020304" pitchFamily="18" charset="0"/>
              </a:rPr>
              <a:t>академический </a:t>
            </a:r>
            <a:r>
              <a:rPr lang="ru-RU" sz="1400" dirty="0" smtClean="0">
                <a:latin typeface="+mj-lt"/>
                <a:cs typeface="Times New Roman" panose="02020603050405020304" pitchFamily="18" charset="0"/>
              </a:rPr>
              <a:t>час)</a:t>
            </a:r>
            <a:endParaRPr lang="ru-RU" sz="1400" dirty="0">
              <a:latin typeface="+mj-lt"/>
              <a:cs typeface="Times New Roman" panose="02020603050405020304" pitchFamily="18" charset="0"/>
            </a:endParaRPr>
          </a:p>
          <a:p>
            <a:r>
              <a:rPr lang="ru-RU" sz="1400" dirty="0">
                <a:latin typeface="+mj-lt"/>
                <a:cs typeface="Times New Roman" panose="02020603050405020304" pitchFamily="18" charset="0"/>
              </a:rPr>
              <a:t>Перерыв между занятиями: 10 минут.</a:t>
            </a:r>
          </a:p>
          <a:p>
            <a:r>
              <a:rPr lang="ru-RU" sz="1400" dirty="0">
                <a:latin typeface="+mj-lt"/>
                <a:cs typeface="Times New Roman" panose="02020603050405020304" pitchFamily="18" charset="0"/>
              </a:rPr>
              <a:t>Занятия проводятся по 2-4 раза в </a:t>
            </a:r>
            <a:r>
              <a:rPr lang="ru-RU" sz="1400" dirty="0" smtClean="0">
                <a:latin typeface="+mj-lt"/>
                <a:cs typeface="Times New Roman" panose="02020603050405020304" pitchFamily="18" charset="0"/>
              </a:rPr>
              <a:t>неделю, в зависимости от свободного времени обучающегося. </a:t>
            </a:r>
          </a:p>
          <a:p>
            <a:pPr algn="just"/>
            <a:endParaRPr lang="ru-RU" sz="1400" dirty="0">
              <a:latin typeface="+mj-lt"/>
              <a:cs typeface="Times New Roman" panose="02020603050405020304" pitchFamily="18" charset="0"/>
            </a:endParaRPr>
          </a:p>
        </p:txBody>
      </p:sp>
      <p:pic>
        <p:nvPicPr>
          <p:cNvPr id="15" name="Рисунок 14"/>
          <p:cNvPicPr>
            <a:picLocks noChangeAspect="1"/>
          </p:cNvPicPr>
          <p:nvPr/>
        </p:nvPicPr>
        <p:blipFill>
          <a:blip r:embed="rId5"/>
          <a:stretch>
            <a:fillRect/>
          </a:stretch>
        </p:blipFill>
        <p:spPr>
          <a:xfrm>
            <a:off x="4876800" y="757998"/>
            <a:ext cx="2819400" cy="2114550"/>
          </a:xfrm>
          <a:prstGeom prst="rect">
            <a:avLst/>
          </a:prstGeom>
        </p:spPr>
      </p:pic>
    </p:spTree>
    <p:extLst>
      <p:ext uri="{BB962C8B-B14F-4D97-AF65-F5344CB8AC3E}">
        <p14:creationId xmlns:p14="http://schemas.microsoft.com/office/powerpoint/2010/main" val="222829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89531" y="352246"/>
            <a:ext cx="7968669" cy="6555641"/>
          </a:xfrm>
          <a:prstGeom prst="rect">
            <a:avLst/>
          </a:prstGeom>
        </p:spPr>
        <p:txBody>
          <a:bodyPr wrap="square">
            <a:spAutoFit/>
          </a:bodyPr>
          <a:lstStyle/>
          <a:p>
            <a:r>
              <a:rPr lang="ru-RU" sz="1400" b="1" u="sng" dirty="0">
                <a:cs typeface="Times New Roman" panose="02020603050405020304" pitchFamily="18" charset="0"/>
              </a:rPr>
              <a:t>УСЛОВИЯ РЕАЛИЗАЦИИ </a:t>
            </a:r>
            <a:r>
              <a:rPr lang="ru-RU" sz="1400" b="1" u="sng" dirty="0" smtClean="0">
                <a:cs typeface="Times New Roman" panose="02020603050405020304" pitchFamily="18" charset="0"/>
              </a:rPr>
              <a:t>ПРОГРАММЫ:</a:t>
            </a:r>
            <a:endParaRPr lang="ru-RU" sz="1400" b="1" u="sng" dirty="0">
              <a:cs typeface="Times New Roman" panose="02020603050405020304" pitchFamily="18" charset="0"/>
            </a:endParaRPr>
          </a:p>
          <a:p>
            <a:pPr>
              <a:spcAft>
                <a:spcPts val="0"/>
              </a:spcAft>
            </a:pPr>
            <a:r>
              <a:rPr lang="ru-RU" sz="1400" b="1" u="sng" kern="100" dirty="0" smtClean="0">
                <a:ea typeface="SimSun" panose="02010600030101010101" pitchFamily="2" charset="-122"/>
                <a:cs typeface="Times New Roman" panose="02020603050405020304" pitchFamily="18" charset="0"/>
              </a:rPr>
              <a:t>Материально-техническое </a:t>
            </a:r>
            <a:r>
              <a:rPr lang="ru-RU" sz="1400" b="1" u="sng" kern="100" dirty="0">
                <a:ea typeface="SimSun" panose="02010600030101010101" pitchFamily="2" charset="-122"/>
                <a:cs typeface="Times New Roman" panose="02020603050405020304" pitchFamily="18" charset="0"/>
              </a:rPr>
              <a:t>оснащение</a:t>
            </a:r>
            <a:r>
              <a:rPr lang="ru-RU" sz="1400" b="1" kern="100" dirty="0" smtClean="0">
                <a:ea typeface="SimSun" panose="02010600030101010101" pitchFamily="2" charset="-122"/>
                <a:cs typeface="Times New Roman" panose="02020603050405020304" pitchFamily="18" charset="0"/>
              </a:rPr>
              <a:t>: </a:t>
            </a:r>
            <a:r>
              <a:rPr lang="ru-RU" sz="1400" kern="100" dirty="0" smtClean="0">
                <a:ea typeface="SimSun" panose="02010600030101010101" pitchFamily="2" charset="-122"/>
                <a:cs typeface="Times New Roman" panose="02020603050405020304" pitchFamily="18" charset="0"/>
              </a:rPr>
              <a:t>п</a:t>
            </a:r>
            <a:r>
              <a:rPr lang="ru-RU" sz="1400" dirty="0" smtClean="0">
                <a:ea typeface="Times New Roman" panose="02020603050405020304" pitchFamily="18" charset="0"/>
                <a:cs typeface="Times New Roman" panose="02020603050405020304" pitchFamily="18" charset="0"/>
              </a:rPr>
              <a:t>оскольку </a:t>
            </a:r>
            <a:r>
              <a:rPr lang="ru-RU" sz="1400" dirty="0">
                <a:ea typeface="Times New Roman" panose="02020603050405020304" pitchFamily="18" charset="0"/>
                <a:cs typeface="Times New Roman" panose="02020603050405020304" pitchFamily="18" charset="0"/>
              </a:rPr>
              <a:t>данный курс дистанционный, обучающий может зайти на платформу с любого, удобного для него гаджета. </a:t>
            </a:r>
            <a:endParaRPr lang="ru-RU" sz="1400" kern="100" dirty="0">
              <a:ea typeface="SimSun" panose="02010600030101010101" pitchFamily="2" charset="-122"/>
              <a:cs typeface="Times New Roman" panose="02020603050405020304" pitchFamily="18" charset="0"/>
            </a:endParaRPr>
          </a:p>
          <a:p>
            <a:pPr algn="just">
              <a:spcAft>
                <a:spcPts val="0"/>
              </a:spcAft>
            </a:pPr>
            <a:r>
              <a:rPr lang="ru-RU" sz="1400" b="1" kern="100" dirty="0" smtClean="0">
                <a:ea typeface="SimSun" panose="02010600030101010101" pitchFamily="2" charset="-122"/>
                <a:cs typeface="Times New Roman" panose="02020603050405020304" pitchFamily="18" charset="0"/>
              </a:rPr>
              <a:t>Информационное </a:t>
            </a:r>
            <a:r>
              <a:rPr lang="ru-RU" sz="1400" b="1" kern="100" dirty="0">
                <a:ea typeface="SimSun" panose="02010600030101010101" pitchFamily="2" charset="-122"/>
                <a:cs typeface="Times New Roman" panose="02020603050405020304" pitchFamily="18" charset="0"/>
              </a:rPr>
              <a:t>обеспечение</a:t>
            </a:r>
            <a:r>
              <a:rPr lang="ru-RU" sz="1400" b="1" kern="100" dirty="0" smtClean="0">
                <a:ea typeface="SimSun" panose="02010600030101010101" pitchFamily="2" charset="-122"/>
                <a:cs typeface="Times New Roman" panose="02020603050405020304" pitchFamily="18" charset="0"/>
              </a:rPr>
              <a:t>: </a:t>
            </a:r>
            <a:r>
              <a:rPr lang="ru-RU" sz="1400" kern="100" dirty="0">
                <a:ea typeface="SimSun" panose="02010600030101010101" pitchFamily="2" charset="-122"/>
                <a:cs typeface="Times New Roman" panose="02020603050405020304" pitchFamily="18" charset="0"/>
              </a:rPr>
              <a:t>о</a:t>
            </a:r>
            <a:r>
              <a:rPr lang="ru-RU" sz="1400" kern="100" dirty="0" smtClean="0">
                <a:ea typeface="SimSun" panose="02010600030101010101" pitchFamily="2" charset="-122"/>
                <a:cs typeface="Times New Roman" panose="02020603050405020304" pitchFamily="18" charset="0"/>
              </a:rPr>
              <a:t>фициальный </a:t>
            </a:r>
            <a:r>
              <a:rPr lang="ru-RU" sz="1400" kern="100" dirty="0">
                <a:ea typeface="SimSun" panose="02010600030101010101" pitchFamily="2" charset="-122"/>
                <a:cs typeface="Times New Roman" panose="02020603050405020304" pitchFamily="18" charset="0"/>
              </a:rPr>
              <a:t>сайт </a:t>
            </a:r>
            <a:r>
              <a:rPr lang="en-US" sz="1400" kern="100" dirty="0" err="1" smtClean="0">
                <a:ea typeface="SimSun" panose="02010600030101010101" pitchFamily="2" charset="-122"/>
                <a:cs typeface="Times New Roman" panose="02020603050405020304" pitchFamily="18" charset="0"/>
              </a:rPr>
              <a:t>Stepik</a:t>
            </a:r>
            <a:r>
              <a:rPr lang="ru-RU" sz="1400" kern="100" dirty="0" smtClean="0">
                <a:ea typeface="SimSun" panose="02010600030101010101" pitchFamily="2" charset="-122"/>
                <a:cs typeface="Times New Roman" panose="02020603050405020304" pitchFamily="18" charset="0"/>
              </a:rPr>
              <a:t>. </a:t>
            </a:r>
            <a:r>
              <a:rPr lang="ru-RU" sz="1400" dirty="0" smtClean="0">
                <a:cs typeface="Times New Roman" panose="02020603050405020304" pitchFamily="18" charset="0"/>
              </a:rPr>
              <a:t>Режим </a:t>
            </a:r>
            <a:r>
              <a:rPr lang="ru-RU" sz="1400" dirty="0">
                <a:cs typeface="Times New Roman" panose="02020603050405020304" pitchFamily="18" charset="0"/>
              </a:rPr>
              <a:t>доступа: </a:t>
            </a:r>
            <a:r>
              <a:rPr lang="ru-RU" sz="1400" u="sng" dirty="0">
                <a:cs typeface="Times New Roman" panose="02020603050405020304" pitchFamily="18" charset="0"/>
                <a:hlinkClick r:id="rId2"/>
              </a:rPr>
              <a:t>https://stepik.org/course/184504</a:t>
            </a:r>
            <a:r>
              <a:rPr lang="ru-RU" sz="1400" b="1" dirty="0">
                <a:cs typeface="Times New Roman" panose="02020603050405020304" pitchFamily="18" charset="0"/>
              </a:rPr>
              <a:t> </a:t>
            </a:r>
            <a:endParaRPr lang="ru-RU" sz="1400" dirty="0">
              <a:cs typeface="Times New Roman" panose="02020603050405020304" pitchFamily="18" charset="0"/>
            </a:endParaRPr>
          </a:p>
          <a:p>
            <a:pPr algn="just"/>
            <a:r>
              <a:rPr lang="ru-RU" sz="1400" b="1" dirty="0">
                <a:cs typeface="Times New Roman" panose="02020603050405020304" pitchFamily="18" charset="0"/>
              </a:rPr>
              <a:t>Средства обучения</a:t>
            </a:r>
            <a:r>
              <a:rPr lang="ru-RU" sz="1400" b="1" dirty="0" smtClean="0">
                <a:cs typeface="Times New Roman" panose="02020603050405020304" pitchFamily="18" charset="0"/>
              </a:rPr>
              <a:t>: </a:t>
            </a:r>
            <a:r>
              <a:rPr lang="ru-RU" sz="1400" kern="100" dirty="0" smtClean="0">
                <a:ea typeface="SimSun" panose="02010600030101010101" pitchFamily="2" charset="-122"/>
                <a:cs typeface="Times New Roman" panose="02020603050405020304" pitchFamily="18" charset="0"/>
              </a:rPr>
              <a:t>операционная </a:t>
            </a:r>
            <a:r>
              <a:rPr lang="ru-RU" sz="1400" kern="100" dirty="0">
                <a:ea typeface="SimSun" panose="02010600030101010101" pitchFamily="2" charset="-122"/>
                <a:cs typeface="Times New Roman" panose="02020603050405020304" pitchFamily="18" charset="0"/>
              </a:rPr>
              <a:t>система Windows (7, 8 или 10 версии</a:t>
            </a:r>
            <a:r>
              <a:rPr lang="ru-RU" sz="1400" kern="100" dirty="0" smtClean="0">
                <a:ea typeface="SimSun" panose="02010600030101010101" pitchFamily="2" charset="-122"/>
                <a:cs typeface="Times New Roman" panose="02020603050405020304" pitchFamily="18" charset="0"/>
              </a:rPr>
              <a:t>); браузер </a:t>
            </a:r>
            <a:r>
              <a:rPr lang="ru-RU" sz="1400" kern="100" dirty="0">
                <a:ea typeface="SimSun" panose="02010600030101010101" pitchFamily="2" charset="-122"/>
                <a:cs typeface="Times New Roman" panose="02020603050405020304" pitchFamily="18" charset="0"/>
              </a:rPr>
              <a:t>для доступа к сети </a:t>
            </a:r>
            <a:r>
              <a:rPr lang="ru-RU" sz="1400" kern="100" dirty="0" smtClean="0">
                <a:ea typeface="SimSun" panose="02010600030101010101" pitchFamily="2" charset="-122"/>
                <a:cs typeface="Times New Roman" panose="02020603050405020304" pitchFamily="18" charset="0"/>
              </a:rPr>
              <a:t>Интернет; курс </a:t>
            </a:r>
            <a:r>
              <a:rPr lang="ru-RU" sz="1400" kern="100" dirty="0">
                <a:ea typeface="SimSun" panose="02010600030101010101" pitchFamily="2" charset="-122"/>
                <a:cs typeface="Times New Roman" panose="02020603050405020304" pitchFamily="18" charset="0"/>
              </a:rPr>
              <a:t>«АЗЫ РОБОТОТЕХНИКИ WE DO 2.0</a:t>
            </a:r>
            <a:r>
              <a:rPr lang="ru-RU" sz="1400" kern="100" dirty="0" smtClean="0">
                <a:ea typeface="SimSun" panose="02010600030101010101" pitchFamily="2" charset="-122"/>
                <a:cs typeface="Times New Roman" panose="02020603050405020304" pitchFamily="18" charset="0"/>
              </a:rPr>
              <a:t>».</a:t>
            </a:r>
            <a:r>
              <a:rPr lang="ru-RU" sz="1400" b="1" dirty="0">
                <a:ea typeface="Times New Roman" panose="02020603050405020304" pitchFamily="18" charset="0"/>
              </a:rPr>
              <a:t> </a:t>
            </a:r>
            <a:endParaRPr lang="ru-RU" sz="1400" b="1" dirty="0" smtClean="0">
              <a:ea typeface="Times New Roman" panose="02020603050405020304" pitchFamily="18" charset="0"/>
            </a:endParaRPr>
          </a:p>
          <a:p>
            <a:pPr algn="just"/>
            <a:endParaRPr lang="ru-RU" sz="1400" b="1" dirty="0">
              <a:ea typeface="Times New Roman" panose="02020603050405020304" pitchFamily="18" charset="0"/>
            </a:endParaRPr>
          </a:p>
          <a:p>
            <a:r>
              <a:rPr lang="ru-RU" sz="1400" b="1" u="sng" dirty="0" smtClean="0">
                <a:ea typeface="Times New Roman" panose="02020603050405020304" pitchFamily="18" charset="0"/>
              </a:rPr>
              <a:t>МЕТОДИЧЕСКИЕ </a:t>
            </a:r>
            <a:r>
              <a:rPr lang="ru-RU" sz="1400" b="1" u="sng" dirty="0">
                <a:ea typeface="Times New Roman" panose="02020603050405020304" pitchFamily="18" charset="0"/>
              </a:rPr>
              <a:t>МАТЕРИАЛЫ, СОПРОВОЖДАЮЩИХ РЕАЛИЗАЦИЮ </a:t>
            </a:r>
            <a:r>
              <a:rPr lang="ru-RU" sz="1400" b="1" u="sng" dirty="0" smtClean="0">
                <a:ea typeface="Times New Roman" panose="02020603050405020304" pitchFamily="18" charset="0"/>
              </a:rPr>
              <a:t>ПРОГРАММЫ:</a:t>
            </a:r>
          </a:p>
          <a:p>
            <a:r>
              <a:rPr lang="ru-RU" sz="1400" b="1" dirty="0" smtClean="0">
                <a:cs typeface="Times New Roman" panose="02020603050405020304" pitchFamily="18" charset="0"/>
              </a:rPr>
              <a:t>Методы </a:t>
            </a:r>
            <a:r>
              <a:rPr lang="ru-RU" sz="1400" b="1" dirty="0">
                <a:cs typeface="Times New Roman" panose="02020603050405020304" pitchFamily="18" charset="0"/>
              </a:rPr>
              <a:t>обучения</a:t>
            </a:r>
            <a:r>
              <a:rPr lang="ru-RU" sz="1400" dirty="0">
                <a:cs typeface="Times New Roman" panose="02020603050405020304" pitchFamily="18" charset="0"/>
              </a:rPr>
              <a:t> соответствуют возрастным особенностям детей школьного возраста </a:t>
            </a:r>
            <a:r>
              <a:rPr lang="ru-RU" sz="1400" dirty="0" smtClean="0">
                <a:cs typeface="Times New Roman" panose="02020603050405020304" pitchFamily="18" charset="0"/>
              </a:rPr>
              <a:t/>
            </a:r>
            <a:br>
              <a:rPr lang="ru-RU" sz="1400" dirty="0" smtClean="0">
                <a:cs typeface="Times New Roman" panose="02020603050405020304" pitchFamily="18" charset="0"/>
              </a:rPr>
            </a:br>
            <a:r>
              <a:rPr lang="ru-RU" sz="1400" dirty="0" smtClean="0">
                <a:cs typeface="Times New Roman" panose="02020603050405020304" pitchFamily="18" charset="0"/>
              </a:rPr>
              <a:t>(</a:t>
            </a:r>
            <a:r>
              <a:rPr lang="ru-RU" sz="1400" dirty="0">
                <a:cs typeface="Times New Roman" panose="02020603050405020304" pitchFamily="18" charset="0"/>
              </a:rPr>
              <a:t>7-12 лет) и включают:</a:t>
            </a:r>
          </a:p>
          <a:p>
            <a:pPr marL="285750" lvl="0" indent="-285750">
              <a:buFont typeface="Times New Roman" pitchFamily="18" charset="0"/>
              <a:buChar char="₋"/>
            </a:pPr>
            <a:r>
              <a:rPr lang="ru-RU" sz="1400" dirty="0" smtClean="0">
                <a:cs typeface="Times New Roman" panose="02020603050405020304" pitchFamily="18" charset="0"/>
              </a:rPr>
              <a:t>проблемно-поисковый </a:t>
            </a:r>
            <a:r>
              <a:rPr lang="ru-RU" sz="1400" dirty="0">
                <a:cs typeface="Times New Roman" panose="02020603050405020304" pitchFamily="18" charset="0"/>
              </a:rPr>
              <a:t>метод (для понимания смысла поставленных задач и поиска точного решения);</a:t>
            </a:r>
          </a:p>
          <a:p>
            <a:pPr marL="285750" lvl="0" indent="-285750">
              <a:buFont typeface="Times New Roman" pitchFamily="18" charset="0"/>
              <a:buChar char="₋"/>
            </a:pPr>
            <a:r>
              <a:rPr lang="ru-RU" sz="1400" dirty="0" smtClean="0">
                <a:cs typeface="Times New Roman" panose="02020603050405020304" pitchFamily="18" charset="0"/>
              </a:rPr>
              <a:t>метод </a:t>
            </a:r>
            <a:r>
              <a:rPr lang="ru-RU" sz="1400" dirty="0">
                <a:cs typeface="Times New Roman" panose="02020603050405020304" pitchFamily="18" charset="0"/>
              </a:rPr>
              <a:t>самостоятельного анализа (для установления зависимостей, анализа найденного решения и обоснования полученного результата);</a:t>
            </a:r>
          </a:p>
          <a:p>
            <a:pPr marL="285750" lvl="0" indent="-285750">
              <a:buFont typeface="Times New Roman" pitchFamily="18" charset="0"/>
              <a:buChar char="₋"/>
            </a:pPr>
            <a:r>
              <a:rPr lang="ru-RU" sz="1400" dirty="0" smtClean="0">
                <a:cs typeface="Times New Roman" panose="02020603050405020304" pitchFamily="18" charset="0"/>
              </a:rPr>
              <a:t>метод </a:t>
            </a:r>
            <a:r>
              <a:rPr lang="ru-RU" sz="1400" dirty="0">
                <a:cs typeface="Times New Roman" panose="02020603050405020304" pitchFamily="18" charset="0"/>
              </a:rPr>
              <a:t>поощрения познавательной активности детей (для создания положительного эмоционального настроя).</a:t>
            </a:r>
          </a:p>
          <a:p>
            <a:r>
              <a:rPr lang="ru-RU" sz="1400" dirty="0" smtClean="0">
                <a:cs typeface="Times New Roman" panose="02020603050405020304" pitchFamily="18" charset="0"/>
              </a:rPr>
              <a:t>Основными </a:t>
            </a:r>
            <a:r>
              <a:rPr lang="ru-RU" sz="1400" b="1" u="sng" dirty="0">
                <a:cs typeface="Times New Roman" panose="02020603050405020304" pitchFamily="18" charset="0"/>
              </a:rPr>
              <a:t>педагогическими технологиями</a:t>
            </a:r>
            <a:r>
              <a:rPr lang="ru-RU" sz="1400" u="sng" dirty="0">
                <a:cs typeface="Times New Roman" panose="02020603050405020304" pitchFamily="18" charset="0"/>
              </a:rPr>
              <a:t> </a:t>
            </a:r>
            <a:r>
              <a:rPr lang="ru-RU" sz="1400" dirty="0">
                <a:cs typeface="Times New Roman" panose="02020603050405020304" pitchFamily="18" charset="0"/>
              </a:rPr>
              <a:t>данной программы являются</a:t>
            </a:r>
            <a:r>
              <a:rPr lang="ru-RU" sz="1400" dirty="0" smtClean="0">
                <a:cs typeface="Times New Roman" panose="02020603050405020304" pitchFamily="18" charset="0"/>
              </a:rPr>
              <a:t>: ИКТ-технологии </a:t>
            </a:r>
            <a:r>
              <a:rPr lang="ru-RU" sz="1400" dirty="0">
                <a:cs typeface="Times New Roman" panose="02020603050405020304" pitchFamily="18" charset="0"/>
              </a:rPr>
              <a:t>(дистанционные технологии и электронное обучение</a:t>
            </a:r>
            <a:r>
              <a:rPr lang="ru-RU" sz="1400" dirty="0" smtClean="0">
                <a:cs typeface="Times New Roman" panose="02020603050405020304" pitchFamily="18" charset="0"/>
              </a:rPr>
              <a:t>); развивающее </a:t>
            </a:r>
            <a:r>
              <a:rPr lang="ru-RU" sz="1400" dirty="0">
                <a:cs typeface="Times New Roman" panose="02020603050405020304" pitchFamily="18" charset="0"/>
              </a:rPr>
              <a:t>обучение</a:t>
            </a:r>
            <a:r>
              <a:rPr lang="ru-RU" sz="1400" dirty="0" smtClean="0">
                <a:cs typeface="Times New Roman" panose="02020603050405020304" pitchFamily="18" charset="0"/>
              </a:rPr>
              <a:t>; критического </a:t>
            </a:r>
            <a:r>
              <a:rPr lang="ru-RU" sz="1400" dirty="0">
                <a:cs typeface="Times New Roman" panose="02020603050405020304" pitchFamily="18" charset="0"/>
              </a:rPr>
              <a:t>мышления.</a:t>
            </a:r>
          </a:p>
          <a:p>
            <a:r>
              <a:rPr lang="ru-RU" sz="1400" b="1" u="sng" dirty="0" smtClean="0">
                <a:cs typeface="Times New Roman" panose="02020603050405020304" pitchFamily="18" charset="0"/>
              </a:rPr>
              <a:t>Формы работы:</a:t>
            </a:r>
            <a:endParaRPr lang="ru-RU" sz="1400" u="sng" dirty="0">
              <a:cs typeface="Times New Roman" panose="02020603050405020304" pitchFamily="18" charset="0"/>
            </a:endParaRPr>
          </a:p>
          <a:p>
            <a:r>
              <a:rPr lang="ru-RU" sz="1400" i="1" dirty="0">
                <a:cs typeface="Times New Roman" panose="02020603050405020304" pitchFamily="18" charset="0"/>
              </a:rPr>
              <a:t>Практико-теоретическая.</a:t>
            </a:r>
            <a:r>
              <a:rPr lang="ru-RU" sz="1400" dirty="0">
                <a:cs typeface="Times New Roman" panose="02020603050405020304" pitchFamily="18" charset="0"/>
              </a:rPr>
              <a:t> Теоретические сведения по теме сообщаются в дистанционном формате. Теоретический материал сопровождается демонстрацией иллюстрация. Весь объем необходимых теоретических знаний представлен в программном обеспечении. Опыт практического применения образовательных платформ.</a:t>
            </a:r>
          </a:p>
          <a:p>
            <a:r>
              <a:rPr lang="ru-RU" sz="1400" i="1" dirty="0">
                <a:cs typeface="Times New Roman" panose="02020603050405020304" pitchFamily="18" charset="0"/>
              </a:rPr>
              <a:t>Индивидуальная</a:t>
            </a:r>
            <a:r>
              <a:rPr lang="ru-RU" sz="1400" dirty="0">
                <a:cs typeface="Times New Roman" panose="02020603050405020304" pitchFamily="18" charset="0"/>
              </a:rPr>
              <a:t>. Включает индивидуальный ответ на вопрос, в комментариях, обратная связь. </a:t>
            </a:r>
          </a:p>
          <a:p>
            <a:r>
              <a:rPr lang="ru-RU" sz="1400" b="1" u="sng" dirty="0" smtClean="0">
                <a:cs typeface="Times New Roman" panose="02020603050405020304" pitchFamily="18" charset="0"/>
              </a:rPr>
              <a:t>Методы </a:t>
            </a:r>
            <a:r>
              <a:rPr lang="ru-RU" sz="1400" b="1" u="sng" dirty="0">
                <a:cs typeface="Times New Roman" panose="02020603050405020304" pitchFamily="18" charset="0"/>
              </a:rPr>
              <a:t>поощрения</a:t>
            </a:r>
            <a:r>
              <a:rPr lang="ru-RU" sz="1400" dirty="0" smtClean="0">
                <a:cs typeface="Times New Roman" panose="02020603050405020304" pitchFamily="18" charset="0"/>
              </a:rPr>
              <a:t>: метод </a:t>
            </a:r>
            <a:r>
              <a:rPr lang="ru-RU" sz="1400" dirty="0">
                <a:cs typeface="Times New Roman" panose="02020603050405020304" pitchFamily="18" charset="0"/>
              </a:rPr>
              <a:t>поощрения познавательной активности детей (для создания положительного эмоционального настроя</a:t>
            </a:r>
            <a:r>
              <a:rPr lang="ru-RU" sz="1400" dirty="0" smtClean="0">
                <a:cs typeface="Times New Roman" panose="02020603050405020304" pitchFamily="18" charset="0"/>
              </a:rPr>
              <a:t>); выдача </a:t>
            </a:r>
            <a:r>
              <a:rPr lang="ru-RU" sz="1400" dirty="0">
                <a:cs typeface="Times New Roman" panose="02020603050405020304" pitchFamily="18" charset="0"/>
              </a:rPr>
              <a:t>сертификатов по окончании курса обучения</a:t>
            </a:r>
            <a:r>
              <a:rPr lang="ru-RU" sz="1400" dirty="0" smtClean="0">
                <a:cs typeface="Times New Roman" panose="02020603050405020304" pitchFamily="18" charset="0"/>
              </a:rPr>
              <a:t>.</a:t>
            </a:r>
            <a:endParaRPr lang="ru-RU" sz="1400" kern="100" dirty="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13806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81000" y="274211"/>
            <a:ext cx="7848600" cy="4180632"/>
          </a:xfrm>
          <a:prstGeom prst="rect">
            <a:avLst/>
          </a:prstGeom>
        </p:spPr>
        <p:txBody>
          <a:bodyPr wrap="square">
            <a:spAutoFit/>
          </a:bodyPr>
          <a:lstStyle/>
          <a:p>
            <a:pPr marL="360" algn="just">
              <a:spcBef>
                <a:spcPts val="1001"/>
              </a:spcBef>
              <a:buClr>
                <a:srgbClr val="A53010"/>
              </a:buClr>
            </a:pPr>
            <a:r>
              <a:rPr lang="ru-RU" sz="1600" b="1" spc="-1" dirty="0">
                <a:latin typeface="+mj-lt"/>
                <a:cs typeface="Times New Roman" pitchFamily="18" charset="0"/>
              </a:rPr>
              <a:t>Модель структуры </a:t>
            </a:r>
            <a:r>
              <a:rPr lang="ru-RU" sz="1600" b="1" spc="-1" dirty="0" smtClean="0">
                <a:latin typeface="+mj-lt"/>
                <a:cs typeface="Times New Roman" pitchFamily="18" charset="0"/>
              </a:rPr>
              <a:t>занятия:</a:t>
            </a:r>
            <a:endParaRPr lang="ru-RU" sz="1600" spc="-1" dirty="0">
              <a:latin typeface="+mj-lt"/>
              <a:cs typeface="Times New Roman" pitchFamily="18" charset="0"/>
            </a:endParaRPr>
          </a:p>
          <a:p>
            <a:pPr marL="343080" indent="-342720" algn="just">
              <a:lnSpc>
                <a:spcPct val="100000"/>
              </a:lnSpc>
              <a:spcBef>
                <a:spcPts val="1001"/>
              </a:spcBef>
              <a:buClr>
                <a:srgbClr val="A53010"/>
              </a:buClr>
              <a:buFont typeface="Times New Roman" pitchFamily="18" charset="0"/>
              <a:buChar char="₋"/>
            </a:pPr>
            <a:r>
              <a:rPr lang="ru-RU" sz="1600" spc="-1" dirty="0" smtClean="0">
                <a:latin typeface="+mj-lt"/>
                <a:cs typeface="Times New Roman" panose="02020603050405020304" pitchFamily="18" charset="0"/>
              </a:rPr>
              <a:t>Мотивационный блок. Мотивация - необходимая составляющая дистанционного обучения, которая должна поддерживаться на протяжении всего процесса обучения. Большое значение имеет четко определенная цель, которая ставится перед учениками. Мотивация быстро снижается, если уровень поставленных задач не соответствует уровню подготовки обучающегося. </a:t>
            </a:r>
          </a:p>
          <a:p>
            <a:pPr marL="343080" indent="-342720" algn="just">
              <a:lnSpc>
                <a:spcPct val="100000"/>
              </a:lnSpc>
              <a:spcBef>
                <a:spcPts val="1001"/>
              </a:spcBef>
              <a:buClr>
                <a:srgbClr val="A53010"/>
              </a:buClr>
              <a:buFont typeface="Times New Roman" pitchFamily="18" charset="0"/>
              <a:buChar char="₋"/>
            </a:pPr>
            <a:r>
              <a:rPr lang="ru-RU" sz="1600" spc="-1" dirty="0" smtClean="0">
                <a:latin typeface="+mj-lt"/>
                <a:cs typeface="Times New Roman" panose="02020603050405020304" pitchFamily="18" charset="0"/>
              </a:rPr>
              <a:t>Инструктивный блок (инструкции и методические рекомендации). Информационный блок (система информационного наполнения). </a:t>
            </a:r>
          </a:p>
          <a:p>
            <a:pPr marL="343080" indent="-342720" algn="just">
              <a:lnSpc>
                <a:spcPct val="100000"/>
              </a:lnSpc>
              <a:spcBef>
                <a:spcPts val="1001"/>
              </a:spcBef>
              <a:buClr>
                <a:srgbClr val="A53010"/>
              </a:buClr>
              <a:buFont typeface="Times New Roman" pitchFamily="18" charset="0"/>
              <a:buChar char="₋"/>
            </a:pPr>
            <a:r>
              <a:rPr lang="ru-RU" sz="1600" spc="-1" dirty="0" smtClean="0">
                <a:latin typeface="+mj-lt"/>
                <a:cs typeface="Times New Roman" panose="02020603050405020304" pitchFamily="18" charset="0"/>
              </a:rPr>
              <a:t>Контрольный блок (система тестирования и контроля). </a:t>
            </a:r>
          </a:p>
          <a:p>
            <a:pPr marL="343080" indent="-342720" algn="just">
              <a:lnSpc>
                <a:spcPct val="100000"/>
              </a:lnSpc>
              <a:spcBef>
                <a:spcPts val="1001"/>
              </a:spcBef>
              <a:buClr>
                <a:srgbClr val="A53010"/>
              </a:buClr>
              <a:buFont typeface="Times New Roman" pitchFamily="18" charset="0"/>
              <a:buChar char="₋"/>
            </a:pPr>
            <a:r>
              <a:rPr lang="ru-RU" sz="1600" spc="-1" dirty="0" smtClean="0">
                <a:latin typeface="+mj-lt"/>
                <a:cs typeface="Times New Roman" panose="02020603050405020304" pitchFamily="18" charset="0"/>
              </a:rPr>
              <a:t>Коммуникативный и консультативный блок (система интерактивного взаимодействия участников дистанционного занятия с учителем и между собой).</a:t>
            </a:r>
            <a:endParaRPr lang="en-US" sz="1600" spc="-1" dirty="0" smtClean="0">
              <a:latin typeface="+mj-lt"/>
              <a:cs typeface="Times New Roman" panose="02020603050405020304" pitchFamily="18" charset="0"/>
            </a:endParaRPr>
          </a:p>
          <a:p>
            <a:pPr marL="360" algn="just">
              <a:lnSpc>
                <a:spcPct val="100000"/>
              </a:lnSpc>
              <a:spcBef>
                <a:spcPts val="1001"/>
              </a:spcBef>
              <a:buClr>
                <a:srgbClr val="A53010"/>
              </a:buClr>
            </a:pPr>
            <a:r>
              <a:rPr lang="ru-RU" sz="1600" b="1" dirty="0">
                <a:latin typeface="+mj-lt"/>
                <a:cs typeface="Times New Roman" pitchFamily="18" charset="0"/>
              </a:rPr>
              <a:t>Алгоритм учебного занятия</a:t>
            </a:r>
            <a:r>
              <a:rPr lang="ru-RU" sz="1600" b="1" dirty="0" smtClean="0">
                <a:latin typeface="+mj-lt"/>
                <a:cs typeface="Times New Roman" pitchFamily="18" charset="0"/>
              </a:rPr>
              <a:t>:</a:t>
            </a:r>
            <a:endParaRPr lang="ru-RU" sz="1600" spc="-1" dirty="0">
              <a:solidFill>
                <a:srgbClr val="404040"/>
              </a:solidFill>
              <a:latin typeface="+mj-lt"/>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743846731"/>
              </p:ext>
            </p:extLst>
          </p:nvPr>
        </p:nvGraphicFramePr>
        <p:xfrm>
          <a:off x="533400" y="4473893"/>
          <a:ext cx="6348413" cy="1920240"/>
        </p:xfrm>
        <a:graphic>
          <a:graphicData uri="http://schemas.openxmlformats.org/drawingml/2006/table">
            <a:tbl>
              <a:tblPr>
                <a:tableStyleId>{3C2FFA5D-87B4-456A-9821-1D502468CF0F}</a:tableStyleId>
              </a:tblPr>
              <a:tblGrid>
                <a:gridCol w="1123926"/>
                <a:gridCol w="5224487"/>
              </a:tblGrid>
              <a:tr h="208756">
                <a:tc>
                  <a:txBody>
                    <a:bodyPr/>
                    <a:lstStyle/>
                    <a:p>
                      <a:pPr algn="ctr">
                        <a:spcAft>
                          <a:spcPts val="0"/>
                        </a:spcAft>
                      </a:pPr>
                      <a:r>
                        <a:rPr lang="ru-RU" sz="1400" b="1" kern="100" dirty="0">
                          <a:effectLst/>
                        </a:rPr>
                        <a:t>Время (мин)</a:t>
                      </a:r>
                      <a:endParaRPr lang="ru-RU" sz="1000" b="1" kern="100" dirty="0">
                        <a:effectLst/>
                        <a:latin typeface="Times New Roman"/>
                        <a:ea typeface="SimSun"/>
                      </a:endParaRPr>
                    </a:p>
                  </a:txBody>
                  <a:tcPr marL="67100" marR="67100" marT="0" marB="0"/>
                </a:tc>
                <a:tc>
                  <a:txBody>
                    <a:bodyPr/>
                    <a:lstStyle/>
                    <a:p>
                      <a:pPr algn="ctr">
                        <a:spcAft>
                          <a:spcPts val="0"/>
                        </a:spcAft>
                      </a:pPr>
                      <a:r>
                        <a:rPr lang="ru-RU" sz="1400" b="1" kern="100" dirty="0">
                          <a:effectLst/>
                        </a:rPr>
                        <a:t>Деятельность</a:t>
                      </a:r>
                      <a:endParaRPr lang="ru-RU" sz="1000" b="1" kern="100" dirty="0">
                        <a:effectLst/>
                        <a:latin typeface="Times New Roman"/>
                        <a:ea typeface="SimSun"/>
                      </a:endParaRPr>
                    </a:p>
                  </a:txBody>
                  <a:tcPr marL="67100" marR="67100" marT="0" marB="0"/>
                </a:tc>
              </a:tr>
              <a:tr h="208756">
                <a:tc>
                  <a:txBody>
                    <a:bodyPr/>
                    <a:lstStyle/>
                    <a:p>
                      <a:pPr algn="ctr">
                        <a:spcAft>
                          <a:spcPts val="0"/>
                        </a:spcAft>
                      </a:pPr>
                      <a:r>
                        <a:rPr lang="ru-RU" sz="1400" kern="100">
                          <a:effectLst/>
                        </a:rPr>
                        <a:t>1</a:t>
                      </a:r>
                      <a:endParaRPr lang="ru-RU" sz="1000" kern="100">
                        <a:effectLst/>
                        <a:latin typeface="Times New Roman"/>
                        <a:ea typeface="SimSun"/>
                      </a:endParaRPr>
                    </a:p>
                  </a:txBody>
                  <a:tcPr marL="67100" marR="67100" marT="0" marB="0"/>
                </a:tc>
                <a:tc>
                  <a:txBody>
                    <a:bodyPr/>
                    <a:lstStyle/>
                    <a:p>
                      <a:pPr algn="ctr">
                        <a:spcAft>
                          <a:spcPts val="0"/>
                        </a:spcAft>
                      </a:pPr>
                      <a:r>
                        <a:rPr lang="ru-RU" sz="1400" kern="100">
                          <a:effectLst/>
                        </a:rPr>
                        <a:t>Приветствие. Постановка задач данного занятия.</a:t>
                      </a:r>
                      <a:endParaRPr lang="ru-RU" sz="1000" kern="100">
                        <a:effectLst/>
                        <a:latin typeface="Times New Roman"/>
                        <a:ea typeface="SimSun"/>
                      </a:endParaRPr>
                    </a:p>
                  </a:txBody>
                  <a:tcPr marL="67100" marR="67100" marT="0" marB="0"/>
                </a:tc>
              </a:tr>
              <a:tr h="208756">
                <a:tc>
                  <a:txBody>
                    <a:bodyPr/>
                    <a:lstStyle/>
                    <a:p>
                      <a:pPr algn="ctr">
                        <a:spcAft>
                          <a:spcPts val="0"/>
                        </a:spcAft>
                      </a:pPr>
                      <a:r>
                        <a:rPr lang="ru-RU" sz="1400" kern="100">
                          <a:effectLst/>
                        </a:rPr>
                        <a:t>5</a:t>
                      </a:r>
                      <a:endParaRPr lang="ru-RU" sz="1000" kern="100">
                        <a:effectLst/>
                        <a:latin typeface="Times New Roman"/>
                        <a:ea typeface="SimSun"/>
                      </a:endParaRPr>
                    </a:p>
                  </a:txBody>
                  <a:tcPr marL="67100" marR="67100" marT="0" marB="0"/>
                </a:tc>
                <a:tc>
                  <a:txBody>
                    <a:bodyPr/>
                    <a:lstStyle/>
                    <a:p>
                      <a:pPr algn="ctr">
                        <a:spcAft>
                          <a:spcPts val="0"/>
                        </a:spcAft>
                      </a:pPr>
                      <a:r>
                        <a:rPr lang="ru-RU" sz="1400" kern="100" dirty="0">
                          <a:effectLst/>
                        </a:rPr>
                        <a:t>Инструктаж по технике безопасности. </a:t>
                      </a:r>
                      <a:endParaRPr lang="ru-RU" sz="1000" kern="100" dirty="0">
                        <a:effectLst/>
                        <a:latin typeface="Times New Roman"/>
                        <a:ea typeface="SimSun"/>
                      </a:endParaRPr>
                    </a:p>
                  </a:txBody>
                  <a:tcPr marL="67100" marR="67100" marT="0" marB="0"/>
                </a:tc>
              </a:tr>
              <a:tr h="208756">
                <a:tc>
                  <a:txBody>
                    <a:bodyPr/>
                    <a:lstStyle/>
                    <a:p>
                      <a:pPr algn="ctr">
                        <a:spcAft>
                          <a:spcPts val="0"/>
                        </a:spcAft>
                      </a:pPr>
                      <a:r>
                        <a:rPr lang="ru-RU" sz="1400" kern="100">
                          <a:effectLst/>
                        </a:rPr>
                        <a:t>2</a:t>
                      </a:r>
                      <a:endParaRPr lang="ru-RU" sz="1000" kern="100">
                        <a:effectLst/>
                        <a:latin typeface="Times New Roman"/>
                        <a:ea typeface="SimSun"/>
                      </a:endParaRPr>
                    </a:p>
                  </a:txBody>
                  <a:tcPr marL="67100" marR="67100" marT="0" marB="0"/>
                </a:tc>
                <a:tc>
                  <a:txBody>
                    <a:bodyPr/>
                    <a:lstStyle/>
                    <a:p>
                      <a:pPr algn="ctr">
                        <a:spcAft>
                          <a:spcPts val="0"/>
                        </a:spcAft>
                      </a:pPr>
                      <a:r>
                        <a:rPr lang="ru-RU" sz="1400" kern="100">
                          <a:effectLst/>
                        </a:rPr>
                        <a:t>Вводное тестирование</a:t>
                      </a:r>
                      <a:endParaRPr lang="ru-RU" sz="1000" kern="100">
                        <a:effectLst/>
                        <a:latin typeface="Times New Roman"/>
                        <a:ea typeface="SimSun"/>
                      </a:endParaRPr>
                    </a:p>
                  </a:txBody>
                  <a:tcPr marL="67100" marR="67100" marT="0" marB="0"/>
                </a:tc>
              </a:tr>
              <a:tr h="208756">
                <a:tc>
                  <a:txBody>
                    <a:bodyPr/>
                    <a:lstStyle/>
                    <a:p>
                      <a:pPr algn="ctr">
                        <a:spcAft>
                          <a:spcPts val="0"/>
                        </a:spcAft>
                      </a:pPr>
                      <a:r>
                        <a:rPr lang="ru-RU" sz="1400" kern="100">
                          <a:effectLst/>
                        </a:rPr>
                        <a:t>15</a:t>
                      </a:r>
                      <a:endParaRPr lang="ru-RU" sz="1000" kern="100">
                        <a:effectLst/>
                        <a:latin typeface="Times New Roman"/>
                        <a:ea typeface="SimSun"/>
                      </a:endParaRPr>
                    </a:p>
                  </a:txBody>
                  <a:tcPr marL="67100" marR="67100" marT="0" marB="0"/>
                </a:tc>
                <a:tc>
                  <a:txBody>
                    <a:bodyPr/>
                    <a:lstStyle/>
                    <a:p>
                      <a:pPr algn="ctr">
                        <a:spcAft>
                          <a:spcPts val="0"/>
                        </a:spcAft>
                      </a:pPr>
                      <a:r>
                        <a:rPr lang="ru-RU" sz="1400" kern="100">
                          <a:effectLst/>
                        </a:rPr>
                        <a:t>Теоретический материал</a:t>
                      </a:r>
                      <a:endParaRPr lang="ru-RU" sz="1000" kern="100">
                        <a:effectLst/>
                        <a:latin typeface="Times New Roman"/>
                        <a:ea typeface="SimSun"/>
                      </a:endParaRPr>
                    </a:p>
                  </a:txBody>
                  <a:tcPr marL="67100" marR="67100" marT="0" marB="0"/>
                </a:tc>
              </a:tr>
              <a:tr h="208756">
                <a:tc>
                  <a:txBody>
                    <a:bodyPr/>
                    <a:lstStyle/>
                    <a:p>
                      <a:pPr algn="ctr">
                        <a:spcAft>
                          <a:spcPts val="0"/>
                        </a:spcAft>
                      </a:pPr>
                      <a:r>
                        <a:rPr lang="ru-RU" sz="1400" kern="100">
                          <a:effectLst/>
                        </a:rPr>
                        <a:t>5</a:t>
                      </a:r>
                      <a:endParaRPr lang="ru-RU" sz="1000" kern="100">
                        <a:effectLst/>
                        <a:latin typeface="Times New Roman"/>
                        <a:ea typeface="SimSun"/>
                      </a:endParaRPr>
                    </a:p>
                  </a:txBody>
                  <a:tcPr marL="67100" marR="67100" marT="0" marB="0"/>
                </a:tc>
                <a:tc>
                  <a:txBody>
                    <a:bodyPr/>
                    <a:lstStyle/>
                    <a:p>
                      <a:pPr algn="ctr">
                        <a:spcAft>
                          <a:spcPts val="0"/>
                        </a:spcAft>
                      </a:pPr>
                      <a:r>
                        <a:rPr lang="ru-RU" sz="1400" kern="100">
                          <a:effectLst/>
                        </a:rPr>
                        <a:t>Промежуточное тестирование</a:t>
                      </a:r>
                      <a:endParaRPr lang="ru-RU" sz="1000" kern="100">
                        <a:effectLst/>
                        <a:latin typeface="Times New Roman"/>
                        <a:ea typeface="SimSun"/>
                      </a:endParaRPr>
                    </a:p>
                  </a:txBody>
                  <a:tcPr marL="67100" marR="67100" marT="0" marB="0"/>
                </a:tc>
              </a:tr>
              <a:tr h="208756">
                <a:tc>
                  <a:txBody>
                    <a:bodyPr/>
                    <a:lstStyle/>
                    <a:p>
                      <a:pPr algn="ctr">
                        <a:spcAft>
                          <a:spcPts val="0"/>
                        </a:spcAft>
                      </a:pPr>
                      <a:r>
                        <a:rPr lang="ru-RU" sz="1400" kern="100">
                          <a:effectLst/>
                        </a:rPr>
                        <a:t>2</a:t>
                      </a:r>
                      <a:endParaRPr lang="ru-RU" sz="1000" kern="100">
                        <a:effectLst/>
                        <a:latin typeface="Times New Roman"/>
                        <a:ea typeface="SimSun"/>
                      </a:endParaRPr>
                    </a:p>
                  </a:txBody>
                  <a:tcPr marL="67100" marR="67100" marT="0" marB="0"/>
                </a:tc>
                <a:tc>
                  <a:txBody>
                    <a:bodyPr/>
                    <a:lstStyle/>
                    <a:p>
                      <a:pPr algn="ctr">
                        <a:spcAft>
                          <a:spcPts val="0"/>
                        </a:spcAft>
                      </a:pPr>
                      <a:r>
                        <a:rPr lang="ru-RU" sz="1400" kern="100">
                          <a:effectLst/>
                        </a:rPr>
                        <a:t>Рефлексия. Комментарии. </a:t>
                      </a:r>
                      <a:endParaRPr lang="ru-RU" sz="1000" kern="100">
                        <a:effectLst/>
                        <a:latin typeface="Times New Roman"/>
                        <a:ea typeface="SimSun"/>
                      </a:endParaRPr>
                    </a:p>
                  </a:txBody>
                  <a:tcPr marL="67100" marR="67100" marT="0" marB="0"/>
                </a:tc>
              </a:tr>
              <a:tr h="208756">
                <a:tc>
                  <a:txBody>
                    <a:bodyPr/>
                    <a:lstStyle/>
                    <a:p>
                      <a:pPr algn="ctr">
                        <a:spcAft>
                          <a:spcPts val="0"/>
                        </a:spcAft>
                      </a:pPr>
                      <a:r>
                        <a:rPr lang="ru-RU" sz="1400" kern="100">
                          <a:effectLst/>
                        </a:rPr>
                        <a:t>30</a:t>
                      </a:r>
                      <a:endParaRPr lang="ru-RU" sz="1000" kern="100">
                        <a:effectLst/>
                        <a:latin typeface="Times New Roman"/>
                        <a:ea typeface="SimSun"/>
                      </a:endParaRPr>
                    </a:p>
                  </a:txBody>
                  <a:tcPr marL="67100" marR="67100" marT="0" marB="0"/>
                </a:tc>
                <a:tc>
                  <a:txBody>
                    <a:bodyPr/>
                    <a:lstStyle/>
                    <a:p>
                      <a:pPr algn="ctr">
                        <a:spcAft>
                          <a:spcPts val="0"/>
                        </a:spcAft>
                      </a:pPr>
                      <a:r>
                        <a:rPr lang="ru-RU" sz="1400" kern="100" dirty="0">
                          <a:effectLst/>
                        </a:rPr>
                        <a:t>Общее время 1 академического часа (занятия)</a:t>
                      </a:r>
                      <a:endParaRPr lang="ru-RU" sz="1000" kern="100" dirty="0">
                        <a:effectLst/>
                        <a:latin typeface="Times New Roman"/>
                        <a:ea typeface="SimSun"/>
                      </a:endParaRPr>
                    </a:p>
                  </a:txBody>
                  <a:tcPr marL="67100" marR="67100" marT="0" marB="0"/>
                </a:tc>
              </a:tr>
            </a:tbl>
          </a:graphicData>
        </a:graphic>
      </p:graphicFrame>
    </p:spTree>
    <p:extLst>
      <p:ext uri="{BB962C8B-B14F-4D97-AF65-F5344CB8AC3E}">
        <p14:creationId xmlns:p14="http://schemas.microsoft.com/office/powerpoint/2010/main" val="3203270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1000" y="228600"/>
            <a:ext cx="8534400" cy="6801862"/>
          </a:xfrm>
          <a:prstGeom prst="rect">
            <a:avLst/>
          </a:prstGeom>
        </p:spPr>
        <p:txBody>
          <a:bodyPr wrap="square">
            <a:spAutoFit/>
          </a:bodyPr>
          <a:lstStyle/>
          <a:p>
            <a:r>
              <a:rPr lang="ru-RU" b="1" spc="-30" dirty="0"/>
              <a:t>Результаты</a:t>
            </a:r>
            <a:r>
              <a:rPr lang="ru-RU" b="1" dirty="0"/>
              <a:t> </a:t>
            </a:r>
            <a:r>
              <a:rPr lang="ru-RU" b="1" spc="-5" dirty="0" smtClean="0"/>
              <a:t>применения</a:t>
            </a:r>
            <a:r>
              <a:rPr lang="en-US" b="1" spc="-5" dirty="0" smtClean="0"/>
              <a:t> </a:t>
            </a:r>
            <a:r>
              <a:rPr lang="ru-RU" b="1" spc="-5" dirty="0" smtClean="0"/>
              <a:t>образовательных </a:t>
            </a:r>
            <a:r>
              <a:rPr lang="ru-RU" b="1" dirty="0" smtClean="0"/>
              <a:t> </a:t>
            </a:r>
            <a:r>
              <a:rPr lang="ru-RU" b="1" spc="-20" dirty="0"/>
              <a:t>методик</a:t>
            </a:r>
            <a:r>
              <a:rPr lang="ru-RU" b="1" spc="-10" dirty="0"/>
              <a:t> </a:t>
            </a:r>
            <a:r>
              <a:rPr lang="ru-RU" b="1" dirty="0"/>
              <a:t>и</a:t>
            </a:r>
            <a:r>
              <a:rPr lang="ru-RU" b="1" spc="-15" dirty="0"/>
              <a:t> </a:t>
            </a:r>
            <a:r>
              <a:rPr lang="ru-RU" b="1" spc="-5" dirty="0"/>
              <a:t>технологий</a:t>
            </a:r>
            <a:r>
              <a:rPr lang="ru-RU" b="1" spc="10" dirty="0"/>
              <a:t> </a:t>
            </a:r>
            <a:r>
              <a:rPr lang="ru-RU" b="1" dirty="0"/>
              <a:t>реализуемой</a:t>
            </a:r>
            <a:r>
              <a:rPr lang="ru-RU" b="1" spc="-5" dirty="0"/>
              <a:t> </a:t>
            </a:r>
            <a:r>
              <a:rPr lang="ru-RU" b="1" spc="-5" dirty="0" smtClean="0"/>
              <a:t>практики:</a:t>
            </a:r>
          </a:p>
          <a:p>
            <a:r>
              <a:rPr lang="ru-RU" i="1" dirty="0"/>
              <a:t> </a:t>
            </a:r>
            <a:endParaRPr lang="ru-RU" dirty="0"/>
          </a:p>
          <a:p>
            <a:r>
              <a:rPr lang="ru-RU" sz="1400" b="1" i="1" dirty="0"/>
              <a:t>Предметные</a:t>
            </a:r>
            <a:endParaRPr lang="ru-RU" sz="1400" dirty="0"/>
          </a:p>
          <a:p>
            <a:pPr marL="285750" lvl="0" indent="-285750">
              <a:buFont typeface="Times New Roman" pitchFamily="18" charset="0"/>
              <a:buChar char="₋"/>
            </a:pPr>
            <a:r>
              <a:rPr lang="ru-RU" sz="1400" dirty="0" smtClean="0"/>
              <a:t>приобрели  </a:t>
            </a:r>
            <a:r>
              <a:rPr lang="ru-RU" sz="1400" dirty="0"/>
              <a:t>знания основ механики на основе </a:t>
            </a:r>
            <a:r>
              <a:rPr lang="en-US" sz="1400" dirty="0"/>
              <a:t>LEGO Education </a:t>
            </a:r>
            <a:r>
              <a:rPr lang="en-US" sz="1400" dirty="0" err="1"/>
              <a:t>WeDo</a:t>
            </a:r>
            <a:r>
              <a:rPr lang="ru-RU" sz="1400" dirty="0"/>
              <a:t> 2.0, </a:t>
            </a:r>
            <a:r>
              <a:rPr lang="ru-RU" sz="1400" dirty="0" smtClean="0"/>
              <a:t/>
            </a:r>
            <a:br>
              <a:rPr lang="ru-RU" sz="1400" dirty="0" smtClean="0"/>
            </a:br>
            <a:r>
              <a:rPr lang="ru-RU" sz="1400" dirty="0" smtClean="0"/>
              <a:t>конструирования </a:t>
            </a:r>
            <a:r>
              <a:rPr lang="ru-RU" sz="1400" dirty="0"/>
              <a:t>и программирования;</a:t>
            </a:r>
          </a:p>
          <a:p>
            <a:pPr marL="285750" lvl="0" indent="-285750">
              <a:buFont typeface="Times New Roman" pitchFamily="18" charset="0"/>
              <a:buChar char="₋"/>
            </a:pPr>
            <a:r>
              <a:rPr lang="ru-RU" sz="1400" dirty="0"/>
              <a:t>знают виды подвижных и неподвижных соединений в конструкторе; </a:t>
            </a:r>
          </a:p>
          <a:p>
            <a:pPr marL="285750" lvl="0" indent="-285750">
              <a:buFont typeface="Times New Roman" pitchFamily="18" charset="0"/>
              <a:buChar char="₋"/>
            </a:pPr>
            <a:r>
              <a:rPr lang="ru-RU" sz="1400" dirty="0"/>
              <a:t>знают порядок создания алгоритма программы, действия робототехнических средств;</a:t>
            </a:r>
          </a:p>
          <a:p>
            <a:pPr marL="285750" lvl="0" indent="-285750">
              <a:buFont typeface="Times New Roman" pitchFamily="18" charset="0"/>
              <a:buChar char="₋"/>
            </a:pPr>
            <a:r>
              <a:rPr lang="ru-RU" sz="1400" dirty="0"/>
              <a:t>познакомились с базовыми конструкторскими понятиями при использовании робототехнического конструктора LEGO </a:t>
            </a:r>
            <a:r>
              <a:rPr lang="en-US" sz="1400" dirty="0"/>
              <a:t>Education </a:t>
            </a:r>
            <a:r>
              <a:rPr lang="en-US" sz="1400" dirty="0" err="1"/>
              <a:t>WeDo</a:t>
            </a:r>
            <a:r>
              <a:rPr lang="ru-RU" sz="1400" dirty="0"/>
              <a:t> 2.0;</a:t>
            </a:r>
          </a:p>
          <a:p>
            <a:pPr marL="285750" lvl="0" indent="-285750">
              <a:buFont typeface="Times New Roman" pitchFamily="18" charset="0"/>
              <a:buChar char="₋"/>
            </a:pPr>
            <a:r>
              <a:rPr lang="ru-RU" sz="1400" dirty="0"/>
              <a:t>смогут воспользоваться программным обеспечением LEGO </a:t>
            </a:r>
            <a:r>
              <a:rPr lang="en-US" sz="1400" dirty="0"/>
              <a:t>Education</a:t>
            </a:r>
            <a:r>
              <a:rPr lang="ru-RU" sz="1400" dirty="0"/>
              <a:t>;</a:t>
            </a:r>
          </a:p>
          <a:p>
            <a:pPr marL="285750" lvl="0" indent="-285750">
              <a:buFont typeface="Times New Roman" pitchFamily="18" charset="0"/>
              <a:buChar char="₋"/>
            </a:pPr>
            <a:r>
              <a:rPr lang="ru-RU" sz="1400" dirty="0"/>
              <a:t>смогут дать обратную связь в виде комментария, сформировано умение анализировать </a:t>
            </a:r>
            <a:r>
              <a:rPr lang="ru-RU" sz="1400" dirty="0" smtClean="0"/>
              <a:t/>
            </a:r>
            <a:br>
              <a:rPr lang="ru-RU" sz="1400" dirty="0" smtClean="0"/>
            </a:br>
            <a:r>
              <a:rPr lang="ru-RU" sz="1400" dirty="0" smtClean="0"/>
              <a:t>и </a:t>
            </a:r>
            <a:r>
              <a:rPr lang="ru-RU" sz="1400" dirty="0"/>
              <a:t>давать оценку;</a:t>
            </a:r>
          </a:p>
          <a:p>
            <a:pPr marL="285750" lvl="0" indent="-285750">
              <a:buFont typeface="Times New Roman" pitchFamily="18" charset="0"/>
              <a:buChar char="₋"/>
            </a:pPr>
            <a:r>
              <a:rPr lang="ru-RU" sz="1400" dirty="0"/>
              <a:t>развили познавательную деятельность, инженерное мышление.</a:t>
            </a:r>
          </a:p>
          <a:p>
            <a:r>
              <a:rPr lang="ru-RU" sz="1400" dirty="0"/>
              <a:t> </a:t>
            </a:r>
          </a:p>
          <a:p>
            <a:r>
              <a:rPr lang="ru-RU" sz="1400" b="1" i="1" dirty="0" err="1"/>
              <a:t>Метапредметные</a:t>
            </a:r>
            <a:endParaRPr lang="ru-RU" sz="1400" dirty="0"/>
          </a:p>
          <a:p>
            <a:pPr marL="285750" lvl="0" indent="-285750">
              <a:buFont typeface="Times New Roman" pitchFamily="18" charset="0"/>
              <a:buChar char="₋"/>
            </a:pPr>
            <a:r>
              <a:rPr lang="ru-RU" sz="1400" dirty="0" smtClean="0"/>
              <a:t>имеют </a:t>
            </a:r>
            <a:r>
              <a:rPr lang="ru-RU" sz="1400" dirty="0"/>
              <a:t>представления о </a:t>
            </a:r>
            <a:r>
              <a:rPr lang="ru-RU" sz="1400" dirty="0" err="1"/>
              <a:t>межпредметных</a:t>
            </a:r>
            <a:r>
              <a:rPr lang="ru-RU" sz="1400" dirty="0"/>
              <a:t> связях физики, информатики и математики;</a:t>
            </a:r>
          </a:p>
          <a:p>
            <a:pPr marL="285750" lvl="0" indent="-285750">
              <a:buFont typeface="Times New Roman" pitchFamily="18" charset="0"/>
              <a:buChar char="₋"/>
            </a:pPr>
            <a:r>
              <a:rPr lang="ru-RU" sz="1400" dirty="0"/>
              <a:t>развиты математические компетенций в решении простых робототехнических задач </a:t>
            </a:r>
            <a:r>
              <a:rPr lang="ru-RU" sz="1400" dirty="0" smtClean="0"/>
              <a:t/>
            </a:r>
            <a:br>
              <a:rPr lang="ru-RU" sz="1400" dirty="0" smtClean="0"/>
            </a:br>
            <a:r>
              <a:rPr lang="ru-RU" sz="1400" dirty="0" smtClean="0"/>
              <a:t>при </a:t>
            </a:r>
            <a:r>
              <a:rPr lang="ru-RU" sz="1400" dirty="0"/>
              <a:t>прохождении тестирования;</a:t>
            </a:r>
          </a:p>
          <a:p>
            <a:pPr marL="285750" lvl="0" indent="-285750">
              <a:buFont typeface="Times New Roman" pitchFamily="18" charset="0"/>
              <a:buChar char="₋"/>
            </a:pPr>
            <a:r>
              <a:rPr lang="ru-RU" sz="1400" dirty="0"/>
              <a:t>рационально выполняют заданий тестирования;</a:t>
            </a:r>
          </a:p>
          <a:p>
            <a:pPr marL="285750" lvl="0" indent="-285750">
              <a:buFont typeface="Times New Roman" pitchFamily="18" charset="0"/>
              <a:buChar char="₋"/>
            </a:pPr>
            <a:r>
              <a:rPr lang="ru-RU" sz="1400" dirty="0"/>
              <a:t>повысили интерес к моделированию, конструированию, программированию </a:t>
            </a:r>
            <a:r>
              <a:rPr lang="ru-RU" sz="1400" dirty="0" smtClean="0"/>
              <a:t>и</a:t>
            </a:r>
            <a:br>
              <a:rPr lang="ru-RU" sz="1400" dirty="0" smtClean="0"/>
            </a:br>
            <a:r>
              <a:rPr lang="ru-RU" sz="1400" dirty="0" smtClean="0"/>
              <a:t> </a:t>
            </a:r>
            <a:r>
              <a:rPr lang="ru-RU" sz="1400" dirty="0"/>
              <a:t>техническому творчеству;</a:t>
            </a:r>
          </a:p>
          <a:p>
            <a:pPr marL="285750" lvl="0" indent="-285750">
              <a:buFont typeface="Times New Roman" pitchFamily="18" charset="0"/>
              <a:buChar char="₋"/>
            </a:pPr>
            <a:r>
              <a:rPr lang="ru-RU" sz="1400" dirty="0" smtClean="0"/>
              <a:t>способны к саморегулированию </a:t>
            </a:r>
            <a:r>
              <a:rPr lang="ru-RU" sz="1400" dirty="0"/>
              <a:t>учебной </a:t>
            </a:r>
            <a:r>
              <a:rPr lang="ru-RU" sz="1400" dirty="0" smtClean="0"/>
              <a:t>деятельности;</a:t>
            </a:r>
            <a:endParaRPr lang="ru-RU" sz="1400" dirty="0"/>
          </a:p>
          <a:p>
            <a:pPr marL="285750" lvl="0" indent="-285750">
              <a:buFont typeface="Times New Roman" pitchFamily="18" charset="0"/>
              <a:buChar char="₋"/>
            </a:pPr>
            <a:r>
              <a:rPr lang="ru-RU" sz="1400" dirty="0" smtClean="0"/>
              <a:t>приобрели навыки </a:t>
            </a:r>
            <a:r>
              <a:rPr lang="ru-RU" sz="1400" dirty="0"/>
              <a:t>проектного мышления.</a:t>
            </a:r>
          </a:p>
          <a:p>
            <a:r>
              <a:rPr lang="ru-RU" sz="1400" b="1" i="1" dirty="0"/>
              <a:t> </a:t>
            </a:r>
            <a:endParaRPr lang="ru-RU" sz="1400" dirty="0"/>
          </a:p>
          <a:p>
            <a:r>
              <a:rPr lang="ru-RU" sz="1400" b="1" i="1" dirty="0"/>
              <a:t>Личностные</a:t>
            </a:r>
            <a:endParaRPr lang="ru-RU" sz="1400" dirty="0"/>
          </a:p>
          <a:p>
            <a:pPr marL="285750" lvl="0" indent="-285750">
              <a:buFont typeface="Times New Roman" pitchFamily="18" charset="0"/>
              <a:buChar char="₋"/>
            </a:pPr>
            <a:r>
              <a:rPr lang="ru-RU" sz="1400" dirty="0"/>
              <a:t>развили личностную мотивацию к техническому творчеству, изобретательности;</a:t>
            </a:r>
          </a:p>
          <a:p>
            <a:pPr marL="285750" lvl="0" indent="-285750">
              <a:buFont typeface="Times New Roman" pitchFamily="18" charset="0"/>
              <a:buChar char="₋"/>
            </a:pPr>
            <a:r>
              <a:rPr lang="ru-RU" sz="1400" dirty="0" smtClean="0"/>
              <a:t>стали более </a:t>
            </a:r>
            <a:r>
              <a:rPr lang="ru-RU" sz="1400" dirty="0" err="1" smtClean="0"/>
              <a:t>ответствененными</a:t>
            </a:r>
            <a:r>
              <a:rPr lang="ru-RU" sz="1400" dirty="0" smtClean="0"/>
              <a:t>.</a:t>
            </a:r>
            <a:endParaRPr lang="ru-RU" sz="1400" dirty="0"/>
          </a:p>
          <a:p>
            <a:endParaRPr lang="ru-RU" b="1" dirty="0"/>
          </a:p>
        </p:txBody>
      </p:sp>
    </p:spTree>
    <p:extLst>
      <p:ext uri="{BB962C8B-B14F-4D97-AF65-F5344CB8AC3E}">
        <p14:creationId xmlns:p14="http://schemas.microsoft.com/office/powerpoint/2010/main" val="3495691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19100" y="2158944"/>
            <a:ext cx="8484690" cy="2184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Прямоугольник 2"/>
          <p:cNvSpPr/>
          <p:nvPr/>
        </p:nvSpPr>
        <p:spPr>
          <a:xfrm>
            <a:off x="381000" y="381000"/>
            <a:ext cx="7391400" cy="6463308"/>
          </a:xfrm>
          <a:prstGeom prst="rect">
            <a:avLst/>
          </a:prstGeom>
        </p:spPr>
        <p:txBody>
          <a:bodyPr wrap="square">
            <a:spAutoFit/>
          </a:bodyPr>
          <a:lstStyle/>
          <a:p>
            <a:r>
              <a:rPr lang="ru-RU" b="1" dirty="0" smtClean="0">
                <a:latin typeface="+mj-lt"/>
                <a:cs typeface="Times New Roman" panose="02020603050405020304" pitchFamily="18" charset="0"/>
              </a:rPr>
              <a:t>Выводы:</a:t>
            </a:r>
          </a:p>
          <a:p>
            <a:r>
              <a:rPr lang="ru-RU" dirty="0" smtClean="0">
                <a:latin typeface="+mj-lt"/>
                <a:cs typeface="Times New Roman" panose="02020603050405020304" pitchFamily="18" charset="0"/>
              </a:rPr>
              <a:t>Подали заявки на </a:t>
            </a:r>
            <a:r>
              <a:rPr lang="en-US" dirty="0" err="1" smtClean="0">
                <a:latin typeface="+mj-lt"/>
                <a:cs typeface="Times New Roman" panose="02020603050405020304" pitchFamily="18" charset="0"/>
              </a:rPr>
              <a:t>Stepik</a:t>
            </a:r>
            <a:r>
              <a:rPr lang="ru-RU" dirty="0" smtClean="0">
                <a:latin typeface="+mj-lt"/>
                <a:cs typeface="Times New Roman" panose="02020603050405020304" pitchFamily="18" charset="0"/>
              </a:rPr>
              <a:t>: 50 пользователей</a:t>
            </a:r>
          </a:p>
          <a:p>
            <a:r>
              <a:rPr lang="ru-RU" dirty="0" smtClean="0">
                <a:latin typeface="+mj-lt"/>
                <a:cs typeface="Times New Roman" panose="02020603050405020304" pitchFamily="18" charset="0"/>
              </a:rPr>
              <a:t>Подали заявки на обучение 23 ребенка через АИС «Навигатор»</a:t>
            </a:r>
          </a:p>
          <a:p>
            <a:r>
              <a:rPr lang="ru-RU" dirty="0" smtClean="0">
                <a:latin typeface="+mj-lt"/>
                <a:cs typeface="Times New Roman" panose="02020603050405020304" pitchFamily="18" charset="0"/>
              </a:rPr>
              <a:t>Проявили активность при прохождении обучения 10 обучающихся</a:t>
            </a:r>
          </a:p>
          <a:p>
            <a:endParaRPr lang="ru-RU" b="1" dirty="0" smtClean="0">
              <a:latin typeface="+mj-lt"/>
              <a:cs typeface="Times New Roman" panose="02020603050405020304" pitchFamily="18" charset="0"/>
            </a:endParaRPr>
          </a:p>
          <a:p>
            <a:r>
              <a:rPr lang="ru-RU" b="1" dirty="0" smtClean="0">
                <a:latin typeface="+mj-lt"/>
                <a:cs typeface="Times New Roman" panose="02020603050405020304" pitchFamily="18" charset="0"/>
              </a:rPr>
              <a:t>Табель </a:t>
            </a:r>
            <a:r>
              <a:rPr lang="ru-RU" b="1" dirty="0">
                <a:latin typeface="+mj-lt"/>
                <a:cs typeface="Times New Roman" panose="02020603050405020304" pitchFamily="18" charset="0"/>
              </a:rPr>
              <a:t>успеваемости курса </a:t>
            </a:r>
            <a:r>
              <a:rPr lang="ru-RU" dirty="0">
                <a:latin typeface="+mj-lt"/>
                <a:cs typeface="Times New Roman" panose="02020603050405020304" pitchFamily="18" charset="0"/>
              </a:rPr>
              <a:t>«АЗЫ РОБОТОТЕХНИКИ WE DO </a:t>
            </a:r>
            <a:r>
              <a:rPr lang="ru-RU" dirty="0" smtClean="0">
                <a:latin typeface="+mj-lt"/>
                <a:cs typeface="Times New Roman" panose="02020603050405020304" pitchFamily="18" charset="0"/>
              </a:rPr>
              <a:t>2.0</a:t>
            </a:r>
            <a:r>
              <a:rPr lang="ru-RU" dirty="0">
                <a:latin typeface="+mj-lt"/>
                <a:cs typeface="Times New Roman" panose="02020603050405020304" pitchFamily="18" charset="0"/>
              </a:rPr>
              <a:t>»</a:t>
            </a:r>
          </a:p>
          <a:p>
            <a:endParaRPr lang="ru-RU" dirty="0" smtClean="0">
              <a:latin typeface="+mj-lt"/>
              <a:cs typeface="Times New Roman" panose="02020603050405020304" pitchFamily="18" charset="0"/>
            </a:endParaRPr>
          </a:p>
          <a:p>
            <a:endParaRPr lang="ru-RU" dirty="0">
              <a:latin typeface="+mj-lt"/>
              <a:cs typeface="Times New Roman" panose="02020603050405020304" pitchFamily="18" charset="0"/>
            </a:endParaRPr>
          </a:p>
          <a:p>
            <a:endParaRPr lang="ru-RU" dirty="0" smtClean="0">
              <a:latin typeface="+mj-lt"/>
              <a:cs typeface="Times New Roman" panose="02020603050405020304" pitchFamily="18" charset="0"/>
            </a:endParaRPr>
          </a:p>
          <a:p>
            <a:endParaRPr lang="ru-RU" dirty="0">
              <a:latin typeface="+mj-lt"/>
              <a:cs typeface="Times New Roman" panose="02020603050405020304" pitchFamily="18" charset="0"/>
            </a:endParaRPr>
          </a:p>
          <a:p>
            <a:endParaRPr lang="ru-RU" dirty="0" smtClean="0">
              <a:latin typeface="+mj-lt"/>
              <a:cs typeface="Times New Roman" panose="02020603050405020304" pitchFamily="18" charset="0"/>
            </a:endParaRPr>
          </a:p>
          <a:p>
            <a:endParaRPr lang="ru-RU" dirty="0">
              <a:latin typeface="+mj-lt"/>
              <a:cs typeface="Times New Roman" panose="02020603050405020304" pitchFamily="18" charset="0"/>
            </a:endParaRPr>
          </a:p>
          <a:p>
            <a:endParaRPr lang="ru-RU" dirty="0" smtClean="0">
              <a:latin typeface="+mj-lt"/>
              <a:cs typeface="Times New Roman" panose="02020603050405020304" pitchFamily="18" charset="0"/>
            </a:endParaRPr>
          </a:p>
          <a:p>
            <a:endParaRPr lang="ru-RU" dirty="0">
              <a:latin typeface="+mj-lt"/>
              <a:cs typeface="Times New Roman" panose="02020603050405020304" pitchFamily="18" charset="0"/>
            </a:endParaRPr>
          </a:p>
          <a:p>
            <a:endParaRPr lang="ru-RU" dirty="0" smtClean="0">
              <a:latin typeface="+mj-lt"/>
              <a:cs typeface="Times New Roman" panose="02020603050405020304" pitchFamily="18" charset="0"/>
            </a:endParaRPr>
          </a:p>
          <a:p>
            <a:r>
              <a:rPr lang="ru-RU" u="sng" dirty="0" smtClean="0">
                <a:latin typeface="+mj-lt"/>
                <a:cs typeface="Times New Roman" panose="02020603050405020304" pitchFamily="18" charset="0"/>
              </a:rPr>
              <a:t>Данная практика является своего рода поддержкой обучающихся творческого объединения «Робототехника» (и не только), компенсирует нехватку времени на теорию </a:t>
            </a:r>
            <a:br>
              <a:rPr lang="ru-RU" u="sng" dirty="0" smtClean="0">
                <a:latin typeface="+mj-lt"/>
                <a:cs typeface="Times New Roman" panose="02020603050405020304" pitchFamily="18" charset="0"/>
              </a:rPr>
            </a:br>
            <a:r>
              <a:rPr lang="ru-RU" u="sng" dirty="0" smtClean="0">
                <a:latin typeface="+mj-lt"/>
                <a:cs typeface="Times New Roman" panose="02020603050405020304" pitchFamily="18" charset="0"/>
              </a:rPr>
              <a:t>при выполнении практической работы в очном формате.</a:t>
            </a:r>
          </a:p>
          <a:p>
            <a:endParaRPr lang="ru-RU" u="sng" dirty="0" smtClean="0">
              <a:latin typeface="+mj-lt"/>
              <a:cs typeface="Times New Roman" panose="02020603050405020304" pitchFamily="18" charset="0"/>
            </a:endParaRPr>
          </a:p>
          <a:p>
            <a:r>
              <a:rPr lang="ru-RU" dirty="0" smtClean="0">
                <a:latin typeface="+mj-lt"/>
                <a:cs typeface="Times New Roman" panose="02020603050405020304" pitchFamily="18" charset="0"/>
              </a:rPr>
              <a:t>13 обучающихся приняли участие в 4-х конкурсах, </a:t>
            </a:r>
            <a:br>
              <a:rPr lang="ru-RU" dirty="0" smtClean="0">
                <a:latin typeface="+mj-lt"/>
                <a:cs typeface="Times New Roman" panose="02020603050405020304" pitchFamily="18" charset="0"/>
              </a:rPr>
            </a:br>
            <a:r>
              <a:rPr lang="ru-RU" dirty="0" smtClean="0">
                <a:latin typeface="+mj-lt"/>
                <a:cs typeface="Times New Roman" panose="02020603050405020304" pitchFamily="18" charset="0"/>
              </a:rPr>
              <a:t>3 обучающихся стали победителями</a:t>
            </a:r>
          </a:p>
          <a:p>
            <a:r>
              <a:rPr lang="ru-RU" i="0" dirty="0" smtClean="0">
                <a:effectLst/>
                <a:latin typeface="+mj-lt"/>
                <a:cs typeface="Times New Roman" panose="02020603050405020304" pitchFamily="18" charset="0"/>
              </a:rPr>
              <a:t>(таблица представлена ниже)</a:t>
            </a:r>
            <a:endParaRPr lang="ru-RU" i="0" dirty="0">
              <a:effectLst/>
              <a:latin typeface="+mj-lt"/>
              <a:cs typeface="Times New Roman" panose="02020603050405020304" pitchFamily="18" charset="0"/>
            </a:endParaRPr>
          </a:p>
        </p:txBody>
      </p:sp>
      <p:pic>
        <p:nvPicPr>
          <p:cNvPr id="6" name="Рисунок 5"/>
          <p:cNvPicPr>
            <a:picLocks noChangeAspect="1"/>
          </p:cNvPicPr>
          <p:nvPr/>
        </p:nvPicPr>
        <p:blipFill>
          <a:blip r:embed="rId4"/>
          <a:stretch>
            <a:fillRect/>
          </a:stretch>
        </p:blipFill>
        <p:spPr>
          <a:xfrm>
            <a:off x="6705600" y="5105400"/>
            <a:ext cx="2255788" cy="160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7701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9-80.userapi.com/impg/p7TtXvL-tlUvwyWToELxmOzLHGSO8LT_XZPN0w/Hjc4Vcthr7c.jpg?size=1080x1527&amp;quality=95&amp;sign=855baa2120a43452ca751b3c3bfe6604&amp;type=album"/>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0" y="2667000"/>
            <a:ext cx="2802483"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https://sun9-53.userapi.com/impg/0EVMNithEddxsUmTQ1Y--6u3MA1gzCMtva4Y6g/5HWBn74csIU.jpg?size=1130x1600&amp;quality=95&amp;sign=cbf27fc6df6132625c7bd7629d6fd4f3&amp;type=album"/>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1955" y="1676400"/>
            <a:ext cx="3255645" cy="4609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257800" y="304800"/>
            <a:ext cx="2704034" cy="38232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Рисунок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657600" y="2156327"/>
            <a:ext cx="2815508" cy="39808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382904" y="381000"/>
            <a:ext cx="5027295" cy="1015663"/>
          </a:xfrm>
          <a:prstGeom prst="rect">
            <a:avLst/>
          </a:prstGeom>
        </p:spPr>
        <p:txBody>
          <a:bodyPr wrap="square">
            <a:spAutoFit/>
          </a:bodyPr>
          <a:lstStyle/>
          <a:p>
            <a:r>
              <a:rPr lang="ru-RU" sz="2000" b="1" spc="-5" dirty="0"/>
              <a:t>Достижения</a:t>
            </a:r>
            <a:r>
              <a:rPr lang="ru-RU" sz="2000" b="1" spc="-20" dirty="0"/>
              <a:t> </a:t>
            </a:r>
            <a:r>
              <a:rPr lang="ru-RU" sz="2000" b="1" spc="-10" dirty="0"/>
              <a:t>обучающихся</a:t>
            </a:r>
            <a:r>
              <a:rPr lang="ru-RU" sz="2000" b="1" spc="15" dirty="0"/>
              <a:t> </a:t>
            </a:r>
            <a:r>
              <a:rPr lang="ru-RU" sz="2000" b="1" spc="-5" dirty="0"/>
              <a:t>по</a:t>
            </a:r>
            <a:r>
              <a:rPr lang="ru-RU" sz="2000" b="1" dirty="0"/>
              <a:t> </a:t>
            </a:r>
            <a:r>
              <a:rPr lang="ru-RU" sz="2000" b="1" spc="-25" dirty="0"/>
              <a:t>результатам</a:t>
            </a:r>
            <a:r>
              <a:rPr lang="ru-RU" sz="2000" b="1" spc="15" dirty="0"/>
              <a:t> </a:t>
            </a:r>
            <a:r>
              <a:rPr lang="ru-RU" sz="2000" b="1" spc="-10" dirty="0"/>
              <a:t>применения</a:t>
            </a:r>
            <a:r>
              <a:rPr lang="ru-RU" sz="2000" b="1" spc="25" dirty="0"/>
              <a:t> </a:t>
            </a:r>
            <a:r>
              <a:rPr lang="ru-RU" sz="2000" b="1" spc="-20" dirty="0"/>
              <a:t>методик</a:t>
            </a:r>
            <a:r>
              <a:rPr lang="ru-RU" sz="2000" b="1" spc="5" dirty="0"/>
              <a:t> </a:t>
            </a:r>
            <a:r>
              <a:rPr lang="ru-RU" sz="2000" b="1" dirty="0"/>
              <a:t>и </a:t>
            </a:r>
            <a:r>
              <a:rPr lang="ru-RU" sz="2000" b="1" spc="-355" dirty="0"/>
              <a:t> </a:t>
            </a:r>
            <a:r>
              <a:rPr lang="ru-RU" sz="2000" b="1" spc="-10" dirty="0"/>
              <a:t>технологий</a:t>
            </a:r>
            <a:r>
              <a:rPr lang="ru-RU" sz="2000" b="1" spc="15" dirty="0"/>
              <a:t> </a:t>
            </a:r>
            <a:r>
              <a:rPr lang="ru-RU" sz="2000" b="1" spc="-5" dirty="0"/>
              <a:t>реализуемой практики</a:t>
            </a:r>
            <a:endParaRPr lang="ru-RU" sz="2000" b="1" dirty="0"/>
          </a:p>
        </p:txBody>
      </p:sp>
      <p:pic>
        <p:nvPicPr>
          <p:cNvPr id="7" name="Рисунок 6"/>
          <p:cNvPicPr>
            <a:picLocks noChangeAspect="1"/>
          </p:cNvPicPr>
          <p:nvPr/>
        </p:nvPicPr>
        <p:blipFill rotWithShape="1">
          <a:blip r:embed="rId10"/>
          <a:srcRect l="16185" r="14382"/>
          <a:stretch/>
        </p:blipFill>
        <p:spPr>
          <a:xfrm>
            <a:off x="3062377" y="4352925"/>
            <a:ext cx="1190445" cy="2286000"/>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rotWithShape="1">
          <a:blip r:embed="rId11"/>
          <a:srcRect l="16543" r="10273"/>
          <a:stretch/>
        </p:blipFill>
        <p:spPr>
          <a:xfrm>
            <a:off x="5605013" y="3622542"/>
            <a:ext cx="1380227"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2525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2904" y="381000"/>
            <a:ext cx="5027295" cy="707886"/>
          </a:xfrm>
          <a:prstGeom prst="rect">
            <a:avLst/>
          </a:prstGeom>
        </p:spPr>
        <p:txBody>
          <a:bodyPr wrap="square">
            <a:spAutoFit/>
          </a:bodyPr>
          <a:lstStyle/>
          <a:p>
            <a:r>
              <a:rPr lang="ru-RU" sz="2000" b="1" spc="-5" dirty="0"/>
              <a:t>Достижения</a:t>
            </a:r>
            <a:r>
              <a:rPr lang="ru-RU" sz="2000" b="1" spc="-20" dirty="0"/>
              <a:t> </a:t>
            </a:r>
            <a:r>
              <a:rPr lang="ru-RU" sz="2000" b="1" spc="-10" dirty="0"/>
              <a:t>обучающихся</a:t>
            </a:r>
            <a:r>
              <a:rPr lang="ru-RU" sz="2000" b="1" spc="15" dirty="0"/>
              <a:t> </a:t>
            </a:r>
            <a:r>
              <a:rPr lang="ru-RU" sz="2000" b="1" spc="-5" dirty="0"/>
              <a:t>по</a:t>
            </a:r>
            <a:r>
              <a:rPr lang="ru-RU" sz="2000" b="1" dirty="0"/>
              <a:t> </a:t>
            </a:r>
            <a:r>
              <a:rPr lang="ru-RU" sz="2000" b="1" spc="-25" dirty="0"/>
              <a:t>результатам</a:t>
            </a:r>
            <a:r>
              <a:rPr lang="ru-RU" sz="2000" b="1" spc="15" dirty="0"/>
              <a:t> </a:t>
            </a:r>
            <a:r>
              <a:rPr lang="ru-RU" sz="2000" b="1" spc="-5" dirty="0" smtClean="0"/>
              <a:t>реализуемой </a:t>
            </a:r>
            <a:r>
              <a:rPr lang="ru-RU" sz="2000" b="1" spc="-5" dirty="0"/>
              <a:t>практики</a:t>
            </a:r>
            <a:endParaRPr lang="ru-RU" sz="2000" b="1" dirty="0"/>
          </a:p>
        </p:txBody>
      </p:sp>
      <p:graphicFrame>
        <p:nvGraphicFramePr>
          <p:cNvPr id="5" name="Таблица 4"/>
          <p:cNvGraphicFramePr>
            <a:graphicFrameLocks noGrp="1"/>
          </p:cNvGraphicFramePr>
          <p:nvPr>
            <p:extLst>
              <p:ext uri="{D42A27DB-BD31-4B8C-83A1-F6EECF244321}">
                <p14:modId xmlns:p14="http://schemas.microsoft.com/office/powerpoint/2010/main" val="1182001600"/>
              </p:ext>
            </p:extLst>
          </p:nvPr>
        </p:nvGraphicFramePr>
        <p:xfrm>
          <a:off x="762000" y="1295400"/>
          <a:ext cx="7467600" cy="5227320"/>
        </p:xfrm>
        <a:graphic>
          <a:graphicData uri="http://schemas.openxmlformats.org/drawingml/2006/table">
            <a:tbl>
              <a:tblPr firstRow="1" firstCol="1" lastRow="1" lastCol="1" bandRow="1" bandCol="1">
                <a:tableStyleId>{69CF1AB2-1976-4502-BF36-3FF5EA218861}</a:tableStyleId>
              </a:tblPr>
              <a:tblGrid>
                <a:gridCol w="3479079"/>
                <a:gridCol w="3988521"/>
              </a:tblGrid>
              <a:tr h="1359427">
                <a:tc>
                  <a:txBody>
                    <a:bodyPr/>
                    <a:lstStyle/>
                    <a:p>
                      <a:pPr>
                        <a:spcAft>
                          <a:spcPts val="0"/>
                        </a:spcAft>
                      </a:pPr>
                      <a:r>
                        <a:rPr lang="ru-RU" sz="1400" dirty="0">
                          <a:latin typeface="+mn-lt"/>
                        </a:rPr>
                        <a:t>Ноябрь 2023 года. </a:t>
                      </a:r>
                      <a:endParaRPr lang="ru-RU" sz="1400" dirty="0" smtClean="0">
                        <a:latin typeface="+mn-lt"/>
                      </a:endParaRPr>
                    </a:p>
                    <a:p>
                      <a:pPr>
                        <a:spcAft>
                          <a:spcPts val="0"/>
                        </a:spcAft>
                      </a:pPr>
                      <a:r>
                        <a:rPr lang="ru-RU" sz="1400" dirty="0" smtClean="0">
                          <a:latin typeface="+mn-lt"/>
                        </a:rPr>
                        <a:t>Конкурс </a:t>
                      </a:r>
                      <a:r>
                        <a:rPr lang="ru-RU" sz="1400" dirty="0">
                          <a:latin typeface="+mn-lt"/>
                        </a:rPr>
                        <a:t>«Загадочный спрайт из сказки». Центр цифрового образования «</a:t>
                      </a:r>
                      <a:r>
                        <a:rPr lang="en-US" sz="1400" dirty="0">
                          <a:latin typeface="+mn-lt"/>
                        </a:rPr>
                        <a:t>IT</a:t>
                      </a:r>
                      <a:r>
                        <a:rPr lang="ru-RU" sz="1400" dirty="0">
                          <a:latin typeface="+mn-lt"/>
                        </a:rPr>
                        <a:t>-</a:t>
                      </a:r>
                      <a:r>
                        <a:rPr lang="en-US" sz="1400" dirty="0">
                          <a:latin typeface="+mn-lt"/>
                        </a:rPr>
                        <a:t>CUBE</a:t>
                      </a:r>
                      <a:r>
                        <a:rPr lang="ru-RU" sz="1400" dirty="0">
                          <a:latin typeface="+mn-lt"/>
                        </a:rPr>
                        <a:t>.Братск», ГБПОУ Иркутской области «Братский политехнический колледж»</a:t>
                      </a:r>
                    </a:p>
                  </a:txBody>
                  <a:tcPr marL="45418" marR="45418" marT="0" marB="0"/>
                </a:tc>
                <a:tc>
                  <a:txBody>
                    <a:bodyPr/>
                    <a:lstStyle/>
                    <a:p>
                      <a:pPr>
                        <a:spcAft>
                          <a:spcPts val="0"/>
                        </a:spcAft>
                      </a:pPr>
                      <a:r>
                        <a:rPr lang="ru-RU" sz="1400" dirty="0" err="1">
                          <a:latin typeface="+mn-lt"/>
                        </a:rPr>
                        <a:t>Гайфуллин</a:t>
                      </a:r>
                      <a:r>
                        <a:rPr lang="ru-RU" sz="1400" dirty="0">
                          <a:latin typeface="+mn-lt"/>
                        </a:rPr>
                        <a:t> Т., Федоров И., </a:t>
                      </a:r>
                      <a:r>
                        <a:rPr lang="ru-RU" sz="1400" dirty="0" err="1">
                          <a:latin typeface="+mn-lt"/>
                        </a:rPr>
                        <a:t>Салимов</a:t>
                      </a:r>
                      <a:r>
                        <a:rPr lang="ru-RU" sz="1400" dirty="0">
                          <a:latin typeface="+mn-lt"/>
                        </a:rPr>
                        <a:t> Т., Кузнецов Д., Мельников Д., </a:t>
                      </a:r>
                      <a:r>
                        <a:rPr lang="ru-RU" sz="1400" dirty="0" err="1">
                          <a:latin typeface="+mn-lt"/>
                        </a:rPr>
                        <a:t>Замбров</a:t>
                      </a:r>
                      <a:r>
                        <a:rPr lang="ru-RU" sz="1400" dirty="0">
                          <a:latin typeface="+mn-lt"/>
                        </a:rPr>
                        <a:t> А., Алешин Л. – 7 Сертификатов участников, ТО «Робототехника», рук. </a:t>
                      </a:r>
                      <a:r>
                        <a:rPr lang="ru-RU" sz="1400" dirty="0" err="1">
                          <a:latin typeface="+mn-lt"/>
                        </a:rPr>
                        <a:t>Токинова</a:t>
                      </a:r>
                      <a:r>
                        <a:rPr lang="ru-RU" sz="1400" dirty="0">
                          <a:latin typeface="+mn-lt"/>
                        </a:rPr>
                        <a:t> А.С.</a:t>
                      </a:r>
                    </a:p>
                  </a:txBody>
                  <a:tcPr marL="45418" marR="45418" marT="0" marB="0"/>
                </a:tc>
              </a:tr>
              <a:tr h="1585998">
                <a:tc>
                  <a:txBody>
                    <a:bodyPr/>
                    <a:lstStyle/>
                    <a:p>
                      <a:pPr>
                        <a:spcAft>
                          <a:spcPts val="0"/>
                        </a:spcAft>
                      </a:pPr>
                      <a:r>
                        <a:rPr lang="ru-RU" sz="1400" dirty="0">
                          <a:latin typeface="+mn-lt"/>
                        </a:rPr>
                        <a:t>2023 год. </a:t>
                      </a:r>
                      <a:endParaRPr lang="ru-RU" sz="1400" dirty="0" smtClean="0">
                        <a:latin typeface="+mn-lt"/>
                      </a:endParaRPr>
                    </a:p>
                    <a:p>
                      <a:pPr>
                        <a:spcAft>
                          <a:spcPts val="0"/>
                        </a:spcAft>
                      </a:pPr>
                      <a:r>
                        <a:rPr lang="ru-RU" sz="1400" dirty="0" smtClean="0">
                          <a:latin typeface="+mn-lt"/>
                        </a:rPr>
                        <a:t>Конкурс </a:t>
                      </a:r>
                      <a:r>
                        <a:rPr lang="ru-RU" sz="1400" dirty="0">
                          <a:latin typeface="+mn-lt"/>
                        </a:rPr>
                        <a:t>мультфильмов в среде </a:t>
                      </a:r>
                      <a:r>
                        <a:rPr lang="en-US" sz="1400" dirty="0">
                          <a:latin typeface="+mn-lt"/>
                        </a:rPr>
                        <a:t>scratch</a:t>
                      </a:r>
                      <a:r>
                        <a:rPr lang="ru-RU" sz="1400" dirty="0">
                          <a:latin typeface="+mn-lt"/>
                        </a:rPr>
                        <a:t> «Мое любимое животное». Центр цифрового образования детей «</a:t>
                      </a:r>
                      <a:r>
                        <a:rPr lang="en-US" sz="1400" dirty="0">
                          <a:latin typeface="+mn-lt"/>
                        </a:rPr>
                        <a:t>IT</a:t>
                      </a:r>
                      <a:r>
                        <a:rPr lang="ru-RU" sz="1400" dirty="0">
                          <a:latin typeface="+mn-lt"/>
                        </a:rPr>
                        <a:t>-куб» г. Нижний Новгород, ГБПОУ «Нижегородский колледж малого бизнеса»</a:t>
                      </a:r>
                    </a:p>
                  </a:txBody>
                  <a:tcPr marL="45418" marR="45418" marT="0" marB="0"/>
                </a:tc>
                <a:tc>
                  <a:txBody>
                    <a:bodyPr/>
                    <a:lstStyle/>
                    <a:p>
                      <a:pPr>
                        <a:spcAft>
                          <a:spcPts val="0"/>
                        </a:spcAft>
                      </a:pPr>
                      <a:r>
                        <a:rPr lang="ru-RU" sz="1400" dirty="0">
                          <a:latin typeface="+mn-lt"/>
                        </a:rPr>
                        <a:t>Алешин Л., Алешин А.,  – 2 Сертификата участников, ТО «Робототехника», рук. </a:t>
                      </a:r>
                      <a:r>
                        <a:rPr lang="ru-RU" sz="1400" dirty="0" err="1">
                          <a:latin typeface="+mn-lt"/>
                        </a:rPr>
                        <a:t>Токинова</a:t>
                      </a:r>
                      <a:r>
                        <a:rPr lang="ru-RU" sz="1400" dirty="0">
                          <a:latin typeface="+mn-lt"/>
                        </a:rPr>
                        <a:t> А.С.</a:t>
                      </a:r>
                    </a:p>
                  </a:txBody>
                  <a:tcPr marL="45418" marR="45418" marT="0" marB="0"/>
                </a:tc>
              </a:tr>
              <a:tr h="695897">
                <a:tc>
                  <a:txBody>
                    <a:bodyPr/>
                    <a:lstStyle/>
                    <a:p>
                      <a:pPr>
                        <a:spcAft>
                          <a:spcPts val="0"/>
                        </a:spcAft>
                      </a:pPr>
                      <a:r>
                        <a:rPr lang="ru-RU" sz="1400">
                          <a:latin typeface="+mn-lt"/>
                        </a:rPr>
                        <a:t>Ноябрь-декабрь 2023 года. Всероссийский конкурс "Робокоп"</a:t>
                      </a:r>
                    </a:p>
                  </a:txBody>
                  <a:tcPr marL="45418" marR="45418" marT="0" marB="0"/>
                </a:tc>
                <a:tc>
                  <a:txBody>
                    <a:bodyPr/>
                    <a:lstStyle/>
                    <a:p>
                      <a:pPr>
                        <a:spcAft>
                          <a:spcPts val="0"/>
                        </a:spcAft>
                      </a:pPr>
                      <a:r>
                        <a:rPr lang="ru-RU" sz="1400" dirty="0">
                          <a:latin typeface="+mn-lt"/>
                        </a:rPr>
                        <a:t>2 место - Войтенко Д., ТО "Робототехника " (педагог </a:t>
                      </a:r>
                      <a:r>
                        <a:rPr lang="ru-RU" sz="1400" dirty="0" err="1">
                          <a:latin typeface="+mn-lt"/>
                        </a:rPr>
                        <a:t>Токинова</a:t>
                      </a:r>
                      <a:r>
                        <a:rPr lang="ru-RU" sz="1400" dirty="0">
                          <a:latin typeface="+mn-lt"/>
                        </a:rPr>
                        <a:t> А.С.) </a:t>
                      </a:r>
                      <a:br>
                        <a:rPr lang="ru-RU" sz="1400" dirty="0">
                          <a:latin typeface="+mn-lt"/>
                        </a:rPr>
                      </a:br>
                      <a:r>
                        <a:rPr lang="ru-RU" sz="1400" dirty="0">
                          <a:latin typeface="+mn-lt"/>
                        </a:rPr>
                        <a:t>Категория 9-10 лет</a:t>
                      </a:r>
                    </a:p>
                  </a:txBody>
                  <a:tcPr marL="45418" marR="45418" marT="0" marB="0"/>
                </a:tc>
              </a:tr>
              <a:tr h="15859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400" dirty="0" smtClean="0">
                          <a:latin typeface="+mn-lt"/>
                        </a:rPr>
                        <a:t>8-21 ноября 2023 года.  </a:t>
                      </a:r>
                    </a:p>
                    <a:p>
                      <a:pPr marL="0" marR="0" indent="0" algn="l" defTabSz="457200" rtl="0" eaLnBrk="1" fontAlgn="auto" latinLnBrk="0" hangingPunct="1">
                        <a:lnSpc>
                          <a:spcPct val="100000"/>
                        </a:lnSpc>
                        <a:spcBef>
                          <a:spcPts val="0"/>
                        </a:spcBef>
                        <a:spcAft>
                          <a:spcPts val="0"/>
                        </a:spcAft>
                        <a:buClrTx/>
                        <a:buSzTx/>
                        <a:buFontTx/>
                        <a:buNone/>
                        <a:tabLst/>
                        <a:defRPr/>
                      </a:pPr>
                      <a:r>
                        <a:rPr lang="ru-RU" sz="1400" dirty="0" smtClean="0">
                          <a:latin typeface="+mn-lt"/>
                        </a:rPr>
                        <a:t>Межрегиональный конкурс поздравительных открыток «День рождение Дед Мороза» в ЦЦОД «</a:t>
                      </a:r>
                      <a:r>
                        <a:rPr lang="en-US" sz="1400" dirty="0" smtClean="0">
                          <a:latin typeface="+mn-lt"/>
                        </a:rPr>
                        <a:t>IT</a:t>
                      </a:r>
                      <a:r>
                        <a:rPr lang="ru-RU" sz="1400" dirty="0" smtClean="0">
                          <a:latin typeface="+mn-lt"/>
                        </a:rPr>
                        <a:t>-куб» на базе ГБПОУ «Нижегородский колледж малого бизнеса»</a:t>
                      </a:r>
                    </a:p>
                    <a:p>
                      <a:pPr>
                        <a:spcAft>
                          <a:spcPts val="0"/>
                        </a:spcAft>
                      </a:pPr>
                      <a:endParaRPr lang="ru-RU" sz="1400" dirty="0">
                        <a:latin typeface="+mn-lt"/>
                      </a:endParaRPr>
                    </a:p>
                  </a:txBody>
                  <a:tcPr marL="45418" marR="45418" marT="0" marB="0"/>
                </a:tc>
                <a:tc>
                  <a:txBody>
                    <a:bodyPr/>
                    <a:lstStyle/>
                    <a:p>
                      <a:pPr>
                        <a:spcAft>
                          <a:spcPts val="0"/>
                        </a:spcAft>
                      </a:pPr>
                      <a:r>
                        <a:rPr lang="ru-RU" sz="1400" dirty="0" smtClean="0">
                          <a:latin typeface="+mn-lt"/>
                        </a:rPr>
                        <a:t>6 Сертификатов – Губайдуллин Б., </a:t>
                      </a:r>
                      <a:r>
                        <a:rPr lang="ru-RU" sz="1400" dirty="0" err="1" smtClean="0">
                          <a:latin typeface="+mn-lt"/>
                        </a:rPr>
                        <a:t>Ламзин</a:t>
                      </a:r>
                      <a:r>
                        <a:rPr lang="ru-RU" sz="1400" dirty="0" smtClean="0">
                          <a:latin typeface="+mn-lt"/>
                        </a:rPr>
                        <a:t> М., </a:t>
                      </a:r>
                      <a:r>
                        <a:rPr lang="ru-RU" sz="1400" dirty="0" err="1" smtClean="0">
                          <a:latin typeface="+mn-lt"/>
                        </a:rPr>
                        <a:t>Лутфуллин</a:t>
                      </a:r>
                      <a:r>
                        <a:rPr lang="ru-RU" sz="1400" dirty="0" smtClean="0">
                          <a:latin typeface="+mn-lt"/>
                        </a:rPr>
                        <a:t> Д., Мельников Д., Новиков А., </a:t>
                      </a:r>
                      <a:r>
                        <a:rPr lang="ru-RU" sz="1400" dirty="0" err="1" smtClean="0">
                          <a:latin typeface="+mn-lt"/>
                        </a:rPr>
                        <a:t>Шмонова</a:t>
                      </a:r>
                      <a:r>
                        <a:rPr lang="ru-RU" sz="1400" dirty="0" smtClean="0">
                          <a:latin typeface="+mn-lt"/>
                        </a:rPr>
                        <a:t> А.</a:t>
                      </a:r>
                    </a:p>
                    <a:p>
                      <a:pPr>
                        <a:spcAft>
                          <a:spcPts val="0"/>
                        </a:spcAft>
                      </a:pPr>
                      <a:r>
                        <a:rPr lang="ru-RU" sz="1400" dirty="0" smtClean="0">
                          <a:latin typeface="+mn-lt"/>
                        </a:rPr>
                        <a:t>3 место - Губайдуллин Б.</a:t>
                      </a:r>
                    </a:p>
                    <a:p>
                      <a:pPr>
                        <a:spcAft>
                          <a:spcPts val="0"/>
                        </a:spcAft>
                      </a:pPr>
                      <a:r>
                        <a:rPr lang="ru-RU" sz="1400" dirty="0" smtClean="0">
                          <a:latin typeface="+mn-lt"/>
                        </a:rPr>
                        <a:t>3 место – </a:t>
                      </a:r>
                      <a:r>
                        <a:rPr lang="ru-RU" sz="1400" dirty="0" err="1" smtClean="0">
                          <a:latin typeface="+mn-lt"/>
                        </a:rPr>
                        <a:t>Ламзин</a:t>
                      </a:r>
                      <a:r>
                        <a:rPr lang="ru-RU" sz="1400" dirty="0" smtClean="0">
                          <a:latin typeface="+mn-lt"/>
                        </a:rPr>
                        <a:t> М.</a:t>
                      </a:r>
                    </a:p>
                    <a:p>
                      <a:pPr>
                        <a:spcAft>
                          <a:spcPts val="0"/>
                        </a:spcAft>
                      </a:pPr>
                      <a:endParaRPr lang="ru-RU" sz="1400" dirty="0">
                        <a:latin typeface="+mn-lt"/>
                      </a:endParaRPr>
                    </a:p>
                  </a:txBody>
                  <a:tcPr marL="45418" marR="45418" marT="0" marB="0"/>
                </a:tc>
              </a:tr>
            </a:tbl>
          </a:graphicData>
        </a:graphic>
      </p:graphicFrame>
    </p:spTree>
    <p:extLst>
      <p:ext uri="{BB962C8B-B14F-4D97-AF65-F5344CB8AC3E}">
        <p14:creationId xmlns:p14="http://schemas.microsoft.com/office/powerpoint/2010/main" val="1559267916"/>
      </p:ext>
    </p:extLst>
  </p:cSld>
  <p:clrMapOvr>
    <a:masterClrMapping/>
  </p:clrMapOvr>
</p:sld>
</file>

<file path=ppt/theme/theme1.xml><?xml version="1.0" encoding="utf-8"?>
<a:theme xmlns:a="http://schemas.openxmlformats.org/drawingml/2006/main" name="на конкурс 15.12">
  <a:themeElements>
    <a:clrScheme name="Стандартная">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Стандартная">
      <a:majorFont>
        <a:latin typeface="Arial"/>
        <a:ea typeface="DejaVu Sans"/>
        <a:cs typeface="DejaVu Sans"/>
      </a:majorFont>
      <a:minorFont>
        <a:latin typeface="Arial"/>
        <a:ea typeface="DejaVu Sans"/>
        <a:cs typeface="DejaVu Sans"/>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Грань">
  <a:themeElements>
    <a:clrScheme name="Зеленый и желтый">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Грань">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на конкурс 15.12</Template>
  <TotalTime>221</TotalTime>
  <Words>627</Words>
  <Application>Microsoft Office PowerPoint</Application>
  <PresentationFormat>Экран (4:3)</PresentationFormat>
  <Paragraphs>135</Paragraphs>
  <Slides>10</Slides>
  <Notes>0</Notes>
  <HiddenSlides>0</HiddenSlides>
  <MMClips>0</MMClips>
  <ScaleCrop>false</ScaleCrop>
  <HeadingPairs>
    <vt:vector size="4" baseType="variant">
      <vt:variant>
        <vt:lpstr>Тема</vt:lpstr>
      </vt:variant>
      <vt:variant>
        <vt:i4>4</vt:i4>
      </vt:variant>
      <vt:variant>
        <vt:lpstr>Заголовки слайдов</vt:lpstr>
      </vt:variant>
      <vt:variant>
        <vt:i4>10</vt:i4>
      </vt:variant>
    </vt:vector>
  </HeadingPairs>
  <TitlesOfParts>
    <vt:vector size="14" baseType="lpstr">
      <vt:lpstr>на конкурс 15.12</vt:lpstr>
      <vt:lpstr>1_Тема Office</vt:lpstr>
      <vt:lpstr>2_Тема Office</vt:lpstr>
      <vt:lpstr>Грань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учреждение дополнительного образования  «Центр развития физической культуры и спорта» г. Волжска Республики Марий Эл</dc:title>
  <dc:creator>пользователь</dc:creator>
  <cp:lastModifiedBy>Admin</cp:lastModifiedBy>
  <cp:revision>33</cp:revision>
  <dcterms:created xsi:type="dcterms:W3CDTF">2023-12-05T16:50:48Z</dcterms:created>
  <dcterms:modified xsi:type="dcterms:W3CDTF">2024-04-12T12:32:38Z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2023-12-01T00:00:00Z</vt:filetime>
  </property>
  <property fmtid="{D5CDD505-2E9C-101B-9397-08002B2CF9AE}" pid="3" name="Creator">
    <vt:lpwstr>Microsoft® PowerPoint® 2010</vt:lpwstr>
  </property>
  <property fmtid="{D5CDD505-2E9C-101B-9397-08002B2CF9AE}" pid="4" name="LastSaved">
    <vt:filetime>2023-12-05T00:00:00Z</vt:filetime>
  </property>
</Properties>
</file>