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320616-A722-47F3-B73F-EBFB8E16F0CA}" type="doc">
      <dgm:prSet loTypeId="urn:microsoft.com/office/officeart/2005/8/layout/matrix1" loCatId="matrix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9E4BE6C5-5D03-49E7-9E96-5C01E7B2D908}">
      <dgm:prSet phldrT="[Текст]"/>
      <dgm:spPr/>
      <dgm:t>
        <a:bodyPr/>
        <a:lstStyle/>
        <a:p>
          <a:r>
            <a:rPr lang="ru-RU" b="1" i="0">
              <a:solidFill>
                <a:schemeClr val="tx1"/>
              </a:solidFill>
            </a:rPr>
            <a:t>Наши партнеры</a:t>
          </a:r>
          <a:endParaRPr lang="ru-RU" b="1" i="0" dirty="0">
            <a:solidFill>
              <a:schemeClr val="tx1"/>
            </a:solidFill>
          </a:endParaRPr>
        </a:p>
      </dgm:t>
    </dgm:pt>
    <dgm:pt modelId="{B1665707-6F3D-48E6-B413-1DFC38ADCB6B}" type="parTrans" cxnId="{5C7C86DA-BE8C-458A-8136-7AE034DD1CCF}">
      <dgm:prSet/>
      <dgm:spPr/>
      <dgm:t>
        <a:bodyPr/>
        <a:lstStyle/>
        <a:p>
          <a:endParaRPr lang="ru-RU" b="0" i="0">
            <a:solidFill>
              <a:schemeClr val="tx1"/>
            </a:solidFill>
          </a:endParaRPr>
        </a:p>
      </dgm:t>
    </dgm:pt>
    <dgm:pt modelId="{2C5939AA-AE5F-430C-AB60-522872E6B2B0}" type="sibTrans" cxnId="{5C7C86DA-BE8C-458A-8136-7AE034DD1CCF}">
      <dgm:prSet/>
      <dgm:spPr/>
      <dgm:t>
        <a:bodyPr/>
        <a:lstStyle/>
        <a:p>
          <a:endParaRPr lang="ru-RU" b="0" i="0">
            <a:solidFill>
              <a:schemeClr val="tx1"/>
            </a:solidFill>
          </a:endParaRPr>
        </a:p>
      </dgm:t>
    </dgm:pt>
    <dgm:pt modelId="{8A4E87F5-D48F-429A-B63B-9AFCDDF5D1EF}">
      <dgm:prSet phldrT="[Текст]"/>
      <dgm:spPr/>
      <dgm:t>
        <a:bodyPr/>
        <a:lstStyle/>
        <a:p>
          <a:r>
            <a:rPr lang="ru-RU" b="0" i="0">
              <a:solidFill>
                <a:schemeClr val="tx1"/>
              </a:solidFill>
            </a:rPr>
            <a:t>Пензенский пожарно-спасательный центр</a:t>
          </a:r>
          <a:endParaRPr lang="ru-RU" b="0" i="0" dirty="0">
            <a:solidFill>
              <a:schemeClr val="tx1"/>
            </a:solidFill>
          </a:endParaRPr>
        </a:p>
      </dgm:t>
    </dgm:pt>
    <dgm:pt modelId="{0C6D170B-B42B-4B1B-A0A8-5316FA14F40C}" type="parTrans" cxnId="{F582FE4B-F0A7-4D6E-8979-AFE83CE1B9A0}">
      <dgm:prSet/>
      <dgm:spPr/>
      <dgm:t>
        <a:bodyPr/>
        <a:lstStyle/>
        <a:p>
          <a:endParaRPr lang="ru-RU" b="0" i="0">
            <a:solidFill>
              <a:schemeClr val="tx1"/>
            </a:solidFill>
          </a:endParaRPr>
        </a:p>
      </dgm:t>
    </dgm:pt>
    <dgm:pt modelId="{47B9DFB6-42DB-41CE-B25A-B45948D11CF8}" type="sibTrans" cxnId="{F582FE4B-F0A7-4D6E-8979-AFE83CE1B9A0}">
      <dgm:prSet/>
      <dgm:spPr/>
      <dgm:t>
        <a:bodyPr/>
        <a:lstStyle/>
        <a:p>
          <a:endParaRPr lang="ru-RU" b="0" i="0">
            <a:solidFill>
              <a:schemeClr val="tx1"/>
            </a:solidFill>
          </a:endParaRPr>
        </a:p>
      </dgm:t>
    </dgm:pt>
    <dgm:pt modelId="{DAF02876-F366-48D5-8F15-4D34073187A8}">
      <dgm:prSet phldrT="[Текст]"/>
      <dgm:spPr/>
      <dgm:t>
        <a:bodyPr/>
        <a:lstStyle/>
        <a:p>
          <a:r>
            <a:rPr lang="ru-RU" b="0" i="0" dirty="0">
              <a:solidFill>
                <a:schemeClr val="tx1"/>
              </a:solidFill>
            </a:rPr>
            <a:t>Федерация спортивного туризма Пензенской области</a:t>
          </a:r>
        </a:p>
      </dgm:t>
    </dgm:pt>
    <dgm:pt modelId="{2ADF3298-A75E-434C-B231-AE26AD44D076}" type="parTrans" cxnId="{7D49B5F4-454B-4435-8B66-69045AA6E6C3}">
      <dgm:prSet/>
      <dgm:spPr/>
      <dgm:t>
        <a:bodyPr/>
        <a:lstStyle/>
        <a:p>
          <a:endParaRPr lang="ru-RU" b="0" i="0">
            <a:solidFill>
              <a:schemeClr val="tx1"/>
            </a:solidFill>
          </a:endParaRPr>
        </a:p>
      </dgm:t>
    </dgm:pt>
    <dgm:pt modelId="{E909154F-8BF7-49DB-997A-05FBAE88E268}" type="sibTrans" cxnId="{7D49B5F4-454B-4435-8B66-69045AA6E6C3}">
      <dgm:prSet/>
      <dgm:spPr/>
      <dgm:t>
        <a:bodyPr/>
        <a:lstStyle/>
        <a:p>
          <a:endParaRPr lang="ru-RU" b="0" i="0">
            <a:solidFill>
              <a:schemeClr val="tx1"/>
            </a:solidFill>
          </a:endParaRPr>
        </a:p>
      </dgm:t>
    </dgm:pt>
    <dgm:pt modelId="{C70559BE-7209-488D-9649-7D17DF3F4906}">
      <dgm:prSet phldrT="[Текст]"/>
      <dgm:spPr/>
      <dgm:t>
        <a:bodyPr/>
        <a:lstStyle/>
        <a:p>
          <a:r>
            <a:rPr lang="ru-RU" b="0" i="0">
              <a:solidFill>
                <a:schemeClr val="tx1"/>
              </a:solidFill>
            </a:rPr>
            <a:t>Пензенское областное отделение ВДПО </a:t>
          </a:r>
          <a:endParaRPr lang="ru-RU" b="0" i="0" dirty="0">
            <a:solidFill>
              <a:schemeClr val="tx1"/>
            </a:solidFill>
          </a:endParaRPr>
        </a:p>
      </dgm:t>
    </dgm:pt>
    <dgm:pt modelId="{97C4D3F7-CF61-4BC5-B6C7-EC15C5CC06C7}" type="parTrans" cxnId="{43EEF71A-A23E-4092-9A01-B74EE7C012BE}">
      <dgm:prSet/>
      <dgm:spPr/>
      <dgm:t>
        <a:bodyPr/>
        <a:lstStyle/>
        <a:p>
          <a:endParaRPr lang="ru-RU" b="0" i="0">
            <a:solidFill>
              <a:schemeClr val="tx1"/>
            </a:solidFill>
          </a:endParaRPr>
        </a:p>
      </dgm:t>
    </dgm:pt>
    <dgm:pt modelId="{95376424-A985-4B13-924B-EB46F2EF07C3}" type="sibTrans" cxnId="{43EEF71A-A23E-4092-9A01-B74EE7C012BE}">
      <dgm:prSet/>
      <dgm:spPr/>
      <dgm:t>
        <a:bodyPr/>
        <a:lstStyle/>
        <a:p>
          <a:endParaRPr lang="ru-RU" b="0" i="0">
            <a:solidFill>
              <a:schemeClr val="tx1"/>
            </a:solidFill>
          </a:endParaRPr>
        </a:p>
      </dgm:t>
    </dgm:pt>
    <dgm:pt modelId="{59D315EC-B1DC-4E7A-A258-42628091ACB1}">
      <dgm:prSet phldrT="[Текст]"/>
      <dgm:spPr/>
      <dgm:t>
        <a:bodyPr/>
        <a:lstStyle/>
        <a:p>
          <a:r>
            <a:rPr lang="ru-RU" b="0" i="0">
              <a:solidFill>
                <a:schemeClr val="tx1"/>
              </a:solidFill>
            </a:rPr>
            <a:t>Музей спорта Пензенской области</a:t>
          </a:r>
          <a:endParaRPr lang="ru-RU" b="0" i="0" dirty="0">
            <a:solidFill>
              <a:schemeClr val="tx1"/>
            </a:solidFill>
          </a:endParaRPr>
        </a:p>
      </dgm:t>
    </dgm:pt>
    <dgm:pt modelId="{692A9DE6-58AA-4C3E-8F0C-33FD1BD265D0}" type="parTrans" cxnId="{DE9D3075-AB07-4B03-8574-BD948EF074D1}">
      <dgm:prSet/>
      <dgm:spPr/>
      <dgm:t>
        <a:bodyPr/>
        <a:lstStyle/>
        <a:p>
          <a:endParaRPr lang="ru-RU" b="0" i="0">
            <a:solidFill>
              <a:schemeClr val="tx1"/>
            </a:solidFill>
          </a:endParaRPr>
        </a:p>
      </dgm:t>
    </dgm:pt>
    <dgm:pt modelId="{F3BCBCE8-4C91-4150-8CA0-DED89A5E86F4}" type="sibTrans" cxnId="{DE9D3075-AB07-4B03-8574-BD948EF074D1}">
      <dgm:prSet/>
      <dgm:spPr/>
      <dgm:t>
        <a:bodyPr/>
        <a:lstStyle/>
        <a:p>
          <a:endParaRPr lang="ru-RU" b="0" i="0">
            <a:solidFill>
              <a:schemeClr val="tx1"/>
            </a:solidFill>
          </a:endParaRPr>
        </a:p>
      </dgm:t>
    </dgm:pt>
    <dgm:pt modelId="{77892975-DB77-4D07-A87E-CF1684FDF881}" type="pres">
      <dgm:prSet presAssocID="{A8320616-A722-47F3-B73F-EBFB8E16F0CA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AC7D088-BB10-4EB0-BACA-0CC443F34C39}" type="pres">
      <dgm:prSet presAssocID="{A8320616-A722-47F3-B73F-EBFB8E16F0CA}" presName="matrix" presStyleCnt="0"/>
      <dgm:spPr/>
    </dgm:pt>
    <dgm:pt modelId="{9A17A1F2-DE04-4C1F-8068-BF054D3AB827}" type="pres">
      <dgm:prSet presAssocID="{A8320616-A722-47F3-B73F-EBFB8E16F0CA}" presName="tile1" presStyleLbl="node1" presStyleIdx="0" presStyleCnt="4"/>
      <dgm:spPr/>
    </dgm:pt>
    <dgm:pt modelId="{0B2B7ACE-C84C-4FFD-BF0E-69A57F618014}" type="pres">
      <dgm:prSet presAssocID="{A8320616-A722-47F3-B73F-EBFB8E16F0C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9317793-2FEF-4091-8778-40EC06ABC07F}" type="pres">
      <dgm:prSet presAssocID="{A8320616-A722-47F3-B73F-EBFB8E16F0CA}" presName="tile2" presStyleLbl="node1" presStyleIdx="1" presStyleCnt="4" custLinFactNeighborX="549" custLinFactNeighborY="-479"/>
      <dgm:spPr/>
    </dgm:pt>
    <dgm:pt modelId="{D06CDEF3-809A-4745-A9B0-634C01FDFC9F}" type="pres">
      <dgm:prSet presAssocID="{A8320616-A722-47F3-B73F-EBFB8E16F0C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07BBFE0-2403-4ABE-B86C-36AA7C6AEA68}" type="pres">
      <dgm:prSet presAssocID="{A8320616-A722-47F3-B73F-EBFB8E16F0CA}" presName="tile3" presStyleLbl="node1" presStyleIdx="2" presStyleCnt="4"/>
      <dgm:spPr/>
    </dgm:pt>
    <dgm:pt modelId="{DEE96D74-46EB-473B-8AF5-B65A1C8F8E21}" type="pres">
      <dgm:prSet presAssocID="{A8320616-A722-47F3-B73F-EBFB8E16F0C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0E38347-1154-40D4-99BC-AD69FB2DEC02}" type="pres">
      <dgm:prSet presAssocID="{A8320616-A722-47F3-B73F-EBFB8E16F0CA}" presName="tile4" presStyleLbl="node1" presStyleIdx="3" presStyleCnt="4"/>
      <dgm:spPr/>
    </dgm:pt>
    <dgm:pt modelId="{39D14F2F-59EC-472D-B011-C170CA7D29FE}" type="pres">
      <dgm:prSet presAssocID="{A8320616-A722-47F3-B73F-EBFB8E16F0C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A2E9872-6443-48F2-9DD5-B466416DCCE6}" type="pres">
      <dgm:prSet presAssocID="{A8320616-A722-47F3-B73F-EBFB8E16F0CA}" presName="centerTile" presStyleLbl="fgShp" presStyleIdx="0" presStyleCnt="1" custScaleX="184210">
        <dgm:presLayoutVars>
          <dgm:chMax val="0"/>
          <dgm:chPref val="0"/>
        </dgm:presLayoutVars>
      </dgm:prSet>
      <dgm:spPr/>
    </dgm:pt>
  </dgm:ptLst>
  <dgm:cxnLst>
    <dgm:cxn modelId="{43EEF71A-A23E-4092-9A01-B74EE7C012BE}" srcId="{9E4BE6C5-5D03-49E7-9E96-5C01E7B2D908}" destId="{C70559BE-7209-488D-9649-7D17DF3F4906}" srcOrd="2" destOrd="0" parTransId="{97C4D3F7-CF61-4BC5-B6C7-EC15C5CC06C7}" sibTransId="{95376424-A985-4B13-924B-EB46F2EF07C3}"/>
    <dgm:cxn modelId="{3DE4101E-81D7-408F-85EE-7E5BDCFE619F}" type="presOf" srcId="{A8320616-A722-47F3-B73F-EBFB8E16F0CA}" destId="{77892975-DB77-4D07-A87E-CF1684FDF881}" srcOrd="0" destOrd="0" presId="urn:microsoft.com/office/officeart/2005/8/layout/matrix1"/>
    <dgm:cxn modelId="{B5D06140-E5D0-4308-B78B-B899BF3C1BDF}" type="presOf" srcId="{8A4E87F5-D48F-429A-B63B-9AFCDDF5D1EF}" destId="{9A17A1F2-DE04-4C1F-8068-BF054D3AB827}" srcOrd="0" destOrd="0" presId="urn:microsoft.com/office/officeart/2005/8/layout/matrix1"/>
    <dgm:cxn modelId="{C5538745-792B-41A5-A90D-8408C58D29B6}" type="presOf" srcId="{DAF02876-F366-48D5-8F15-4D34073187A8}" destId="{F9317793-2FEF-4091-8778-40EC06ABC07F}" srcOrd="0" destOrd="0" presId="urn:microsoft.com/office/officeart/2005/8/layout/matrix1"/>
    <dgm:cxn modelId="{F582FE4B-F0A7-4D6E-8979-AFE83CE1B9A0}" srcId="{9E4BE6C5-5D03-49E7-9E96-5C01E7B2D908}" destId="{8A4E87F5-D48F-429A-B63B-9AFCDDF5D1EF}" srcOrd="0" destOrd="0" parTransId="{0C6D170B-B42B-4B1B-A0A8-5316FA14F40C}" sibTransId="{47B9DFB6-42DB-41CE-B25A-B45948D11CF8}"/>
    <dgm:cxn modelId="{DE9D3075-AB07-4B03-8574-BD948EF074D1}" srcId="{9E4BE6C5-5D03-49E7-9E96-5C01E7B2D908}" destId="{59D315EC-B1DC-4E7A-A258-42628091ACB1}" srcOrd="3" destOrd="0" parTransId="{692A9DE6-58AA-4C3E-8F0C-33FD1BD265D0}" sibTransId="{F3BCBCE8-4C91-4150-8CA0-DED89A5E86F4}"/>
    <dgm:cxn modelId="{D5B5FF8D-DD7B-4F3B-BC50-6B155B69A81E}" type="presOf" srcId="{C70559BE-7209-488D-9649-7D17DF3F4906}" destId="{A07BBFE0-2403-4ABE-B86C-36AA7C6AEA68}" srcOrd="0" destOrd="0" presId="urn:microsoft.com/office/officeart/2005/8/layout/matrix1"/>
    <dgm:cxn modelId="{E04A8AA8-BB8F-49E0-8594-3646ECB139B7}" type="presOf" srcId="{C70559BE-7209-488D-9649-7D17DF3F4906}" destId="{DEE96D74-46EB-473B-8AF5-B65A1C8F8E21}" srcOrd="1" destOrd="0" presId="urn:microsoft.com/office/officeart/2005/8/layout/matrix1"/>
    <dgm:cxn modelId="{591F95B3-725E-4CE0-8CCD-94DF2ABAE18C}" type="presOf" srcId="{DAF02876-F366-48D5-8F15-4D34073187A8}" destId="{D06CDEF3-809A-4745-A9B0-634C01FDFC9F}" srcOrd="1" destOrd="0" presId="urn:microsoft.com/office/officeart/2005/8/layout/matrix1"/>
    <dgm:cxn modelId="{B1B5CBBC-4E4A-44F0-9E5F-B6AFC8C645E8}" type="presOf" srcId="{59D315EC-B1DC-4E7A-A258-42628091ACB1}" destId="{39D14F2F-59EC-472D-B011-C170CA7D29FE}" srcOrd="1" destOrd="0" presId="urn:microsoft.com/office/officeart/2005/8/layout/matrix1"/>
    <dgm:cxn modelId="{B16A52D4-DE08-4DF8-925D-BAA89941CFF5}" type="presOf" srcId="{59D315EC-B1DC-4E7A-A258-42628091ACB1}" destId="{F0E38347-1154-40D4-99BC-AD69FB2DEC02}" srcOrd="0" destOrd="0" presId="urn:microsoft.com/office/officeart/2005/8/layout/matrix1"/>
    <dgm:cxn modelId="{5C7C86DA-BE8C-458A-8136-7AE034DD1CCF}" srcId="{A8320616-A722-47F3-B73F-EBFB8E16F0CA}" destId="{9E4BE6C5-5D03-49E7-9E96-5C01E7B2D908}" srcOrd="0" destOrd="0" parTransId="{B1665707-6F3D-48E6-B413-1DFC38ADCB6B}" sibTransId="{2C5939AA-AE5F-430C-AB60-522872E6B2B0}"/>
    <dgm:cxn modelId="{7D49B5F4-454B-4435-8B66-69045AA6E6C3}" srcId="{9E4BE6C5-5D03-49E7-9E96-5C01E7B2D908}" destId="{DAF02876-F366-48D5-8F15-4D34073187A8}" srcOrd="1" destOrd="0" parTransId="{2ADF3298-A75E-434C-B231-AE26AD44D076}" sibTransId="{E909154F-8BF7-49DB-997A-05FBAE88E268}"/>
    <dgm:cxn modelId="{D2E733F7-8D5C-497D-8417-38A9F72BCD06}" type="presOf" srcId="{8A4E87F5-D48F-429A-B63B-9AFCDDF5D1EF}" destId="{0B2B7ACE-C84C-4FFD-BF0E-69A57F618014}" srcOrd="1" destOrd="0" presId="urn:microsoft.com/office/officeart/2005/8/layout/matrix1"/>
    <dgm:cxn modelId="{3C563FFE-BC96-4624-B312-B6591033E9DE}" type="presOf" srcId="{9E4BE6C5-5D03-49E7-9E96-5C01E7B2D908}" destId="{DA2E9872-6443-48F2-9DD5-B466416DCCE6}" srcOrd="0" destOrd="0" presId="urn:microsoft.com/office/officeart/2005/8/layout/matrix1"/>
    <dgm:cxn modelId="{D87397BB-8465-4AAA-859A-41DE53903EDE}" type="presParOf" srcId="{77892975-DB77-4D07-A87E-CF1684FDF881}" destId="{BAC7D088-BB10-4EB0-BACA-0CC443F34C39}" srcOrd="0" destOrd="0" presId="urn:microsoft.com/office/officeart/2005/8/layout/matrix1"/>
    <dgm:cxn modelId="{9FCDBF34-B2E0-4987-88AE-8F02AB82EB26}" type="presParOf" srcId="{BAC7D088-BB10-4EB0-BACA-0CC443F34C39}" destId="{9A17A1F2-DE04-4C1F-8068-BF054D3AB827}" srcOrd="0" destOrd="0" presId="urn:microsoft.com/office/officeart/2005/8/layout/matrix1"/>
    <dgm:cxn modelId="{4AAC41C0-9518-4F88-A869-920104C06194}" type="presParOf" srcId="{BAC7D088-BB10-4EB0-BACA-0CC443F34C39}" destId="{0B2B7ACE-C84C-4FFD-BF0E-69A57F618014}" srcOrd="1" destOrd="0" presId="urn:microsoft.com/office/officeart/2005/8/layout/matrix1"/>
    <dgm:cxn modelId="{771A2BDC-5A88-4985-9473-3AD3FE822F07}" type="presParOf" srcId="{BAC7D088-BB10-4EB0-BACA-0CC443F34C39}" destId="{F9317793-2FEF-4091-8778-40EC06ABC07F}" srcOrd="2" destOrd="0" presId="urn:microsoft.com/office/officeart/2005/8/layout/matrix1"/>
    <dgm:cxn modelId="{EC496A9E-EE37-4C66-9823-C50BA3A9E906}" type="presParOf" srcId="{BAC7D088-BB10-4EB0-BACA-0CC443F34C39}" destId="{D06CDEF3-809A-4745-A9B0-634C01FDFC9F}" srcOrd="3" destOrd="0" presId="urn:microsoft.com/office/officeart/2005/8/layout/matrix1"/>
    <dgm:cxn modelId="{5EA4D1FF-0D94-4111-B37A-B22DE3F39C9F}" type="presParOf" srcId="{BAC7D088-BB10-4EB0-BACA-0CC443F34C39}" destId="{A07BBFE0-2403-4ABE-B86C-36AA7C6AEA68}" srcOrd="4" destOrd="0" presId="urn:microsoft.com/office/officeart/2005/8/layout/matrix1"/>
    <dgm:cxn modelId="{35167522-8281-43B2-8F03-614E5584D0A4}" type="presParOf" srcId="{BAC7D088-BB10-4EB0-BACA-0CC443F34C39}" destId="{DEE96D74-46EB-473B-8AF5-B65A1C8F8E21}" srcOrd="5" destOrd="0" presId="urn:microsoft.com/office/officeart/2005/8/layout/matrix1"/>
    <dgm:cxn modelId="{83A1590A-65C1-42B8-809F-EA005403E7BA}" type="presParOf" srcId="{BAC7D088-BB10-4EB0-BACA-0CC443F34C39}" destId="{F0E38347-1154-40D4-99BC-AD69FB2DEC02}" srcOrd="6" destOrd="0" presId="urn:microsoft.com/office/officeart/2005/8/layout/matrix1"/>
    <dgm:cxn modelId="{E602B846-F34A-4651-A1CA-29F2E5F4AFB7}" type="presParOf" srcId="{BAC7D088-BB10-4EB0-BACA-0CC443F34C39}" destId="{39D14F2F-59EC-472D-B011-C170CA7D29FE}" srcOrd="7" destOrd="0" presId="urn:microsoft.com/office/officeart/2005/8/layout/matrix1"/>
    <dgm:cxn modelId="{DAFA50B3-6EF7-4973-9DC9-7E36DF2EC681}" type="presParOf" srcId="{77892975-DB77-4D07-A87E-CF1684FDF881}" destId="{DA2E9872-6443-48F2-9DD5-B466416DCCE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A2B432-1AB0-4F41-895A-0AC3315B6B04}" type="doc">
      <dgm:prSet loTypeId="urn:microsoft.com/office/officeart/2008/layout/VerticalCurvedList" loCatId="list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F4E6C6BE-6278-46E3-B215-D1DA3B05E1E6}">
      <dgm:prSet phldrT="[Текст]"/>
      <dgm:spPr/>
      <dgm:t>
        <a:bodyPr/>
        <a:lstStyle/>
        <a:p>
          <a:r>
            <a:rPr lang="ru-RU">
              <a:solidFill>
                <a:schemeClr val="tx1"/>
              </a:solidFill>
            </a:rPr>
            <a:t>Здоровьесберегающие технологии</a:t>
          </a:r>
          <a:endParaRPr lang="ru-RU" dirty="0">
            <a:solidFill>
              <a:schemeClr val="tx1"/>
            </a:solidFill>
          </a:endParaRPr>
        </a:p>
      </dgm:t>
    </dgm:pt>
    <dgm:pt modelId="{0FB1032D-17D3-476E-8757-D3781F7CF5B1}" type="parTrans" cxnId="{90273932-CD71-433A-BC08-890F3216DD7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39C10C1-34B2-4200-9306-F4925CBD14C1}" type="sibTrans" cxnId="{90273932-CD71-433A-BC08-890F3216DD7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C093D49-997C-4AE4-BD5C-8C832F941CD7}">
      <dgm:prSet phldrT="[Текст]"/>
      <dgm:spPr/>
      <dgm:t>
        <a:bodyPr/>
        <a:lstStyle/>
        <a:p>
          <a:r>
            <a:rPr lang="ru-RU">
              <a:solidFill>
                <a:schemeClr val="tx1"/>
              </a:solidFill>
            </a:rPr>
            <a:t>Личностно ориентированные технологии</a:t>
          </a:r>
          <a:endParaRPr lang="ru-RU" dirty="0">
            <a:solidFill>
              <a:schemeClr val="tx1"/>
            </a:solidFill>
          </a:endParaRPr>
        </a:p>
      </dgm:t>
    </dgm:pt>
    <dgm:pt modelId="{7B173EA5-EA0E-4234-8B69-20BEE412F83B}" type="parTrans" cxnId="{59EDBE2B-95C1-4B6A-8DAD-8932E44D71C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89C8CF1-49DB-44B2-8040-090AC39FCBD6}" type="sibTrans" cxnId="{59EDBE2B-95C1-4B6A-8DAD-8932E44D71C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B0B2D77-4AEE-457C-ADBE-157AF4773A3D}">
      <dgm:prSet phldrT="[Текст]"/>
      <dgm:spPr/>
      <dgm:t>
        <a:bodyPr/>
        <a:lstStyle/>
        <a:p>
          <a:r>
            <a:rPr lang="ru-RU">
              <a:solidFill>
                <a:schemeClr val="tx1"/>
              </a:solidFill>
            </a:rPr>
            <a:t>Технология развивающего обучения</a:t>
          </a:r>
          <a:endParaRPr lang="ru-RU" dirty="0">
            <a:solidFill>
              <a:schemeClr val="tx1"/>
            </a:solidFill>
          </a:endParaRPr>
        </a:p>
      </dgm:t>
    </dgm:pt>
    <dgm:pt modelId="{1EFCB363-8644-487C-B528-14472F217F86}" type="parTrans" cxnId="{20AFA683-1115-425E-B88E-0EA797E0104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40AF7C6-0F4D-4AE5-B9F2-2134607D1BFF}" type="sibTrans" cxnId="{20AFA683-1115-425E-B88E-0EA797E0104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5443803-9025-4474-8429-D2F56AA82260}">
      <dgm:prSet phldrT="[Текст]"/>
      <dgm:spPr/>
      <dgm:t>
        <a:bodyPr/>
        <a:lstStyle/>
        <a:p>
          <a:r>
            <a:rPr lang="ru-RU">
              <a:solidFill>
                <a:schemeClr val="tx1"/>
              </a:solidFill>
            </a:rPr>
            <a:t>Профессиональные пробы</a:t>
          </a:r>
          <a:endParaRPr lang="ru-RU" dirty="0">
            <a:solidFill>
              <a:schemeClr val="tx1"/>
            </a:solidFill>
          </a:endParaRPr>
        </a:p>
      </dgm:t>
    </dgm:pt>
    <dgm:pt modelId="{3BFD1180-3E8C-4F2C-A1C4-499219F26E4D}" type="parTrans" cxnId="{4241FB6F-D184-4B0C-9A08-C163079E779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F0B675A-2B4A-45F4-906C-3DAB30687B43}" type="sibTrans" cxnId="{4241FB6F-D184-4B0C-9A08-C163079E779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B15D75A-D729-4919-A3C9-F971EE73F479}">
      <dgm:prSet phldrT="[Текст]"/>
      <dgm:spPr/>
      <dgm:t>
        <a:bodyPr/>
        <a:lstStyle/>
        <a:p>
          <a:r>
            <a:rPr lang="ru-RU">
              <a:solidFill>
                <a:schemeClr val="tx1"/>
              </a:solidFill>
            </a:rPr>
            <a:t>Технология сотрудничества</a:t>
          </a:r>
          <a:endParaRPr lang="ru-RU" dirty="0">
            <a:solidFill>
              <a:schemeClr val="tx1"/>
            </a:solidFill>
          </a:endParaRPr>
        </a:p>
      </dgm:t>
    </dgm:pt>
    <dgm:pt modelId="{B4CDFA09-A257-449D-B44D-E782C6E6AD73}" type="parTrans" cxnId="{CDCC6C4B-DADC-4E43-8C3C-68896D30AB9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0EC92AB-7C86-4294-83F9-95DBD4639FA4}" type="sibTrans" cxnId="{CDCC6C4B-DADC-4E43-8C3C-68896D30AB9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7CB173D-F282-42C4-8C2D-0E6DEA82E592}" type="pres">
      <dgm:prSet presAssocID="{2CA2B432-1AB0-4F41-895A-0AC3315B6B04}" presName="Name0" presStyleCnt="0">
        <dgm:presLayoutVars>
          <dgm:chMax val="7"/>
          <dgm:chPref val="7"/>
          <dgm:dir/>
        </dgm:presLayoutVars>
      </dgm:prSet>
      <dgm:spPr/>
    </dgm:pt>
    <dgm:pt modelId="{C93B82BD-9750-499E-BEB2-81D3FFEDF865}" type="pres">
      <dgm:prSet presAssocID="{2CA2B432-1AB0-4F41-895A-0AC3315B6B04}" presName="Name1" presStyleCnt="0"/>
      <dgm:spPr/>
    </dgm:pt>
    <dgm:pt modelId="{0949A6FB-2CDE-403B-9552-6063A1C61D94}" type="pres">
      <dgm:prSet presAssocID="{2CA2B432-1AB0-4F41-895A-0AC3315B6B04}" presName="cycle" presStyleCnt="0"/>
      <dgm:spPr/>
    </dgm:pt>
    <dgm:pt modelId="{737694E6-A4F5-4964-91AB-D2DCBC8E7CF9}" type="pres">
      <dgm:prSet presAssocID="{2CA2B432-1AB0-4F41-895A-0AC3315B6B04}" presName="srcNode" presStyleLbl="node1" presStyleIdx="0" presStyleCnt="5"/>
      <dgm:spPr/>
    </dgm:pt>
    <dgm:pt modelId="{2C55BB94-CF2B-40F3-9506-11A9F1481FAD}" type="pres">
      <dgm:prSet presAssocID="{2CA2B432-1AB0-4F41-895A-0AC3315B6B04}" presName="conn" presStyleLbl="parChTrans1D2" presStyleIdx="0" presStyleCnt="1"/>
      <dgm:spPr/>
    </dgm:pt>
    <dgm:pt modelId="{744FA3BF-ECBF-466D-886A-2025DFF44C84}" type="pres">
      <dgm:prSet presAssocID="{2CA2B432-1AB0-4F41-895A-0AC3315B6B04}" presName="extraNode" presStyleLbl="node1" presStyleIdx="0" presStyleCnt="5"/>
      <dgm:spPr/>
    </dgm:pt>
    <dgm:pt modelId="{D555E492-3EC5-4873-8A6B-94EFEE04B979}" type="pres">
      <dgm:prSet presAssocID="{2CA2B432-1AB0-4F41-895A-0AC3315B6B04}" presName="dstNode" presStyleLbl="node1" presStyleIdx="0" presStyleCnt="5"/>
      <dgm:spPr/>
    </dgm:pt>
    <dgm:pt modelId="{C6D20D64-480B-4A52-AD33-0DF216870588}" type="pres">
      <dgm:prSet presAssocID="{F4E6C6BE-6278-46E3-B215-D1DA3B05E1E6}" presName="text_1" presStyleLbl="node1" presStyleIdx="0" presStyleCnt="5">
        <dgm:presLayoutVars>
          <dgm:bulletEnabled val="1"/>
        </dgm:presLayoutVars>
      </dgm:prSet>
      <dgm:spPr/>
    </dgm:pt>
    <dgm:pt modelId="{936937F8-9BA8-4B71-99D5-D2738D56DF66}" type="pres">
      <dgm:prSet presAssocID="{F4E6C6BE-6278-46E3-B215-D1DA3B05E1E6}" presName="accent_1" presStyleCnt="0"/>
      <dgm:spPr/>
    </dgm:pt>
    <dgm:pt modelId="{0C245CFB-1703-4BAF-A07E-CD7A9CB41545}" type="pres">
      <dgm:prSet presAssocID="{F4E6C6BE-6278-46E3-B215-D1DA3B05E1E6}" presName="accentRepeatNode" presStyleLbl="solidFgAcc1" presStyleIdx="0" presStyleCnt="5"/>
      <dgm:spPr/>
    </dgm:pt>
    <dgm:pt modelId="{FEADB607-0D83-41E5-9C3A-279C136CA2CE}" type="pres">
      <dgm:prSet presAssocID="{6C093D49-997C-4AE4-BD5C-8C832F941CD7}" presName="text_2" presStyleLbl="node1" presStyleIdx="1" presStyleCnt="5">
        <dgm:presLayoutVars>
          <dgm:bulletEnabled val="1"/>
        </dgm:presLayoutVars>
      </dgm:prSet>
      <dgm:spPr/>
    </dgm:pt>
    <dgm:pt modelId="{9E385785-1E22-41F1-A511-FCEA2B641E34}" type="pres">
      <dgm:prSet presAssocID="{6C093D49-997C-4AE4-BD5C-8C832F941CD7}" presName="accent_2" presStyleCnt="0"/>
      <dgm:spPr/>
    </dgm:pt>
    <dgm:pt modelId="{4D5DCB87-F7D0-4D9E-A94C-7D6524544DB0}" type="pres">
      <dgm:prSet presAssocID="{6C093D49-997C-4AE4-BD5C-8C832F941CD7}" presName="accentRepeatNode" presStyleLbl="solidFgAcc1" presStyleIdx="1" presStyleCnt="5"/>
      <dgm:spPr/>
    </dgm:pt>
    <dgm:pt modelId="{261D9E19-DFDB-42F0-B931-4EA2ECA4AE4E}" type="pres">
      <dgm:prSet presAssocID="{1B0B2D77-4AEE-457C-ADBE-157AF4773A3D}" presName="text_3" presStyleLbl="node1" presStyleIdx="2" presStyleCnt="5">
        <dgm:presLayoutVars>
          <dgm:bulletEnabled val="1"/>
        </dgm:presLayoutVars>
      </dgm:prSet>
      <dgm:spPr/>
    </dgm:pt>
    <dgm:pt modelId="{49401FB6-BD61-4EFA-A775-C39C8053F4BA}" type="pres">
      <dgm:prSet presAssocID="{1B0B2D77-4AEE-457C-ADBE-157AF4773A3D}" presName="accent_3" presStyleCnt="0"/>
      <dgm:spPr/>
    </dgm:pt>
    <dgm:pt modelId="{604023A6-818F-4CE5-9D2E-E76D09C5115D}" type="pres">
      <dgm:prSet presAssocID="{1B0B2D77-4AEE-457C-ADBE-157AF4773A3D}" presName="accentRepeatNode" presStyleLbl="solidFgAcc1" presStyleIdx="2" presStyleCnt="5"/>
      <dgm:spPr/>
    </dgm:pt>
    <dgm:pt modelId="{2A9B1055-9B8B-46C3-9DAB-B7ABAE7718AD}" type="pres">
      <dgm:prSet presAssocID="{FB15D75A-D729-4919-A3C9-F971EE73F479}" presName="text_4" presStyleLbl="node1" presStyleIdx="3" presStyleCnt="5">
        <dgm:presLayoutVars>
          <dgm:bulletEnabled val="1"/>
        </dgm:presLayoutVars>
      </dgm:prSet>
      <dgm:spPr/>
    </dgm:pt>
    <dgm:pt modelId="{F4382FBE-1B60-40CD-8AA2-EE6E3B5B742A}" type="pres">
      <dgm:prSet presAssocID="{FB15D75A-D729-4919-A3C9-F971EE73F479}" presName="accent_4" presStyleCnt="0"/>
      <dgm:spPr/>
    </dgm:pt>
    <dgm:pt modelId="{11B98D3D-607B-4FD7-8709-676A60C3A9F2}" type="pres">
      <dgm:prSet presAssocID="{FB15D75A-D729-4919-A3C9-F971EE73F479}" presName="accentRepeatNode" presStyleLbl="solidFgAcc1" presStyleIdx="3" presStyleCnt="5"/>
      <dgm:spPr/>
    </dgm:pt>
    <dgm:pt modelId="{B6EB0EAF-862C-4914-ADE1-E0DEC56E9624}" type="pres">
      <dgm:prSet presAssocID="{B5443803-9025-4474-8429-D2F56AA82260}" presName="text_5" presStyleLbl="node1" presStyleIdx="4" presStyleCnt="5">
        <dgm:presLayoutVars>
          <dgm:bulletEnabled val="1"/>
        </dgm:presLayoutVars>
      </dgm:prSet>
      <dgm:spPr/>
    </dgm:pt>
    <dgm:pt modelId="{A618C1CB-28C3-40A0-8B93-A37A260FD50B}" type="pres">
      <dgm:prSet presAssocID="{B5443803-9025-4474-8429-D2F56AA82260}" presName="accent_5" presStyleCnt="0"/>
      <dgm:spPr/>
    </dgm:pt>
    <dgm:pt modelId="{855E7D7A-B66A-4D61-B2C9-C5A178BDD8AE}" type="pres">
      <dgm:prSet presAssocID="{B5443803-9025-4474-8429-D2F56AA82260}" presName="accentRepeatNode" presStyleLbl="solidFgAcc1" presStyleIdx="4" presStyleCnt="5"/>
      <dgm:spPr/>
    </dgm:pt>
  </dgm:ptLst>
  <dgm:cxnLst>
    <dgm:cxn modelId="{433E2212-8717-4E8C-9A8C-A6837901BEFC}" type="presOf" srcId="{2CA2B432-1AB0-4F41-895A-0AC3315B6B04}" destId="{87CB173D-F282-42C4-8C2D-0E6DEA82E592}" srcOrd="0" destOrd="0" presId="urn:microsoft.com/office/officeart/2008/layout/VerticalCurvedList"/>
    <dgm:cxn modelId="{633E5215-4220-4628-B05F-8DB6C6B669A0}" type="presOf" srcId="{1B0B2D77-4AEE-457C-ADBE-157AF4773A3D}" destId="{261D9E19-DFDB-42F0-B931-4EA2ECA4AE4E}" srcOrd="0" destOrd="0" presId="urn:microsoft.com/office/officeart/2008/layout/VerticalCurvedList"/>
    <dgm:cxn modelId="{59EDBE2B-95C1-4B6A-8DAD-8932E44D71C0}" srcId="{2CA2B432-1AB0-4F41-895A-0AC3315B6B04}" destId="{6C093D49-997C-4AE4-BD5C-8C832F941CD7}" srcOrd="1" destOrd="0" parTransId="{7B173EA5-EA0E-4234-8B69-20BEE412F83B}" sibTransId="{089C8CF1-49DB-44B2-8040-090AC39FCBD6}"/>
    <dgm:cxn modelId="{90273932-CD71-433A-BC08-890F3216DD73}" srcId="{2CA2B432-1AB0-4F41-895A-0AC3315B6B04}" destId="{F4E6C6BE-6278-46E3-B215-D1DA3B05E1E6}" srcOrd="0" destOrd="0" parTransId="{0FB1032D-17D3-476E-8757-D3781F7CF5B1}" sibTransId="{D39C10C1-34B2-4200-9306-F4925CBD14C1}"/>
    <dgm:cxn modelId="{920ABF47-3DE5-456F-9829-66A14442954F}" type="presOf" srcId="{B5443803-9025-4474-8429-D2F56AA82260}" destId="{B6EB0EAF-862C-4914-ADE1-E0DEC56E9624}" srcOrd="0" destOrd="0" presId="urn:microsoft.com/office/officeart/2008/layout/VerticalCurvedList"/>
    <dgm:cxn modelId="{CDCC6C4B-DADC-4E43-8C3C-68896D30AB92}" srcId="{2CA2B432-1AB0-4F41-895A-0AC3315B6B04}" destId="{FB15D75A-D729-4919-A3C9-F971EE73F479}" srcOrd="3" destOrd="0" parTransId="{B4CDFA09-A257-449D-B44D-E782C6E6AD73}" sibTransId="{90EC92AB-7C86-4294-83F9-95DBD4639FA4}"/>
    <dgm:cxn modelId="{4241FB6F-D184-4B0C-9A08-C163079E7799}" srcId="{2CA2B432-1AB0-4F41-895A-0AC3315B6B04}" destId="{B5443803-9025-4474-8429-D2F56AA82260}" srcOrd="4" destOrd="0" parTransId="{3BFD1180-3E8C-4F2C-A1C4-499219F26E4D}" sibTransId="{3F0B675A-2B4A-45F4-906C-3DAB30687B43}"/>
    <dgm:cxn modelId="{7CF6E653-83B5-4D16-A71F-6DEB243372D8}" type="presOf" srcId="{6C093D49-997C-4AE4-BD5C-8C832F941CD7}" destId="{FEADB607-0D83-41E5-9C3A-279C136CA2CE}" srcOrd="0" destOrd="0" presId="urn:microsoft.com/office/officeart/2008/layout/VerticalCurvedList"/>
    <dgm:cxn modelId="{20AFA683-1115-425E-B88E-0EA797E0104C}" srcId="{2CA2B432-1AB0-4F41-895A-0AC3315B6B04}" destId="{1B0B2D77-4AEE-457C-ADBE-157AF4773A3D}" srcOrd="2" destOrd="0" parTransId="{1EFCB363-8644-487C-B528-14472F217F86}" sibTransId="{B40AF7C6-0F4D-4AE5-B9F2-2134607D1BFF}"/>
    <dgm:cxn modelId="{3109E4A2-B492-4849-9DEC-F72C045CEF70}" type="presOf" srcId="{D39C10C1-34B2-4200-9306-F4925CBD14C1}" destId="{2C55BB94-CF2B-40F3-9506-11A9F1481FAD}" srcOrd="0" destOrd="0" presId="urn:microsoft.com/office/officeart/2008/layout/VerticalCurvedList"/>
    <dgm:cxn modelId="{075A70A6-C892-4266-91E1-CD649C238C57}" type="presOf" srcId="{FB15D75A-D729-4919-A3C9-F971EE73F479}" destId="{2A9B1055-9B8B-46C3-9DAB-B7ABAE7718AD}" srcOrd="0" destOrd="0" presId="urn:microsoft.com/office/officeart/2008/layout/VerticalCurvedList"/>
    <dgm:cxn modelId="{150736CD-C2B9-4F98-9843-6410DC9A9AC5}" type="presOf" srcId="{F4E6C6BE-6278-46E3-B215-D1DA3B05E1E6}" destId="{C6D20D64-480B-4A52-AD33-0DF216870588}" srcOrd="0" destOrd="0" presId="urn:microsoft.com/office/officeart/2008/layout/VerticalCurvedList"/>
    <dgm:cxn modelId="{AC086205-C580-4236-88CC-2FFBA7031264}" type="presParOf" srcId="{87CB173D-F282-42C4-8C2D-0E6DEA82E592}" destId="{C93B82BD-9750-499E-BEB2-81D3FFEDF865}" srcOrd="0" destOrd="0" presId="urn:microsoft.com/office/officeart/2008/layout/VerticalCurvedList"/>
    <dgm:cxn modelId="{6170D9E5-7C19-4A9B-8C83-7CF2127A689D}" type="presParOf" srcId="{C93B82BD-9750-499E-BEB2-81D3FFEDF865}" destId="{0949A6FB-2CDE-403B-9552-6063A1C61D94}" srcOrd="0" destOrd="0" presId="urn:microsoft.com/office/officeart/2008/layout/VerticalCurvedList"/>
    <dgm:cxn modelId="{DEFEADF6-E53D-41F6-8516-3C64DECF41D3}" type="presParOf" srcId="{0949A6FB-2CDE-403B-9552-6063A1C61D94}" destId="{737694E6-A4F5-4964-91AB-D2DCBC8E7CF9}" srcOrd="0" destOrd="0" presId="urn:microsoft.com/office/officeart/2008/layout/VerticalCurvedList"/>
    <dgm:cxn modelId="{F86BBCBA-7E05-4656-B1BD-2B489089031E}" type="presParOf" srcId="{0949A6FB-2CDE-403B-9552-6063A1C61D94}" destId="{2C55BB94-CF2B-40F3-9506-11A9F1481FAD}" srcOrd="1" destOrd="0" presId="urn:microsoft.com/office/officeart/2008/layout/VerticalCurvedList"/>
    <dgm:cxn modelId="{2BCC1A88-D734-4789-A66F-34A1F6B31396}" type="presParOf" srcId="{0949A6FB-2CDE-403B-9552-6063A1C61D94}" destId="{744FA3BF-ECBF-466D-886A-2025DFF44C84}" srcOrd="2" destOrd="0" presId="urn:microsoft.com/office/officeart/2008/layout/VerticalCurvedList"/>
    <dgm:cxn modelId="{E0F84CEF-BA6F-430B-B6B9-8BE3A16AB680}" type="presParOf" srcId="{0949A6FB-2CDE-403B-9552-6063A1C61D94}" destId="{D555E492-3EC5-4873-8A6B-94EFEE04B979}" srcOrd="3" destOrd="0" presId="urn:microsoft.com/office/officeart/2008/layout/VerticalCurvedList"/>
    <dgm:cxn modelId="{1CD35091-78A6-4075-99D3-F74059623BEF}" type="presParOf" srcId="{C93B82BD-9750-499E-BEB2-81D3FFEDF865}" destId="{C6D20D64-480B-4A52-AD33-0DF216870588}" srcOrd="1" destOrd="0" presId="urn:microsoft.com/office/officeart/2008/layout/VerticalCurvedList"/>
    <dgm:cxn modelId="{B1020748-24AA-42F3-BAE4-2A0D8542CA8B}" type="presParOf" srcId="{C93B82BD-9750-499E-BEB2-81D3FFEDF865}" destId="{936937F8-9BA8-4B71-99D5-D2738D56DF66}" srcOrd="2" destOrd="0" presId="urn:microsoft.com/office/officeart/2008/layout/VerticalCurvedList"/>
    <dgm:cxn modelId="{588F2B4D-B3E3-46E9-9C5C-2442F3D218E6}" type="presParOf" srcId="{936937F8-9BA8-4B71-99D5-D2738D56DF66}" destId="{0C245CFB-1703-4BAF-A07E-CD7A9CB41545}" srcOrd="0" destOrd="0" presId="urn:microsoft.com/office/officeart/2008/layout/VerticalCurvedList"/>
    <dgm:cxn modelId="{B6AAADDB-8D8A-453E-9179-4FCB3ED4D3F9}" type="presParOf" srcId="{C93B82BD-9750-499E-BEB2-81D3FFEDF865}" destId="{FEADB607-0D83-41E5-9C3A-279C136CA2CE}" srcOrd="3" destOrd="0" presId="urn:microsoft.com/office/officeart/2008/layout/VerticalCurvedList"/>
    <dgm:cxn modelId="{406E8B0A-6CC1-4C56-BC2B-9C0AEE8C5D51}" type="presParOf" srcId="{C93B82BD-9750-499E-BEB2-81D3FFEDF865}" destId="{9E385785-1E22-41F1-A511-FCEA2B641E34}" srcOrd="4" destOrd="0" presId="urn:microsoft.com/office/officeart/2008/layout/VerticalCurvedList"/>
    <dgm:cxn modelId="{02CD4F94-3CAE-49B4-9798-1CA1263DFFEC}" type="presParOf" srcId="{9E385785-1E22-41F1-A511-FCEA2B641E34}" destId="{4D5DCB87-F7D0-4D9E-A94C-7D6524544DB0}" srcOrd="0" destOrd="0" presId="urn:microsoft.com/office/officeart/2008/layout/VerticalCurvedList"/>
    <dgm:cxn modelId="{AE621AAD-3C08-4856-8F74-39FED20DD27C}" type="presParOf" srcId="{C93B82BD-9750-499E-BEB2-81D3FFEDF865}" destId="{261D9E19-DFDB-42F0-B931-4EA2ECA4AE4E}" srcOrd="5" destOrd="0" presId="urn:microsoft.com/office/officeart/2008/layout/VerticalCurvedList"/>
    <dgm:cxn modelId="{FC302233-F29B-42E6-B631-96767FC5C693}" type="presParOf" srcId="{C93B82BD-9750-499E-BEB2-81D3FFEDF865}" destId="{49401FB6-BD61-4EFA-A775-C39C8053F4BA}" srcOrd="6" destOrd="0" presId="urn:microsoft.com/office/officeart/2008/layout/VerticalCurvedList"/>
    <dgm:cxn modelId="{6B9752A0-5E04-4582-BBDA-959A3432ECDF}" type="presParOf" srcId="{49401FB6-BD61-4EFA-A775-C39C8053F4BA}" destId="{604023A6-818F-4CE5-9D2E-E76D09C5115D}" srcOrd="0" destOrd="0" presId="urn:microsoft.com/office/officeart/2008/layout/VerticalCurvedList"/>
    <dgm:cxn modelId="{FA29C0CB-1E01-4200-BB4E-E91BAD663D5E}" type="presParOf" srcId="{C93B82BD-9750-499E-BEB2-81D3FFEDF865}" destId="{2A9B1055-9B8B-46C3-9DAB-B7ABAE7718AD}" srcOrd="7" destOrd="0" presId="urn:microsoft.com/office/officeart/2008/layout/VerticalCurvedList"/>
    <dgm:cxn modelId="{38CABC65-01E8-4610-B7B3-CC996CEE69A5}" type="presParOf" srcId="{C93B82BD-9750-499E-BEB2-81D3FFEDF865}" destId="{F4382FBE-1B60-40CD-8AA2-EE6E3B5B742A}" srcOrd="8" destOrd="0" presId="urn:microsoft.com/office/officeart/2008/layout/VerticalCurvedList"/>
    <dgm:cxn modelId="{B4687442-5ACC-4CAA-82B9-23D0009F16E1}" type="presParOf" srcId="{F4382FBE-1B60-40CD-8AA2-EE6E3B5B742A}" destId="{11B98D3D-607B-4FD7-8709-676A60C3A9F2}" srcOrd="0" destOrd="0" presId="urn:microsoft.com/office/officeart/2008/layout/VerticalCurvedList"/>
    <dgm:cxn modelId="{A674A7F6-29EA-4294-A65D-A60292C4FDBD}" type="presParOf" srcId="{C93B82BD-9750-499E-BEB2-81D3FFEDF865}" destId="{B6EB0EAF-862C-4914-ADE1-E0DEC56E9624}" srcOrd="9" destOrd="0" presId="urn:microsoft.com/office/officeart/2008/layout/VerticalCurvedList"/>
    <dgm:cxn modelId="{FE3D9118-7F32-40F3-9591-FF8F932CA757}" type="presParOf" srcId="{C93B82BD-9750-499E-BEB2-81D3FFEDF865}" destId="{A618C1CB-28C3-40A0-8B93-A37A260FD50B}" srcOrd="10" destOrd="0" presId="urn:microsoft.com/office/officeart/2008/layout/VerticalCurvedList"/>
    <dgm:cxn modelId="{56ED94C7-BCAD-4C3E-B1CE-093D5369954A}" type="presParOf" srcId="{A618C1CB-28C3-40A0-8B93-A37A260FD50B}" destId="{855E7D7A-B66A-4D61-B2C9-C5A178BDD8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4954A3-562C-43BD-838D-5B4B1CFBC647}" type="doc">
      <dgm:prSet loTypeId="urn:microsoft.com/office/officeart/2008/layout/VerticalCurvedList" loCatId="list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F9BEA560-9BE1-4FCA-8836-93AA78BB7A35}">
      <dgm:prSet phldrT="[Текст]"/>
      <dgm:spPr/>
      <dgm:t>
        <a:bodyPr/>
        <a:lstStyle/>
        <a:p>
          <a:r>
            <a:rPr lang="ru-RU">
              <a:solidFill>
                <a:schemeClr val="tx1"/>
              </a:solidFill>
            </a:rPr>
            <a:t>Интеллектуальность</a:t>
          </a:r>
          <a:endParaRPr lang="ru-RU" dirty="0">
            <a:solidFill>
              <a:schemeClr val="tx1"/>
            </a:solidFill>
          </a:endParaRPr>
        </a:p>
      </dgm:t>
    </dgm:pt>
    <dgm:pt modelId="{C1722798-5107-4440-BE51-DEF61805E5B6}" type="parTrans" cxnId="{22B11F47-A603-4C9F-B788-98A74504F93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3A1F8EB-2B13-4893-B714-2BFCC625E77F}" type="sibTrans" cxnId="{22B11F47-A603-4C9F-B788-98A74504F93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DF2F607-F1B5-4868-9506-09F711F66EBE}">
      <dgm:prSet phldrT="[Текст]"/>
      <dgm:spPr/>
      <dgm:t>
        <a:bodyPr/>
        <a:lstStyle/>
        <a:p>
          <a:r>
            <a:rPr lang="ru-RU">
              <a:solidFill>
                <a:schemeClr val="tx1"/>
              </a:solidFill>
            </a:rPr>
            <a:t>Коммуникативность</a:t>
          </a:r>
          <a:endParaRPr lang="ru-RU" dirty="0">
            <a:solidFill>
              <a:schemeClr val="tx1"/>
            </a:solidFill>
          </a:endParaRPr>
        </a:p>
      </dgm:t>
    </dgm:pt>
    <dgm:pt modelId="{502BD6F6-462A-4F2C-95F3-1CD57BBAA4E7}" type="parTrans" cxnId="{1D38B9F2-B17C-4866-BA01-5B94650CDEA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3B3E8A1-ABEB-4B65-9AEF-1B917837B2EB}" type="sibTrans" cxnId="{1D38B9F2-B17C-4866-BA01-5B94650CDEA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8F933D1-2C30-4641-9D17-2B9C9E3C384E}">
      <dgm:prSet phldrT="[Текст]"/>
      <dgm:spPr/>
      <dgm:t>
        <a:bodyPr/>
        <a:lstStyle/>
        <a:p>
          <a:r>
            <a:rPr lang="ru-RU">
              <a:solidFill>
                <a:schemeClr val="tx1"/>
              </a:solidFill>
            </a:rPr>
            <a:t>Самостоятельность </a:t>
          </a:r>
          <a:endParaRPr lang="ru-RU" dirty="0">
            <a:solidFill>
              <a:schemeClr val="tx1"/>
            </a:solidFill>
          </a:endParaRPr>
        </a:p>
      </dgm:t>
    </dgm:pt>
    <dgm:pt modelId="{7103C97C-B9C5-4F5E-95FF-6058E7501D91}" type="parTrans" cxnId="{27C82594-3DBD-42B0-B0D8-E6449EF9F7B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D5D06A1-D3DA-4E34-AC86-810C305896A2}" type="sibTrans" cxnId="{27C82594-3DBD-42B0-B0D8-E6449EF9F7B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E1D2D26-F089-46F8-9DE4-62C78D06A275}">
      <dgm:prSet phldrT="[Текст]"/>
      <dgm:spPr/>
      <dgm:t>
        <a:bodyPr/>
        <a:lstStyle/>
        <a:p>
          <a:r>
            <a:rPr lang="ru-RU">
              <a:solidFill>
                <a:schemeClr val="tx1"/>
              </a:solidFill>
            </a:rPr>
            <a:t>Рефлексивность</a:t>
          </a:r>
          <a:endParaRPr lang="ru-RU" dirty="0">
            <a:solidFill>
              <a:schemeClr val="tx1"/>
            </a:solidFill>
          </a:endParaRPr>
        </a:p>
      </dgm:t>
    </dgm:pt>
    <dgm:pt modelId="{8BCEEF10-0B62-4DF0-8F3C-E76CA8E0B34B}" type="parTrans" cxnId="{A82B08CE-41D5-42CD-A090-C766C26283C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624EFB4-480C-4671-844A-1FEEE2FBD013}" type="sibTrans" cxnId="{A82B08CE-41D5-42CD-A090-C766C26283C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7C57980-BF01-4A44-96D4-44F7F2E90EC6}">
      <dgm:prSet phldrT="[Текст]"/>
      <dgm:spPr/>
      <dgm:t>
        <a:bodyPr/>
        <a:lstStyle/>
        <a:p>
          <a:r>
            <a:rPr lang="ru-RU">
              <a:solidFill>
                <a:schemeClr val="tx1"/>
              </a:solidFill>
            </a:rPr>
            <a:t>Эмоциональность</a:t>
          </a:r>
          <a:endParaRPr lang="ru-RU" dirty="0">
            <a:solidFill>
              <a:schemeClr val="tx1"/>
            </a:solidFill>
          </a:endParaRPr>
        </a:p>
      </dgm:t>
    </dgm:pt>
    <dgm:pt modelId="{CF356829-0592-4647-9CBF-4CCD71077331}" type="parTrans" cxnId="{85ACB286-CD87-4989-B29E-62C80753B96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713555A-1F69-4193-A65A-D7BFD4B07569}" type="sibTrans" cxnId="{85ACB286-CD87-4989-B29E-62C80753B96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F8DE55B-B513-4C46-B472-590CBF670526}">
      <dgm:prSet phldrT="[Текст]"/>
      <dgm:spPr/>
      <dgm:t>
        <a:bodyPr/>
        <a:lstStyle/>
        <a:p>
          <a:r>
            <a:rPr lang="ru-RU">
              <a:solidFill>
                <a:schemeClr val="tx1"/>
              </a:solidFill>
            </a:rPr>
            <a:t>Целенаправленность деятельности </a:t>
          </a:r>
          <a:endParaRPr lang="ru-RU" dirty="0">
            <a:solidFill>
              <a:schemeClr val="tx1"/>
            </a:solidFill>
          </a:endParaRPr>
        </a:p>
      </dgm:t>
    </dgm:pt>
    <dgm:pt modelId="{B3A8DA7B-C2BE-46BD-9D6B-C3514162B9EB}" type="parTrans" cxnId="{BD52D195-D50E-4E1B-AB1D-E5FEE8D930C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5E261A9-3FD1-42C3-B9C5-1269F0A6CE38}" type="sibTrans" cxnId="{BD52D195-D50E-4E1B-AB1D-E5FEE8D930C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4F14308-0676-47F7-8A01-4E33E0072ECD}">
      <dgm:prSet phldrT="[Текст]"/>
      <dgm:spPr/>
      <dgm:t>
        <a:bodyPr/>
        <a:lstStyle/>
        <a:p>
          <a:r>
            <a:rPr lang="ru-RU">
              <a:solidFill>
                <a:schemeClr val="tx1"/>
              </a:solidFill>
            </a:rPr>
            <a:t>Креативность </a:t>
          </a:r>
          <a:endParaRPr lang="ru-RU" dirty="0">
            <a:solidFill>
              <a:schemeClr val="tx1"/>
            </a:solidFill>
          </a:endParaRPr>
        </a:p>
      </dgm:t>
    </dgm:pt>
    <dgm:pt modelId="{2378A07E-BBD7-40E3-B00C-32B635B27230}" type="parTrans" cxnId="{7DAB7021-E950-4C9E-B17C-C2744375F04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959B8D4-68AC-44B4-B119-149DFBB3E28B}" type="sibTrans" cxnId="{7DAB7021-E950-4C9E-B17C-C2744375F04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24716E1-B660-4934-A12D-C4735C3DB5BB}" type="pres">
      <dgm:prSet presAssocID="{BC4954A3-562C-43BD-838D-5B4B1CFBC647}" presName="Name0" presStyleCnt="0">
        <dgm:presLayoutVars>
          <dgm:chMax val="7"/>
          <dgm:chPref val="7"/>
          <dgm:dir/>
        </dgm:presLayoutVars>
      </dgm:prSet>
      <dgm:spPr/>
    </dgm:pt>
    <dgm:pt modelId="{B1EBB55C-0F9F-4ADE-8859-980DD27315AF}" type="pres">
      <dgm:prSet presAssocID="{BC4954A3-562C-43BD-838D-5B4B1CFBC647}" presName="Name1" presStyleCnt="0"/>
      <dgm:spPr/>
    </dgm:pt>
    <dgm:pt modelId="{41D713F5-428B-4BC8-9407-66EACC0A6952}" type="pres">
      <dgm:prSet presAssocID="{BC4954A3-562C-43BD-838D-5B4B1CFBC647}" presName="cycle" presStyleCnt="0"/>
      <dgm:spPr/>
    </dgm:pt>
    <dgm:pt modelId="{1D61EB8D-13E9-4394-B1A5-EA61B67E091D}" type="pres">
      <dgm:prSet presAssocID="{BC4954A3-562C-43BD-838D-5B4B1CFBC647}" presName="srcNode" presStyleLbl="node1" presStyleIdx="0" presStyleCnt="7"/>
      <dgm:spPr/>
    </dgm:pt>
    <dgm:pt modelId="{6B9FC45E-8294-44C8-A31A-AC366D97D1DE}" type="pres">
      <dgm:prSet presAssocID="{BC4954A3-562C-43BD-838D-5B4B1CFBC647}" presName="conn" presStyleLbl="parChTrans1D2" presStyleIdx="0" presStyleCnt="1"/>
      <dgm:spPr/>
    </dgm:pt>
    <dgm:pt modelId="{C73DC31E-F49C-463B-97AF-F079DBC993E0}" type="pres">
      <dgm:prSet presAssocID="{BC4954A3-562C-43BD-838D-5B4B1CFBC647}" presName="extraNode" presStyleLbl="node1" presStyleIdx="0" presStyleCnt="7"/>
      <dgm:spPr/>
    </dgm:pt>
    <dgm:pt modelId="{D17023C4-7397-4338-AD05-44CDD6AF163F}" type="pres">
      <dgm:prSet presAssocID="{BC4954A3-562C-43BD-838D-5B4B1CFBC647}" presName="dstNode" presStyleLbl="node1" presStyleIdx="0" presStyleCnt="7"/>
      <dgm:spPr/>
    </dgm:pt>
    <dgm:pt modelId="{4C79DEBB-7103-4506-B049-466B6EAD0145}" type="pres">
      <dgm:prSet presAssocID="{F9BEA560-9BE1-4FCA-8836-93AA78BB7A35}" presName="text_1" presStyleLbl="node1" presStyleIdx="0" presStyleCnt="7">
        <dgm:presLayoutVars>
          <dgm:bulletEnabled val="1"/>
        </dgm:presLayoutVars>
      </dgm:prSet>
      <dgm:spPr/>
    </dgm:pt>
    <dgm:pt modelId="{95B49DB9-0D26-47A7-9CB6-1D99A980BEDD}" type="pres">
      <dgm:prSet presAssocID="{F9BEA560-9BE1-4FCA-8836-93AA78BB7A35}" presName="accent_1" presStyleCnt="0"/>
      <dgm:spPr/>
    </dgm:pt>
    <dgm:pt modelId="{55369226-3AB0-43D8-BD6E-C05C39EEBB54}" type="pres">
      <dgm:prSet presAssocID="{F9BEA560-9BE1-4FCA-8836-93AA78BB7A35}" presName="accentRepeatNode" presStyleLbl="solidFgAcc1" presStyleIdx="0" presStyleCnt="7"/>
      <dgm:spPr/>
    </dgm:pt>
    <dgm:pt modelId="{A52B69B1-9EA7-41B4-B261-515A5B75521D}" type="pres">
      <dgm:prSet presAssocID="{BDF2F607-F1B5-4868-9506-09F711F66EBE}" presName="text_2" presStyleLbl="node1" presStyleIdx="1" presStyleCnt="7">
        <dgm:presLayoutVars>
          <dgm:bulletEnabled val="1"/>
        </dgm:presLayoutVars>
      </dgm:prSet>
      <dgm:spPr/>
    </dgm:pt>
    <dgm:pt modelId="{50CCD949-1474-48D8-B714-2BABFCDCCD7E}" type="pres">
      <dgm:prSet presAssocID="{BDF2F607-F1B5-4868-9506-09F711F66EBE}" presName="accent_2" presStyleCnt="0"/>
      <dgm:spPr/>
    </dgm:pt>
    <dgm:pt modelId="{97A84746-0B9F-4CC0-BAC1-1B9EE27E349F}" type="pres">
      <dgm:prSet presAssocID="{BDF2F607-F1B5-4868-9506-09F711F66EBE}" presName="accentRepeatNode" presStyleLbl="solidFgAcc1" presStyleIdx="1" presStyleCnt="7"/>
      <dgm:spPr/>
    </dgm:pt>
    <dgm:pt modelId="{9AF8579A-E60E-40AE-A992-65FAE50990A2}" type="pres">
      <dgm:prSet presAssocID="{28F933D1-2C30-4641-9D17-2B9C9E3C384E}" presName="text_3" presStyleLbl="node1" presStyleIdx="2" presStyleCnt="7">
        <dgm:presLayoutVars>
          <dgm:bulletEnabled val="1"/>
        </dgm:presLayoutVars>
      </dgm:prSet>
      <dgm:spPr/>
    </dgm:pt>
    <dgm:pt modelId="{99684613-9240-426C-82FE-0BE80D078B38}" type="pres">
      <dgm:prSet presAssocID="{28F933D1-2C30-4641-9D17-2B9C9E3C384E}" presName="accent_3" presStyleCnt="0"/>
      <dgm:spPr/>
    </dgm:pt>
    <dgm:pt modelId="{B01F8E59-32C1-4BDD-B63C-6A188BB9B3C8}" type="pres">
      <dgm:prSet presAssocID="{28F933D1-2C30-4641-9D17-2B9C9E3C384E}" presName="accentRepeatNode" presStyleLbl="solidFgAcc1" presStyleIdx="2" presStyleCnt="7"/>
      <dgm:spPr/>
    </dgm:pt>
    <dgm:pt modelId="{0DCAE204-29E0-4D17-8836-BFA80F60AD0D}" type="pres">
      <dgm:prSet presAssocID="{07C57980-BF01-4A44-96D4-44F7F2E90EC6}" presName="text_4" presStyleLbl="node1" presStyleIdx="3" presStyleCnt="7" custLinFactNeighborX="-103" custLinFactNeighborY="0">
        <dgm:presLayoutVars>
          <dgm:bulletEnabled val="1"/>
        </dgm:presLayoutVars>
      </dgm:prSet>
      <dgm:spPr/>
    </dgm:pt>
    <dgm:pt modelId="{3862CC79-8F9A-45C7-9F21-1AD3340E57BA}" type="pres">
      <dgm:prSet presAssocID="{07C57980-BF01-4A44-96D4-44F7F2E90EC6}" presName="accent_4" presStyleCnt="0"/>
      <dgm:spPr/>
    </dgm:pt>
    <dgm:pt modelId="{91A1D6B1-91C6-4FA6-B0D6-54B1B76884D5}" type="pres">
      <dgm:prSet presAssocID="{07C57980-BF01-4A44-96D4-44F7F2E90EC6}" presName="accentRepeatNode" presStyleLbl="solidFgAcc1" presStyleIdx="3" presStyleCnt="7"/>
      <dgm:spPr/>
    </dgm:pt>
    <dgm:pt modelId="{75601BD9-6367-4F3F-BFE8-6608119E78E0}" type="pres">
      <dgm:prSet presAssocID="{9F8DE55B-B513-4C46-B472-590CBF670526}" presName="text_5" presStyleLbl="node1" presStyleIdx="4" presStyleCnt="7">
        <dgm:presLayoutVars>
          <dgm:bulletEnabled val="1"/>
        </dgm:presLayoutVars>
      </dgm:prSet>
      <dgm:spPr/>
    </dgm:pt>
    <dgm:pt modelId="{B0C7D82E-7A75-440B-BB56-4765452B951E}" type="pres">
      <dgm:prSet presAssocID="{9F8DE55B-B513-4C46-B472-590CBF670526}" presName="accent_5" presStyleCnt="0"/>
      <dgm:spPr/>
    </dgm:pt>
    <dgm:pt modelId="{8DDD462D-CBFF-453B-8568-4BC5234D42D8}" type="pres">
      <dgm:prSet presAssocID="{9F8DE55B-B513-4C46-B472-590CBF670526}" presName="accentRepeatNode" presStyleLbl="solidFgAcc1" presStyleIdx="4" presStyleCnt="7"/>
      <dgm:spPr/>
    </dgm:pt>
    <dgm:pt modelId="{D3936614-5716-4003-AB4F-465F8F281CAF}" type="pres">
      <dgm:prSet presAssocID="{84F14308-0676-47F7-8A01-4E33E0072ECD}" presName="text_6" presStyleLbl="node1" presStyleIdx="5" presStyleCnt="7">
        <dgm:presLayoutVars>
          <dgm:bulletEnabled val="1"/>
        </dgm:presLayoutVars>
      </dgm:prSet>
      <dgm:spPr/>
    </dgm:pt>
    <dgm:pt modelId="{17F32D3E-A164-45E6-92A6-8FD5BD97A6AA}" type="pres">
      <dgm:prSet presAssocID="{84F14308-0676-47F7-8A01-4E33E0072ECD}" presName="accent_6" presStyleCnt="0"/>
      <dgm:spPr/>
    </dgm:pt>
    <dgm:pt modelId="{5ECDE4AA-C9F3-404D-B27D-4ED1C6D8713A}" type="pres">
      <dgm:prSet presAssocID="{84F14308-0676-47F7-8A01-4E33E0072ECD}" presName="accentRepeatNode" presStyleLbl="solidFgAcc1" presStyleIdx="5" presStyleCnt="7"/>
      <dgm:spPr/>
    </dgm:pt>
    <dgm:pt modelId="{0FFF4098-EE31-4DEE-9179-2E129CECA5B3}" type="pres">
      <dgm:prSet presAssocID="{BE1D2D26-F089-46F8-9DE4-62C78D06A275}" presName="text_7" presStyleLbl="node1" presStyleIdx="6" presStyleCnt="7">
        <dgm:presLayoutVars>
          <dgm:bulletEnabled val="1"/>
        </dgm:presLayoutVars>
      </dgm:prSet>
      <dgm:spPr/>
    </dgm:pt>
    <dgm:pt modelId="{89B452F5-0635-49AD-B474-C2A97BD18400}" type="pres">
      <dgm:prSet presAssocID="{BE1D2D26-F089-46F8-9DE4-62C78D06A275}" presName="accent_7" presStyleCnt="0"/>
      <dgm:spPr/>
    </dgm:pt>
    <dgm:pt modelId="{39E9CD0F-87F8-4B8D-A128-707CD6F448DC}" type="pres">
      <dgm:prSet presAssocID="{BE1D2D26-F089-46F8-9DE4-62C78D06A275}" presName="accentRepeatNode" presStyleLbl="solidFgAcc1" presStyleIdx="6" presStyleCnt="7"/>
      <dgm:spPr/>
    </dgm:pt>
  </dgm:ptLst>
  <dgm:cxnLst>
    <dgm:cxn modelId="{15B0EC17-33E9-4CF9-B03E-67D3408B5A2F}" type="presOf" srcId="{BE1D2D26-F089-46F8-9DE4-62C78D06A275}" destId="{0FFF4098-EE31-4DEE-9179-2E129CECA5B3}" srcOrd="0" destOrd="0" presId="urn:microsoft.com/office/officeart/2008/layout/VerticalCurvedList"/>
    <dgm:cxn modelId="{9ADEF81A-B386-45F1-94CA-04A32062A917}" type="presOf" srcId="{BDF2F607-F1B5-4868-9506-09F711F66EBE}" destId="{A52B69B1-9EA7-41B4-B261-515A5B75521D}" srcOrd="0" destOrd="0" presId="urn:microsoft.com/office/officeart/2008/layout/VerticalCurvedList"/>
    <dgm:cxn modelId="{AE361A21-7B64-4FE6-96E4-A3D61C7FBD67}" type="presOf" srcId="{F9BEA560-9BE1-4FCA-8836-93AA78BB7A35}" destId="{4C79DEBB-7103-4506-B049-466B6EAD0145}" srcOrd="0" destOrd="0" presId="urn:microsoft.com/office/officeart/2008/layout/VerticalCurvedList"/>
    <dgm:cxn modelId="{7DAB7021-E950-4C9E-B17C-C2744375F049}" srcId="{BC4954A3-562C-43BD-838D-5B4B1CFBC647}" destId="{84F14308-0676-47F7-8A01-4E33E0072ECD}" srcOrd="5" destOrd="0" parTransId="{2378A07E-BBD7-40E3-B00C-32B635B27230}" sibTransId="{D959B8D4-68AC-44B4-B119-149DFBB3E28B}"/>
    <dgm:cxn modelId="{A8FA5B2B-32EF-4E68-BEEC-A41044E5DCEF}" type="presOf" srcId="{BC4954A3-562C-43BD-838D-5B4B1CFBC647}" destId="{524716E1-B660-4934-A12D-C4735C3DB5BB}" srcOrd="0" destOrd="0" presId="urn:microsoft.com/office/officeart/2008/layout/VerticalCurvedList"/>
    <dgm:cxn modelId="{22B11F47-A603-4C9F-B788-98A74504F93E}" srcId="{BC4954A3-562C-43BD-838D-5B4B1CFBC647}" destId="{F9BEA560-9BE1-4FCA-8836-93AA78BB7A35}" srcOrd="0" destOrd="0" parTransId="{C1722798-5107-4440-BE51-DEF61805E5B6}" sibTransId="{13A1F8EB-2B13-4893-B714-2BFCC625E77F}"/>
    <dgm:cxn modelId="{16FAD849-0FC5-4714-BEB9-2F7C3549A392}" type="presOf" srcId="{9F8DE55B-B513-4C46-B472-590CBF670526}" destId="{75601BD9-6367-4F3F-BFE8-6608119E78E0}" srcOrd="0" destOrd="0" presId="urn:microsoft.com/office/officeart/2008/layout/VerticalCurvedList"/>
    <dgm:cxn modelId="{85ACB286-CD87-4989-B29E-62C80753B966}" srcId="{BC4954A3-562C-43BD-838D-5B4B1CFBC647}" destId="{07C57980-BF01-4A44-96D4-44F7F2E90EC6}" srcOrd="3" destOrd="0" parTransId="{CF356829-0592-4647-9CBF-4CCD71077331}" sibTransId="{2713555A-1F69-4193-A65A-D7BFD4B07569}"/>
    <dgm:cxn modelId="{27C82594-3DBD-42B0-B0D8-E6449EF9F7BB}" srcId="{BC4954A3-562C-43BD-838D-5B4B1CFBC647}" destId="{28F933D1-2C30-4641-9D17-2B9C9E3C384E}" srcOrd="2" destOrd="0" parTransId="{7103C97C-B9C5-4F5E-95FF-6058E7501D91}" sibTransId="{4D5D06A1-D3DA-4E34-AC86-810C305896A2}"/>
    <dgm:cxn modelId="{BD52D195-D50E-4E1B-AB1D-E5FEE8D930C4}" srcId="{BC4954A3-562C-43BD-838D-5B4B1CFBC647}" destId="{9F8DE55B-B513-4C46-B472-590CBF670526}" srcOrd="4" destOrd="0" parTransId="{B3A8DA7B-C2BE-46BD-9D6B-C3514162B9EB}" sibTransId="{35E261A9-3FD1-42C3-B9C5-1269F0A6CE38}"/>
    <dgm:cxn modelId="{46E02596-D4D6-4D06-AAD9-79F1D1B43F5A}" type="presOf" srcId="{84F14308-0676-47F7-8A01-4E33E0072ECD}" destId="{D3936614-5716-4003-AB4F-465F8F281CAF}" srcOrd="0" destOrd="0" presId="urn:microsoft.com/office/officeart/2008/layout/VerticalCurvedList"/>
    <dgm:cxn modelId="{10D6589E-859E-41C2-95B6-3A365BD0B41A}" type="presOf" srcId="{07C57980-BF01-4A44-96D4-44F7F2E90EC6}" destId="{0DCAE204-29E0-4D17-8836-BFA80F60AD0D}" srcOrd="0" destOrd="0" presId="urn:microsoft.com/office/officeart/2008/layout/VerticalCurvedList"/>
    <dgm:cxn modelId="{A82B08CE-41D5-42CD-A090-C766C26283C0}" srcId="{BC4954A3-562C-43BD-838D-5B4B1CFBC647}" destId="{BE1D2D26-F089-46F8-9DE4-62C78D06A275}" srcOrd="6" destOrd="0" parTransId="{8BCEEF10-0B62-4DF0-8F3C-E76CA8E0B34B}" sibTransId="{1624EFB4-480C-4671-844A-1FEEE2FBD013}"/>
    <dgm:cxn modelId="{9D4E20DD-A3E2-42AE-9430-9F484953EFAF}" type="presOf" srcId="{28F933D1-2C30-4641-9D17-2B9C9E3C384E}" destId="{9AF8579A-E60E-40AE-A992-65FAE50990A2}" srcOrd="0" destOrd="0" presId="urn:microsoft.com/office/officeart/2008/layout/VerticalCurvedList"/>
    <dgm:cxn modelId="{665449ED-80B6-4317-86A8-486E4D554D24}" type="presOf" srcId="{13A1F8EB-2B13-4893-B714-2BFCC625E77F}" destId="{6B9FC45E-8294-44C8-A31A-AC366D97D1DE}" srcOrd="0" destOrd="0" presId="urn:microsoft.com/office/officeart/2008/layout/VerticalCurvedList"/>
    <dgm:cxn modelId="{1D38B9F2-B17C-4866-BA01-5B94650CDEA0}" srcId="{BC4954A3-562C-43BD-838D-5B4B1CFBC647}" destId="{BDF2F607-F1B5-4868-9506-09F711F66EBE}" srcOrd="1" destOrd="0" parTransId="{502BD6F6-462A-4F2C-95F3-1CD57BBAA4E7}" sibTransId="{F3B3E8A1-ABEB-4B65-9AEF-1B917837B2EB}"/>
    <dgm:cxn modelId="{D9FD55C6-2562-4E43-A245-AFAE1B6A0C05}" type="presParOf" srcId="{524716E1-B660-4934-A12D-C4735C3DB5BB}" destId="{B1EBB55C-0F9F-4ADE-8859-980DD27315AF}" srcOrd="0" destOrd="0" presId="urn:microsoft.com/office/officeart/2008/layout/VerticalCurvedList"/>
    <dgm:cxn modelId="{5E17D2D5-F0DA-49BC-A695-0E9DA984EF96}" type="presParOf" srcId="{B1EBB55C-0F9F-4ADE-8859-980DD27315AF}" destId="{41D713F5-428B-4BC8-9407-66EACC0A6952}" srcOrd="0" destOrd="0" presId="urn:microsoft.com/office/officeart/2008/layout/VerticalCurvedList"/>
    <dgm:cxn modelId="{1573A1DB-657F-4FFA-A2E2-39F0D8A3218B}" type="presParOf" srcId="{41D713F5-428B-4BC8-9407-66EACC0A6952}" destId="{1D61EB8D-13E9-4394-B1A5-EA61B67E091D}" srcOrd="0" destOrd="0" presId="urn:microsoft.com/office/officeart/2008/layout/VerticalCurvedList"/>
    <dgm:cxn modelId="{437F8DF0-DD9E-4796-A74E-24347916C2F9}" type="presParOf" srcId="{41D713F5-428B-4BC8-9407-66EACC0A6952}" destId="{6B9FC45E-8294-44C8-A31A-AC366D97D1DE}" srcOrd="1" destOrd="0" presId="urn:microsoft.com/office/officeart/2008/layout/VerticalCurvedList"/>
    <dgm:cxn modelId="{CEAEDE82-35F6-42BF-9A46-C0DB8946E997}" type="presParOf" srcId="{41D713F5-428B-4BC8-9407-66EACC0A6952}" destId="{C73DC31E-F49C-463B-97AF-F079DBC993E0}" srcOrd="2" destOrd="0" presId="urn:microsoft.com/office/officeart/2008/layout/VerticalCurvedList"/>
    <dgm:cxn modelId="{441AD49D-DCB7-499E-8065-66719B563156}" type="presParOf" srcId="{41D713F5-428B-4BC8-9407-66EACC0A6952}" destId="{D17023C4-7397-4338-AD05-44CDD6AF163F}" srcOrd="3" destOrd="0" presId="urn:microsoft.com/office/officeart/2008/layout/VerticalCurvedList"/>
    <dgm:cxn modelId="{6A18917D-EF2F-4CC9-91C9-3F9BDE92D574}" type="presParOf" srcId="{B1EBB55C-0F9F-4ADE-8859-980DD27315AF}" destId="{4C79DEBB-7103-4506-B049-466B6EAD0145}" srcOrd="1" destOrd="0" presId="urn:microsoft.com/office/officeart/2008/layout/VerticalCurvedList"/>
    <dgm:cxn modelId="{503C90B7-1415-40CB-B3F5-8D308A451055}" type="presParOf" srcId="{B1EBB55C-0F9F-4ADE-8859-980DD27315AF}" destId="{95B49DB9-0D26-47A7-9CB6-1D99A980BEDD}" srcOrd="2" destOrd="0" presId="urn:microsoft.com/office/officeart/2008/layout/VerticalCurvedList"/>
    <dgm:cxn modelId="{B543E221-CE39-49AF-853A-58255C8825B7}" type="presParOf" srcId="{95B49DB9-0D26-47A7-9CB6-1D99A980BEDD}" destId="{55369226-3AB0-43D8-BD6E-C05C39EEBB54}" srcOrd="0" destOrd="0" presId="urn:microsoft.com/office/officeart/2008/layout/VerticalCurvedList"/>
    <dgm:cxn modelId="{DBD821CE-B27E-4A0A-B137-13A19636F555}" type="presParOf" srcId="{B1EBB55C-0F9F-4ADE-8859-980DD27315AF}" destId="{A52B69B1-9EA7-41B4-B261-515A5B75521D}" srcOrd="3" destOrd="0" presId="urn:microsoft.com/office/officeart/2008/layout/VerticalCurvedList"/>
    <dgm:cxn modelId="{954142A4-A312-49E2-A90A-2FBF6D681DB9}" type="presParOf" srcId="{B1EBB55C-0F9F-4ADE-8859-980DD27315AF}" destId="{50CCD949-1474-48D8-B714-2BABFCDCCD7E}" srcOrd="4" destOrd="0" presId="urn:microsoft.com/office/officeart/2008/layout/VerticalCurvedList"/>
    <dgm:cxn modelId="{22C63B89-4F2C-43D0-828A-37E2555A227B}" type="presParOf" srcId="{50CCD949-1474-48D8-B714-2BABFCDCCD7E}" destId="{97A84746-0B9F-4CC0-BAC1-1B9EE27E349F}" srcOrd="0" destOrd="0" presId="urn:microsoft.com/office/officeart/2008/layout/VerticalCurvedList"/>
    <dgm:cxn modelId="{A8FC0C7D-1056-4743-8247-A35117FBE362}" type="presParOf" srcId="{B1EBB55C-0F9F-4ADE-8859-980DD27315AF}" destId="{9AF8579A-E60E-40AE-A992-65FAE50990A2}" srcOrd="5" destOrd="0" presId="urn:microsoft.com/office/officeart/2008/layout/VerticalCurvedList"/>
    <dgm:cxn modelId="{AC9D7EA1-4A50-4B1B-A44E-47B2FE0D90A9}" type="presParOf" srcId="{B1EBB55C-0F9F-4ADE-8859-980DD27315AF}" destId="{99684613-9240-426C-82FE-0BE80D078B38}" srcOrd="6" destOrd="0" presId="urn:microsoft.com/office/officeart/2008/layout/VerticalCurvedList"/>
    <dgm:cxn modelId="{09690069-E62C-480F-8EC9-F2D7D6A8EEF8}" type="presParOf" srcId="{99684613-9240-426C-82FE-0BE80D078B38}" destId="{B01F8E59-32C1-4BDD-B63C-6A188BB9B3C8}" srcOrd="0" destOrd="0" presId="urn:microsoft.com/office/officeart/2008/layout/VerticalCurvedList"/>
    <dgm:cxn modelId="{C9E5DDED-4174-4C6E-80DB-0E78B1E04DF6}" type="presParOf" srcId="{B1EBB55C-0F9F-4ADE-8859-980DD27315AF}" destId="{0DCAE204-29E0-4D17-8836-BFA80F60AD0D}" srcOrd="7" destOrd="0" presId="urn:microsoft.com/office/officeart/2008/layout/VerticalCurvedList"/>
    <dgm:cxn modelId="{1D0372AF-4C84-4DBB-B9F1-0FC76E52EE7C}" type="presParOf" srcId="{B1EBB55C-0F9F-4ADE-8859-980DD27315AF}" destId="{3862CC79-8F9A-45C7-9F21-1AD3340E57BA}" srcOrd="8" destOrd="0" presId="urn:microsoft.com/office/officeart/2008/layout/VerticalCurvedList"/>
    <dgm:cxn modelId="{B0B84CFD-0457-4381-9039-66C94BA60F96}" type="presParOf" srcId="{3862CC79-8F9A-45C7-9F21-1AD3340E57BA}" destId="{91A1D6B1-91C6-4FA6-B0D6-54B1B76884D5}" srcOrd="0" destOrd="0" presId="urn:microsoft.com/office/officeart/2008/layout/VerticalCurvedList"/>
    <dgm:cxn modelId="{53287C00-9441-44E6-97FB-1CA24AE28D12}" type="presParOf" srcId="{B1EBB55C-0F9F-4ADE-8859-980DD27315AF}" destId="{75601BD9-6367-4F3F-BFE8-6608119E78E0}" srcOrd="9" destOrd="0" presId="urn:microsoft.com/office/officeart/2008/layout/VerticalCurvedList"/>
    <dgm:cxn modelId="{79F4857B-972D-42B0-9C8F-7E62DF55B01F}" type="presParOf" srcId="{B1EBB55C-0F9F-4ADE-8859-980DD27315AF}" destId="{B0C7D82E-7A75-440B-BB56-4765452B951E}" srcOrd="10" destOrd="0" presId="urn:microsoft.com/office/officeart/2008/layout/VerticalCurvedList"/>
    <dgm:cxn modelId="{07E4633F-C2F7-4A20-889A-A3BD11818D3C}" type="presParOf" srcId="{B0C7D82E-7A75-440B-BB56-4765452B951E}" destId="{8DDD462D-CBFF-453B-8568-4BC5234D42D8}" srcOrd="0" destOrd="0" presId="urn:microsoft.com/office/officeart/2008/layout/VerticalCurvedList"/>
    <dgm:cxn modelId="{8471B979-2707-4A25-8069-04F8E4BC6225}" type="presParOf" srcId="{B1EBB55C-0F9F-4ADE-8859-980DD27315AF}" destId="{D3936614-5716-4003-AB4F-465F8F281CAF}" srcOrd="11" destOrd="0" presId="urn:microsoft.com/office/officeart/2008/layout/VerticalCurvedList"/>
    <dgm:cxn modelId="{8A0463BD-EFD2-4343-B710-6396C4E6B9FE}" type="presParOf" srcId="{B1EBB55C-0F9F-4ADE-8859-980DD27315AF}" destId="{17F32D3E-A164-45E6-92A6-8FD5BD97A6AA}" srcOrd="12" destOrd="0" presId="urn:microsoft.com/office/officeart/2008/layout/VerticalCurvedList"/>
    <dgm:cxn modelId="{28D53659-7F68-4E6A-9581-EC126DA4D6EC}" type="presParOf" srcId="{17F32D3E-A164-45E6-92A6-8FD5BD97A6AA}" destId="{5ECDE4AA-C9F3-404D-B27D-4ED1C6D8713A}" srcOrd="0" destOrd="0" presId="urn:microsoft.com/office/officeart/2008/layout/VerticalCurvedList"/>
    <dgm:cxn modelId="{FE4BBF2E-F12D-4B20-BE67-C9EB371F39FD}" type="presParOf" srcId="{B1EBB55C-0F9F-4ADE-8859-980DD27315AF}" destId="{0FFF4098-EE31-4DEE-9179-2E129CECA5B3}" srcOrd="13" destOrd="0" presId="urn:microsoft.com/office/officeart/2008/layout/VerticalCurvedList"/>
    <dgm:cxn modelId="{3A659582-9CD8-4128-B2C5-F273E787C343}" type="presParOf" srcId="{B1EBB55C-0F9F-4ADE-8859-980DD27315AF}" destId="{89B452F5-0635-49AD-B474-C2A97BD18400}" srcOrd="14" destOrd="0" presId="urn:microsoft.com/office/officeart/2008/layout/VerticalCurvedList"/>
    <dgm:cxn modelId="{78E77899-053E-410C-934C-AA66C2809218}" type="presParOf" srcId="{89B452F5-0635-49AD-B474-C2A97BD18400}" destId="{39E9CD0F-87F8-4B8D-A128-707CD6F448D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7A1F2-DE04-4C1F-8068-BF054D3AB827}">
      <dsp:nvSpPr>
        <dsp:cNvPr id="0" name=""/>
        <dsp:cNvSpPr/>
      </dsp:nvSpPr>
      <dsp:spPr>
        <a:xfrm rot="16200000">
          <a:off x="748821" y="-748821"/>
          <a:ext cx="2008627" cy="3506269"/>
        </a:xfrm>
        <a:prstGeom prst="round1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0" i="0" kern="1200">
              <a:solidFill>
                <a:schemeClr val="tx1"/>
              </a:solidFill>
            </a:rPr>
            <a:t>Пензенский пожарно-спасательный центр</a:t>
          </a:r>
          <a:endParaRPr lang="ru-RU" sz="2500" b="0" i="0" kern="1200" dirty="0">
            <a:solidFill>
              <a:schemeClr val="tx1"/>
            </a:solidFill>
          </a:endParaRPr>
        </a:p>
      </dsp:txBody>
      <dsp:txXfrm rot="5400000">
        <a:off x="0" y="0"/>
        <a:ext cx="3506269" cy="1506470"/>
      </dsp:txXfrm>
    </dsp:sp>
    <dsp:sp modelId="{F9317793-2FEF-4091-8778-40EC06ABC07F}">
      <dsp:nvSpPr>
        <dsp:cNvPr id="0" name=""/>
        <dsp:cNvSpPr/>
      </dsp:nvSpPr>
      <dsp:spPr>
        <a:xfrm>
          <a:off x="3506269" y="0"/>
          <a:ext cx="3506269" cy="2008627"/>
        </a:xfrm>
        <a:prstGeom prst="round1Rect">
          <a:avLst/>
        </a:prstGeom>
        <a:gradFill rotWithShape="0">
          <a:gsLst>
            <a:gs pos="0">
              <a:schemeClr val="accent2">
                <a:shade val="80000"/>
                <a:hueOff val="-160472"/>
                <a:satOff val="3389"/>
                <a:lumOff val="90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160472"/>
                <a:satOff val="3389"/>
                <a:lumOff val="90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160472"/>
                <a:satOff val="3389"/>
                <a:lumOff val="90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0" i="0" kern="1200" dirty="0">
              <a:solidFill>
                <a:schemeClr val="tx1"/>
              </a:solidFill>
            </a:rPr>
            <a:t>Федерация спортивного туризма Пензенской области</a:t>
          </a:r>
        </a:p>
      </dsp:txBody>
      <dsp:txXfrm>
        <a:off x="3506269" y="0"/>
        <a:ext cx="3506269" cy="1506470"/>
      </dsp:txXfrm>
    </dsp:sp>
    <dsp:sp modelId="{A07BBFE0-2403-4ABE-B86C-36AA7C6AEA68}">
      <dsp:nvSpPr>
        <dsp:cNvPr id="0" name=""/>
        <dsp:cNvSpPr/>
      </dsp:nvSpPr>
      <dsp:spPr>
        <a:xfrm rot="10800000">
          <a:off x="0" y="2008627"/>
          <a:ext cx="3506269" cy="2008627"/>
        </a:xfrm>
        <a:prstGeom prst="round1Rect">
          <a:avLst/>
        </a:prstGeom>
        <a:gradFill rotWithShape="0">
          <a:gsLst>
            <a:gs pos="0">
              <a:schemeClr val="accent2">
                <a:shade val="80000"/>
                <a:hueOff val="-320943"/>
                <a:satOff val="6777"/>
                <a:lumOff val="180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320943"/>
                <a:satOff val="6777"/>
                <a:lumOff val="180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320943"/>
                <a:satOff val="6777"/>
                <a:lumOff val="180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0" i="0" kern="1200">
              <a:solidFill>
                <a:schemeClr val="tx1"/>
              </a:solidFill>
            </a:rPr>
            <a:t>Пензенское областное отделение ВДПО </a:t>
          </a:r>
          <a:endParaRPr lang="ru-RU" sz="2500" b="0" i="0" kern="1200" dirty="0">
            <a:solidFill>
              <a:schemeClr val="tx1"/>
            </a:solidFill>
          </a:endParaRPr>
        </a:p>
      </dsp:txBody>
      <dsp:txXfrm rot="10800000">
        <a:off x="0" y="2510784"/>
        <a:ext cx="3506269" cy="1506470"/>
      </dsp:txXfrm>
    </dsp:sp>
    <dsp:sp modelId="{F0E38347-1154-40D4-99BC-AD69FB2DEC02}">
      <dsp:nvSpPr>
        <dsp:cNvPr id="0" name=""/>
        <dsp:cNvSpPr/>
      </dsp:nvSpPr>
      <dsp:spPr>
        <a:xfrm rot="5400000">
          <a:off x="4255090" y="1259806"/>
          <a:ext cx="2008627" cy="3506269"/>
        </a:xfrm>
        <a:prstGeom prst="round1Rect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0" i="0" kern="1200">
              <a:solidFill>
                <a:schemeClr val="tx1"/>
              </a:solidFill>
            </a:rPr>
            <a:t>Музей спорта Пензенской области</a:t>
          </a:r>
          <a:endParaRPr lang="ru-RU" sz="2500" b="0" i="0" kern="1200" dirty="0">
            <a:solidFill>
              <a:schemeClr val="tx1"/>
            </a:solidFill>
          </a:endParaRPr>
        </a:p>
      </dsp:txBody>
      <dsp:txXfrm rot="-5400000">
        <a:off x="3506269" y="2510783"/>
        <a:ext cx="3506269" cy="1506470"/>
      </dsp:txXfrm>
    </dsp:sp>
    <dsp:sp modelId="{DA2E9872-6443-48F2-9DD5-B466416DCCE6}">
      <dsp:nvSpPr>
        <dsp:cNvPr id="0" name=""/>
        <dsp:cNvSpPr/>
      </dsp:nvSpPr>
      <dsp:spPr>
        <a:xfrm>
          <a:off x="1568599" y="1506470"/>
          <a:ext cx="3875339" cy="1004313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0" kern="1200">
              <a:solidFill>
                <a:schemeClr val="tx1"/>
              </a:solidFill>
            </a:rPr>
            <a:t>Наши партнеры</a:t>
          </a:r>
          <a:endParaRPr lang="ru-RU" sz="2500" b="1" i="0" kern="1200" dirty="0">
            <a:solidFill>
              <a:schemeClr val="tx1"/>
            </a:solidFill>
          </a:endParaRPr>
        </a:p>
      </dsp:txBody>
      <dsp:txXfrm>
        <a:off x="1617626" y="1555497"/>
        <a:ext cx="3777285" cy="9062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5BB94-CF2B-40F3-9506-11A9F1481FAD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D20D64-480B-4A52-AD33-0DF216870588}">
      <dsp:nvSpPr>
        <dsp:cNvPr id="0" name=""/>
        <dsp:cNvSpPr/>
      </dsp:nvSpPr>
      <dsp:spPr>
        <a:xfrm>
          <a:off x="509717" y="338558"/>
          <a:ext cx="7541700" cy="67755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780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solidFill>
                <a:schemeClr val="tx1"/>
              </a:solidFill>
            </a:rPr>
            <a:t>Здоровьесберегающие технологии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509717" y="338558"/>
        <a:ext cx="7541700" cy="677550"/>
      </dsp:txXfrm>
    </dsp:sp>
    <dsp:sp modelId="{0C245CFB-1703-4BAF-A07E-CD7A9CB41545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ADB607-0D83-41E5-9C3A-279C136CA2CE}">
      <dsp:nvSpPr>
        <dsp:cNvPr id="0" name=""/>
        <dsp:cNvSpPr/>
      </dsp:nvSpPr>
      <dsp:spPr>
        <a:xfrm>
          <a:off x="995230" y="1354558"/>
          <a:ext cx="7056187" cy="67755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120354"/>
                <a:satOff val="2542"/>
                <a:lumOff val="67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120354"/>
                <a:satOff val="2542"/>
                <a:lumOff val="67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120354"/>
                <a:satOff val="2542"/>
                <a:lumOff val="67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780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solidFill>
                <a:schemeClr val="tx1"/>
              </a:solidFill>
            </a:rPr>
            <a:t>Личностно ориентированные технологии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995230" y="1354558"/>
        <a:ext cx="7056187" cy="677550"/>
      </dsp:txXfrm>
    </dsp:sp>
    <dsp:sp modelId="{4D5DCB87-F7D0-4D9E-A94C-7D6524544DB0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120354"/>
              <a:satOff val="2542"/>
              <a:lumOff val="677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D9E19-DFDB-42F0-B931-4EA2ECA4AE4E}">
      <dsp:nvSpPr>
        <dsp:cNvPr id="0" name=""/>
        <dsp:cNvSpPr/>
      </dsp:nvSpPr>
      <dsp:spPr>
        <a:xfrm>
          <a:off x="1144243" y="2370558"/>
          <a:ext cx="6907174" cy="67755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240708"/>
                <a:satOff val="5083"/>
                <a:lumOff val="135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240708"/>
                <a:satOff val="5083"/>
                <a:lumOff val="135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240708"/>
                <a:satOff val="5083"/>
                <a:lumOff val="135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780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solidFill>
                <a:schemeClr val="tx1"/>
              </a:solidFill>
            </a:rPr>
            <a:t>Технология развивающего обучения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144243" y="2370558"/>
        <a:ext cx="6907174" cy="677550"/>
      </dsp:txXfrm>
    </dsp:sp>
    <dsp:sp modelId="{604023A6-818F-4CE5-9D2E-E76D09C5115D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240708"/>
              <a:satOff val="5083"/>
              <a:lumOff val="135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9B1055-9B8B-46C3-9DAB-B7ABAE7718AD}">
      <dsp:nvSpPr>
        <dsp:cNvPr id="0" name=""/>
        <dsp:cNvSpPr/>
      </dsp:nvSpPr>
      <dsp:spPr>
        <a:xfrm>
          <a:off x="995230" y="3386558"/>
          <a:ext cx="7056187" cy="67755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361061"/>
                <a:satOff val="7625"/>
                <a:lumOff val="203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361061"/>
                <a:satOff val="7625"/>
                <a:lumOff val="203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361061"/>
                <a:satOff val="7625"/>
                <a:lumOff val="203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780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solidFill>
                <a:schemeClr val="tx1"/>
              </a:solidFill>
            </a:rPr>
            <a:t>Технология сотрудничества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995230" y="3386558"/>
        <a:ext cx="7056187" cy="677550"/>
      </dsp:txXfrm>
    </dsp:sp>
    <dsp:sp modelId="{11B98D3D-607B-4FD7-8709-676A60C3A9F2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361061"/>
              <a:satOff val="7625"/>
              <a:lumOff val="2031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EB0EAF-862C-4914-ADE1-E0DEC56E9624}">
      <dsp:nvSpPr>
        <dsp:cNvPr id="0" name=""/>
        <dsp:cNvSpPr/>
      </dsp:nvSpPr>
      <dsp:spPr>
        <a:xfrm>
          <a:off x="509717" y="4402558"/>
          <a:ext cx="7541700" cy="67755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780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solidFill>
                <a:schemeClr val="tx1"/>
              </a:solidFill>
            </a:rPr>
            <a:t>Профессиональные пробы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509717" y="4402558"/>
        <a:ext cx="7541700" cy="677550"/>
      </dsp:txXfrm>
    </dsp:sp>
    <dsp:sp modelId="{855E7D7A-B66A-4D61-B2C9-C5A178BDD8AE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FC45E-8294-44C8-A31A-AC366D97D1DE}">
      <dsp:nvSpPr>
        <dsp:cNvPr id="0" name=""/>
        <dsp:cNvSpPr/>
      </dsp:nvSpPr>
      <dsp:spPr>
        <a:xfrm>
          <a:off x="-6122738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79DEBB-7103-4506-B049-466B6EAD0145}">
      <dsp:nvSpPr>
        <dsp:cNvPr id="0" name=""/>
        <dsp:cNvSpPr/>
      </dsp:nvSpPr>
      <dsp:spPr>
        <a:xfrm>
          <a:off x="380119" y="246332"/>
          <a:ext cx="6611415" cy="49244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>
              <a:solidFill>
                <a:schemeClr val="tx1"/>
              </a:solidFill>
            </a:rPr>
            <a:t>Интеллектуальность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380119" y="246332"/>
        <a:ext cx="6611415" cy="492448"/>
      </dsp:txXfrm>
    </dsp:sp>
    <dsp:sp modelId="{55369226-3AB0-43D8-BD6E-C05C39EEBB54}">
      <dsp:nvSpPr>
        <dsp:cNvPr id="0" name=""/>
        <dsp:cNvSpPr/>
      </dsp:nvSpPr>
      <dsp:spPr>
        <a:xfrm>
          <a:off x="72339" y="184776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2B69B1-9EA7-41B4-B261-515A5B75521D}">
      <dsp:nvSpPr>
        <dsp:cNvPr id="0" name=""/>
        <dsp:cNvSpPr/>
      </dsp:nvSpPr>
      <dsp:spPr>
        <a:xfrm>
          <a:off x="826075" y="985438"/>
          <a:ext cx="6165459" cy="49244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80236"/>
                <a:satOff val="1694"/>
                <a:lumOff val="45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80236"/>
                <a:satOff val="1694"/>
                <a:lumOff val="45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80236"/>
                <a:satOff val="1694"/>
                <a:lumOff val="45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>
              <a:solidFill>
                <a:schemeClr val="tx1"/>
              </a:solidFill>
            </a:rPr>
            <a:t>Коммуникативность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826075" y="985438"/>
        <a:ext cx="6165459" cy="492448"/>
      </dsp:txXfrm>
    </dsp:sp>
    <dsp:sp modelId="{97A84746-0B9F-4CC0-BAC1-1B9EE27E349F}">
      <dsp:nvSpPr>
        <dsp:cNvPr id="0" name=""/>
        <dsp:cNvSpPr/>
      </dsp:nvSpPr>
      <dsp:spPr>
        <a:xfrm>
          <a:off x="518295" y="923882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80236"/>
              <a:satOff val="1694"/>
              <a:lumOff val="451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F8579A-E60E-40AE-A992-65FAE50990A2}">
      <dsp:nvSpPr>
        <dsp:cNvPr id="0" name=""/>
        <dsp:cNvSpPr/>
      </dsp:nvSpPr>
      <dsp:spPr>
        <a:xfrm>
          <a:off x="1070457" y="1724003"/>
          <a:ext cx="5921077" cy="49244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160472"/>
                <a:satOff val="3389"/>
                <a:lumOff val="90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160472"/>
                <a:satOff val="3389"/>
                <a:lumOff val="90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160472"/>
                <a:satOff val="3389"/>
                <a:lumOff val="90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>
              <a:solidFill>
                <a:schemeClr val="tx1"/>
              </a:solidFill>
            </a:rPr>
            <a:t>Самостоятельность 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1070457" y="1724003"/>
        <a:ext cx="5921077" cy="492448"/>
      </dsp:txXfrm>
    </dsp:sp>
    <dsp:sp modelId="{B01F8E59-32C1-4BDD-B63C-6A188BB9B3C8}">
      <dsp:nvSpPr>
        <dsp:cNvPr id="0" name=""/>
        <dsp:cNvSpPr/>
      </dsp:nvSpPr>
      <dsp:spPr>
        <a:xfrm>
          <a:off x="762677" y="1662447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160472"/>
              <a:satOff val="3389"/>
              <a:lumOff val="902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CAE204-29E0-4D17-8836-BFA80F60AD0D}">
      <dsp:nvSpPr>
        <dsp:cNvPr id="0" name=""/>
        <dsp:cNvSpPr/>
      </dsp:nvSpPr>
      <dsp:spPr>
        <a:xfrm>
          <a:off x="1142468" y="2463109"/>
          <a:ext cx="5843048" cy="49244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240708"/>
                <a:satOff val="5083"/>
                <a:lumOff val="135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240708"/>
                <a:satOff val="5083"/>
                <a:lumOff val="135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240708"/>
                <a:satOff val="5083"/>
                <a:lumOff val="135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>
              <a:solidFill>
                <a:schemeClr val="tx1"/>
              </a:solidFill>
            </a:rPr>
            <a:t>Эмоциональность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1142468" y="2463109"/>
        <a:ext cx="5843048" cy="492448"/>
      </dsp:txXfrm>
    </dsp:sp>
    <dsp:sp modelId="{91A1D6B1-91C6-4FA6-B0D6-54B1B76884D5}">
      <dsp:nvSpPr>
        <dsp:cNvPr id="0" name=""/>
        <dsp:cNvSpPr/>
      </dsp:nvSpPr>
      <dsp:spPr>
        <a:xfrm>
          <a:off x="840706" y="240155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240708"/>
              <a:satOff val="5083"/>
              <a:lumOff val="135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601BD9-6367-4F3F-BFE8-6608119E78E0}">
      <dsp:nvSpPr>
        <dsp:cNvPr id="0" name=""/>
        <dsp:cNvSpPr/>
      </dsp:nvSpPr>
      <dsp:spPr>
        <a:xfrm>
          <a:off x="1070457" y="3202215"/>
          <a:ext cx="5921077" cy="49244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320943"/>
                <a:satOff val="6777"/>
                <a:lumOff val="180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320943"/>
                <a:satOff val="6777"/>
                <a:lumOff val="180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320943"/>
                <a:satOff val="6777"/>
                <a:lumOff val="180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>
              <a:solidFill>
                <a:schemeClr val="tx1"/>
              </a:solidFill>
            </a:rPr>
            <a:t>Целенаправленность деятельности 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1070457" y="3202215"/>
        <a:ext cx="5921077" cy="492448"/>
      </dsp:txXfrm>
    </dsp:sp>
    <dsp:sp modelId="{8DDD462D-CBFF-453B-8568-4BC5234D42D8}">
      <dsp:nvSpPr>
        <dsp:cNvPr id="0" name=""/>
        <dsp:cNvSpPr/>
      </dsp:nvSpPr>
      <dsp:spPr>
        <a:xfrm>
          <a:off x="762677" y="314065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320943"/>
              <a:satOff val="6777"/>
              <a:lumOff val="180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936614-5716-4003-AB4F-465F8F281CAF}">
      <dsp:nvSpPr>
        <dsp:cNvPr id="0" name=""/>
        <dsp:cNvSpPr/>
      </dsp:nvSpPr>
      <dsp:spPr>
        <a:xfrm>
          <a:off x="826075" y="3940779"/>
          <a:ext cx="6165459" cy="49244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401179"/>
                <a:satOff val="8472"/>
                <a:lumOff val="225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401179"/>
                <a:satOff val="8472"/>
                <a:lumOff val="225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01179"/>
                <a:satOff val="8472"/>
                <a:lumOff val="225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>
              <a:solidFill>
                <a:schemeClr val="tx1"/>
              </a:solidFill>
            </a:rPr>
            <a:t>Креативность 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826075" y="3940779"/>
        <a:ext cx="6165459" cy="492448"/>
      </dsp:txXfrm>
    </dsp:sp>
    <dsp:sp modelId="{5ECDE4AA-C9F3-404D-B27D-4ED1C6D8713A}">
      <dsp:nvSpPr>
        <dsp:cNvPr id="0" name=""/>
        <dsp:cNvSpPr/>
      </dsp:nvSpPr>
      <dsp:spPr>
        <a:xfrm>
          <a:off x="518295" y="387922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401179"/>
              <a:satOff val="8472"/>
              <a:lumOff val="225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FF4098-EE31-4DEE-9179-2E129CECA5B3}">
      <dsp:nvSpPr>
        <dsp:cNvPr id="0" name=""/>
        <dsp:cNvSpPr/>
      </dsp:nvSpPr>
      <dsp:spPr>
        <a:xfrm>
          <a:off x="380119" y="4679885"/>
          <a:ext cx="6611415" cy="49244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>
              <a:solidFill>
                <a:schemeClr val="tx1"/>
              </a:solidFill>
            </a:rPr>
            <a:t>Рефлексивность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380119" y="4679885"/>
        <a:ext cx="6611415" cy="492448"/>
      </dsp:txXfrm>
    </dsp:sp>
    <dsp:sp modelId="{39E9CD0F-87F8-4B8D-A128-707CD6F448DC}">
      <dsp:nvSpPr>
        <dsp:cNvPr id="0" name=""/>
        <dsp:cNvSpPr/>
      </dsp:nvSpPr>
      <dsp:spPr>
        <a:xfrm>
          <a:off x="72339" y="461832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F99A4-4C8A-3E7E-DD2B-61273CD89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561B03-F943-2E55-2B87-4103A5269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F4F84-0823-9B04-A90C-BBF88BFE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4890-4FC9-443C-828D-96B639CE73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A99464-3F86-C64B-847B-83F561683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D11765-296B-A2C3-37D5-14D8AEFCA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95D-8EA0-4271-9D03-D4C2D6C7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630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C7EC3-B18F-C005-B8D8-5E2D780C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DF6E9B-FED0-210C-FE1F-83E7EDDD3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5FDA2F-17BB-F959-1257-EE36EDC40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4890-4FC9-443C-828D-96B639CE73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F6B63-FAF5-8BB3-C1B2-D8876B64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D3626-FB97-7E22-B5D2-97529837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95D-8EA0-4271-9D03-D4C2D6C7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340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380715-7239-F87A-50FD-FF9F94052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CDCC22-ABAC-6084-5896-F9E1209F6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B7E140-FE58-5E7B-5A30-6A08B0E8D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4890-4FC9-443C-828D-96B639CE73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7A3E9F-7163-78D0-71BD-1E283BF6D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89536-A2DF-64E7-8BFD-A7C0CC20D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95D-8EA0-4271-9D03-D4C2D6C7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51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B6935-975B-BB1A-3629-45DB63F4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DA202-F808-E220-DB58-34857E806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5BBEA8-3DAA-46CE-F499-0072801A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4890-4FC9-443C-828D-96B639CE73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4CF80-F079-ADDD-3C9C-0963697B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89996E-3522-1068-A5C1-BDB78E28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95D-8EA0-4271-9D03-D4C2D6C7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36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1579D-8CC3-C92A-C124-8B6DFEB00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B541FA-D1DA-D49B-23F3-629680AC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B6DE99-A0D6-9359-6727-1EF49B942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4890-4FC9-443C-828D-96B639CE73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4F5573-6404-7A3B-A83C-FF244065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2D4E81-8ADF-CA84-8612-6A73ECBA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95D-8EA0-4271-9D03-D4C2D6C7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20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5D590B-DF41-ECBE-6CC0-37CF9FA8E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79AF66-A458-D654-EEDA-27EF83FF6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583F3C-D58A-4683-D270-09A95823C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C60BC2-809C-88B0-9D67-7AC92A8D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4890-4FC9-443C-828D-96B639CE73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CA80C6-DE16-92CB-9D4A-9B32C5A0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9EB565-C007-75FC-B8DA-068D25A1B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95D-8EA0-4271-9D03-D4C2D6C7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810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6D10F-D6ED-0905-3967-6DA752736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B6E915-8130-78D3-DD7D-2EE9CDA64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ADACEE-4F7C-4BFD-0170-283AA7F2E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CED30B-2A84-3FD2-6399-6EEC966DBD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7E9326-0D5A-DA8C-F12F-24689B061D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7F2740-A409-91C1-F60D-00BE5C44B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4890-4FC9-443C-828D-96B639CE73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4C3BF-52D0-C16A-D3C6-468B1033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CD9A59-CE84-76C8-FB86-7160D7D0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95D-8EA0-4271-9D03-D4C2D6C7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4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9B982-ED61-605F-C985-2E90D67A0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FD6BFA-9AFA-684F-1E15-924B43BA6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4890-4FC9-443C-828D-96B639CE73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12E902-3EB2-2B09-2C66-9BA7EDFE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F3DE6F-9571-6D56-F51B-658B8827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95D-8EA0-4271-9D03-D4C2D6C7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05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6C8530-F8BA-32B0-9D86-8A67C7AB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4890-4FC9-443C-828D-96B639CE73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1DC72E-7531-B242-D305-8E5982199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9D0E7C-5659-C755-EDE0-11DB5589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95D-8EA0-4271-9D03-D4C2D6C7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627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C6D7D-A063-F2FB-5F8A-729E31674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8E018C-6979-D0B4-899F-1E37EC7DB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B6A18B-C7C1-523C-89E5-87FBC0FE8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812CE6-7E92-AD10-3915-8B787FDCB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4890-4FC9-443C-828D-96B639CE73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B7C6C-584E-8630-2289-C25792075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E8E0E8-13C3-1F4C-4573-ADE21F311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95D-8EA0-4271-9D03-D4C2D6C7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50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EA893-42A2-DDF3-814C-7E7F467ED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B729D8-4EB6-917A-D49E-D38DABE24A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74A0B7-E277-8CDA-3B29-FC3C2D5FA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6FBB60-362C-5293-A708-8D6803EAE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4890-4FC9-443C-828D-96B639CE73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B297CF-36E7-ECA7-8948-227FBA208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1A6238-567A-DBEE-BA59-D69F526C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495D-8EA0-4271-9D03-D4C2D6C7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80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7B564-5299-E11A-E11C-3E1405B5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E1BFEC-7DAD-07E2-3B12-FF13749B1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307D4E-ED96-D1E8-50F7-64C60F3C6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44890-4FC9-443C-828D-96B639CE73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B822FF-0F58-794C-9C8C-334D19B46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0DE015-BA03-01D3-4F89-825DE180E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E495D-8EA0-4271-9D03-D4C2D6C775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54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microsoft.com/office/2007/relationships/diagramDrawing" Target="../diagrams/drawing1.xml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diagramColors" Target="../diagrams/colors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1.JP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0.jpg"/><Relationship Id="rId9" Type="http://schemas.openxmlformats.org/officeDocument/2006/relationships/diagramData" Target="../diagrams/data1.xml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0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9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9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698CDB-17F2-BFEF-027D-178ECBCDA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1210" r="892" b="1122"/>
          <a:stretch/>
        </p:blipFill>
        <p:spPr>
          <a:xfrm>
            <a:off x="0" y="0"/>
            <a:ext cx="10010274" cy="68672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41F491-AA5A-28DD-35B4-513F14D46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902" y="3005489"/>
            <a:ext cx="2021305" cy="20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0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AB032B-B878-A49C-0303-B556B8F6F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517" y="250656"/>
            <a:ext cx="1908196" cy="1908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90A6B-F768-BEA6-C6CE-8014A02529A5}"/>
              </a:ext>
            </a:extLst>
          </p:cNvPr>
          <p:cNvSpPr txBox="1"/>
          <p:nvPr/>
        </p:nvSpPr>
        <p:spPr>
          <a:xfrm>
            <a:off x="2157274" y="127536"/>
            <a:ext cx="7424243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2400" dirty="0"/>
              <a:t>Образовательная практика</a:t>
            </a:r>
          </a:p>
          <a:p>
            <a:pPr algn="ctr"/>
            <a:r>
              <a:rPr lang="ru-RU" dirty="0"/>
              <a:t> </a:t>
            </a:r>
            <a:r>
              <a:rPr lang="ru-RU" sz="4000" dirty="0">
                <a:latin typeface="Capture it" panose="02000500000000000000" pitchFamily="2" charset="0"/>
              </a:rPr>
              <a:t>«Профессия: пожарный»</a:t>
            </a:r>
          </a:p>
        </p:txBody>
      </p:sp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A459C959-3420-90EF-9091-D0D6D10B4FDC}"/>
              </a:ext>
            </a:extLst>
          </p:cNvPr>
          <p:cNvSpPr/>
          <p:nvPr/>
        </p:nvSpPr>
        <p:spPr>
          <a:xfrm>
            <a:off x="541536" y="1270536"/>
            <a:ext cx="5859264" cy="975514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Цель: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обеспечение профессионального самоопределения учащихся через знакомство с профессией пожарного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E0AA2A17-9305-9C60-9919-3C5DD35177C2}"/>
              </a:ext>
            </a:extLst>
          </p:cNvPr>
          <p:cNvSpPr/>
          <p:nvPr/>
        </p:nvSpPr>
        <p:spPr>
          <a:xfrm>
            <a:off x="2638147" y="2361460"/>
            <a:ext cx="5724618" cy="4339121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   Задачи:</a:t>
            </a:r>
          </a:p>
          <a:p>
            <a:pPr algn="just"/>
            <a:r>
              <a:rPr lang="ru-RU" sz="1600" b="1" dirty="0">
                <a:solidFill>
                  <a:srgbClr val="000000"/>
                </a:solidFill>
                <a:ea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формирование начальных знаний по основным компетенциям пожарной подготовки;</a:t>
            </a:r>
            <a:endParaRPr lang="ru-RU" sz="16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развитие качеств, необходимых при действиях в чрезвычайных ситуациях, экстремальных условиях, службе в Вооруженных Силах РФ, в противопожарной службе, подразделениях МЧС;</a:t>
            </a:r>
            <a:endParaRPr lang="ru-RU" sz="16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развитие ключевых компетенций учащихся для последующей успешной профессиональной деятельности (критическое мышление и адаптивность, умение решать проблемы в меняющихся условиях и др.); </a:t>
            </a:r>
            <a:endParaRPr lang="ru-RU" sz="16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формирование гражданской позиции, заботливого отношения к людям, доброжелательности, чувства личной ответственности за организацию деятельности коллектива; </a:t>
            </a:r>
            <a:endParaRPr lang="ru-RU" sz="16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воспитание ответственного отношения к здоровью и формирование навыков здорового образа жизни.</a:t>
            </a:r>
            <a:endParaRPr lang="ru-RU" sz="16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CDE7BC-9FB2-87DF-DB98-820FA73427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" b="22350"/>
          <a:stretch/>
        </p:blipFill>
        <p:spPr>
          <a:xfrm>
            <a:off x="8528139" y="2361460"/>
            <a:ext cx="3387284" cy="16290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DE2E68-8F99-38A1-D071-7D688A80A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139" y="4110726"/>
            <a:ext cx="3387284" cy="15625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Прямоугольник: скругленные противолежащие углы 9">
            <a:extLst>
              <a:ext uri="{FF2B5EF4-FFF2-40B4-BE49-F238E27FC236}">
                <a16:creationId xmlns:a16="http://schemas.microsoft.com/office/drawing/2014/main" id="{9D522BD6-5001-91ED-166A-9F3B3EF1308B}"/>
              </a:ext>
            </a:extLst>
          </p:cNvPr>
          <p:cNvSpPr/>
          <p:nvPr/>
        </p:nvSpPr>
        <p:spPr>
          <a:xfrm>
            <a:off x="8528139" y="5855771"/>
            <a:ext cx="3387284" cy="751573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Целевая аудитория: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учащиеся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12-16 лет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721E76-8E14-7B6A-F423-E52C1D8CA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7" y="4626400"/>
            <a:ext cx="2388613" cy="15864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8B3763-D469-07BD-1ED7-0B89EA6EA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847" y="2924523"/>
            <a:ext cx="2388613" cy="15864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456916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51FE78-5853-87C5-B000-5BEBE77A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115" y="2955549"/>
            <a:ext cx="4032343" cy="18586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7C9592-DB3B-27C8-6753-821E96758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7" y="2861747"/>
            <a:ext cx="2745503" cy="2170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F1C65D-4293-6156-934B-DE620858D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958" y="1149617"/>
            <a:ext cx="2745504" cy="18235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B84377-5F88-835E-894A-5B32F3663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115" y="4741491"/>
            <a:ext cx="2431343" cy="18235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758C67-1430-B776-29C7-076C097E8D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0" y="1149617"/>
            <a:ext cx="2745504" cy="18235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1FBE8A-FD67-7E12-9947-34D3D1292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1" y="4741492"/>
            <a:ext cx="2745503" cy="18235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B24D612-E795-8C4E-CD11-45F2B3131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7230593"/>
              </p:ext>
            </p:extLst>
          </p:nvPr>
        </p:nvGraphicFramePr>
        <p:xfrm>
          <a:off x="2589730" y="1420372"/>
          <a:ext cx="7012539" cy="4017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3A9135-D577-2F70-1CFC-B285A383EBEA}"/>
              </a:ext>
            </a:extLst>
          </p:cNvPr>
          <p:cNvSpPr txBox="1"/>
          <p:nvPr/>
        </p:nvSpPr>
        <p:spPr>
          <a:xfrm>
            <a:off x="2157274" y="127536"/>
            <a:ext cx="7424243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2400" dirty="0"/>
              <a:t>Образовательная практика</a:t>
            </a:r>
          </a:p>
          <a:p>
            <a:pPr algn="ctr"/>
            <a:r>
              <a:rPr lang="ru-RU" dirty="0"/>
              <a:t> </a:t>
            </a:r>
            <a:r>
              <a:rPr lang="ru-RU" sz="4000" dirty="0">
                <a:latin typeface="Capture it" panose="02000500000000000000" pitchFamily="2" charset="0"/>
              </a:rPr>
              <a:t>«Профессия: пожарный»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B9C62E-B9FB-AC6E-B785-C35514C9EC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04" y="4904874"/>
            <a:ext cx="1825590" cy="182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95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BB76BC0F-18B6-BD5B-23C6-513EE6AC52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5413056"/>
              </p:ext>
            </p:extLst>
          </p:nvPr>
        </p:nvGraphicFramePr>
        <p:xfrm>
          <a:off x="3874439" y="120475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9A02ED-9965-7DA1-D6D3-7F6C41D293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1" y="1943716"/>
            <a:ext cx="3940743" cy="3940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CCF0CA-D8D2-EBE8-CD62-F0348BBA55FC}"/>
              </a:ext>
            </a:extLst>
          </p:cNvPr>
          <p:cNvSpPr txBox="1"/>
          <p:nvPr/>
        </p:nvSpPr>
        <p:spPr>
          <a:xfrm>
            <a:off x="2157274" y="127536"/>
            <a:ext cx="7424243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2400" dirty="0"/>
              <a:t>Образовательная практика</a:t>
            </a:r>
          </a:p>
          <a:p>
            <a:pPr algn="ctr"/>
            <a:r>
              <a:rPr lang="ru-RU" dirty="0"/>
              <a:t> </a:t>
            </a:r>
            <a:r>
              <a:rPr lang="ru-RU" sz="4000" dirty="0">
                <a:latin typeface="Capture it" panose="02000500000000000000" pitchFamily="2" charset="0"/>
              </a:rPr>
              <a:t>«Профессия: пожарный»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E2588D-0013-A400-79EF-999DDEE1BF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63" y="1408547"/>
            <a:ext cx="900059" cy="9000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E3BB28-6A3D-E928-5EEF-02CE18D1C7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38" y="2426590"/>
            <a:ext cx="900059" cy="9000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16E533-4EF5-A561-66BC-042AF5B56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58" y="3437878"/>
            <a:ext cx="900059" cy="9000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B41CD8-6FE5-A3A0-E4FE-1BED749F43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94" y="4448257"/>
            <a:ext cx="900059" cy="9000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199417-4B56-35DE-3DEE-B15A73C337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62" y="5473920"/>
            <a:ext cx="900059" cy="9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72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690F852-A3C2-D9F4-5AEB-307B4A09C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910235"/>
              </p:ext>
            </p:extLst>
          </p:nvPr>
        </p:nvGraphicFramePr>
        <p:xfrm>
          <a:off x="933652" y="693015"/>
          <a:ext cx="10323233" cy="5885339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2396464">
                  <a:extLst>
                    <a:ext uri="{9D8B030D-6E8A-4147-A177-3AD203B41FA5}">
                      <a16:colId xmlns:a16="http://schemas.microsoft.com/office/drawing/2014/main" val="3441899706"/>
                    </a:ext>
                  </a:extLst>
                </a:gridCol>
                <a:gridCol w="3240563">
                  <a:extLst>
                    <a:ext uri="{9D8B030D-6E8A-4147-A177-3AD203B41FA5}">
                      <a16:colId xmlns:a16="http://schemas.microsoft.com/office/drawing/2014/main" val="3018389547"/>
                    </a:ext>
                  </a:extLst>
                </a:gridCol>
                <a:gridCol w="4686206">
                  <a:extLst>
                    <a:ext uri="{9D8B030D-6E8A-4147-A177-3AD203B41FA5}">
                      <a16:colId xmlns:a16="http://schemas.microsoft.com/office/drawing/2014/main" val="271030870"/>
                    </a:ext>
                  </a:extLst>
                </a:gridCol>
              </a:tblGrid>
              <a:tr h="309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dirty="0">
                          <a:effectLst/>
                        </a:rPr>
                        <a:t>Этапы пробы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03" marR="383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dirty="0">
                          <a:effectLst/>
                        </a:rPr>
                        <a:t>Деятельность учащихся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03" marR="383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dirty="0">
                          <a:effectLst/>
                        </a:rPr>
                        <a:t>Деятельность педагога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03" marR="38303" marT="0" marB="0"/>
                </a:tc>
                <a:extLst>
                  <a:ext uri="{0D108BD9-81ED-4DB2-BD59-A6C34878D82A}">
                    <a16:rowId xmlns:a16="http://schemas.microsoft.com/office/drawing/2014/main" val="3097275186"/>
                  </a:ext>
                </a:extLst>
              </a:tr>
              <a:tr h="92926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i="1" dirty="0">
                          <a:effectLst/>
                        </a:rPr>
                        <a:t>Вводно-ознакомительный этап</a:t>
                      </a:r>
                      <a:endParaRPr lang="ru-RU" sz="1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03" marR="383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i="1" dirty="0">
                          <a:effectLst/>
                        </a:rPr>
                        <a:t>До начала реализации программы</a:t>
                      </a:r>
                      <a:endParaRPr lang="ru-RU" sz="1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03" marR="383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i="1" dirty="0">
                          <a:effectLst/>
                        </a:rPr>
                        <a:t>Определение интересов, увлечений учащихся, их отношения к различным сферам профессиональной деятельности.</a:t>
                      </a:r>
                      <a:endParaRPr lang="ru-RU" sz="1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03" marR="38303" marT="0" marB="0"/>
                </a:tc>
                <a:extLst>
                  <a:ext uri="{0D108BD9-81ED-4DB2-BD59-A6C34878D82A}">
                    <a16:rowId xmlns:a16="http://schemas.microsoft.com/office/drawing/2014/main" val="3482976759"/>
                  </a:ext>
                </a:extLst>
              </a:tr>
              <a:tr h="154877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i="1" dirty="0">
                          <a:effectLst/>
                        </a:rPr>
                        <a:t>Подготовительный этап</a:t>
                      </a:r>
                      <a:endParaRPr lang="ru-RU" sz="1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03" marR="383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Ознакомление с общей информацией о профессиях отрасли.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Приобретение теоретических знаний.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03" marR="383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Накопление информации об учащихся, направленное на выявление их знаний и умений в области профессиональной деятельности.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03" marR="38303" marT="0" marB="0"/>
                </a:tc>
                <a:extLst>
                  <a:ext uri="{0D108BD9-81ED-4DB2-BD59-A6C34878D82A}">
                    <a16:rowId xmlns:a16="http://schemas.microsoft.com/office/drawing/2014/main" val="4280181460"/>
                  </a:ext>
                </a:extLst>
              </a:tr>
              <a:tr h="123901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i="1" dirty="0">
                          <a:effectLst/>
                        </a:rPr>
                        <a:t>Практический этап</a:t>
                      </a:r>
                      <a:endParaRPr lang="ru-RU" sz="1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03" marR="383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Приобретение опыта реализации элементов профессиональной деятельности</a:t>
                      </a:r>
                    </a:p>
                  </a:txBody>
                  <a:tcPr marL="38303" marR="383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>
                          <a:effectLst/>
                        </a:rPr>
                        <a:t>Осуществление комплекса теоретических и практических заданий, моделирующих основные характеристики профессии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03" marR="38303" marT="0" marB="0"/>
                </a:tc>
                <a:extLst>
                  <a:ext uri="{0D108BD9-81ED-4DB2-BD59-A6C34878D82A}">
                    <a16:rowId xmlns:a16="http://schemas.microsoft.com/office/drawing/2014/main" val="1072759339"/>
                  </a:ext>
                </a:extLst>
              </a:tr>
              <a:tr h="18585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i="1" dirty="0">
                          <a:effectLst/>
                        </a:rPr>
                        <a:t>Заключительный (рефлексивный) этап</a:t>
                      </a:r>
                      <a:endParaRPr lang="ru-RU" sz="1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03" marR="383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Анализ и осмысление результатов работы. Заполнение Листа оценки успешности/неуспешности прохождения профессиональной пробы.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03" marR="383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Подведение итогов деятельности.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</a:rPr>
                        <a:t>Оказание помощи в построении индивидуального образовательного и профессионального маршрутов.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303" marR="38303" marT="0" marB="0"/>
                </a:tc>
                <a:extLst>
                  <a:ext uri="{0D108BD9-81ED-4DB2-BD59-A6C34878D82A}">
                    <a16:rowId xmlns:a16="http://schemas.microsoft.com/office/drawing/2014/main" val="319801035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437C52-E056-99A5-DA23-A3D7A072D775}"/>
              </a:ext>
            </a:extLst>
          </p:cNvPr>
          <p:cNvSpPr txBox="1"/>
          <p:nvPr/>
        </p:nvSpPr>
        <p:spPr>
          <a:xfrm>
            <a:off x="3005489" y="141375"/>
            <a:ext cx="6097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Профессиональная проба</a:t>
            </a:r>
          </a:p>
        </p:txBody>
      </p:sp>
    </p:spTree>
    <p:extLst>
      <p:ext uri="{BB962C8B-B14F-4D97-AF65-F5344CB8AC3E}">
        <p14:creationId xmlns:p14="http://schemas.microsoft.com/office/powerpoint/2010/main" val="69988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противолежащие углы 14">
            <a:extLst>
              <a:ext uri="{FF2B5EF4-FFF2-40B4-BE49-F238E27FC236}">
                <a16:creationId xmlns:a16="http://schemas.microsoft.com/office/drawing/2014/main" id="{C07D31F4-BB62-240C-6EEC-AD626462E2A8}"/>
              </a:ext>
            </a:extLst>
          </p:cNvPr>
          <p:cNvSpPr/>
          <p:nvPr/>
        </p:nvSpPr>
        <p:spPr>
          <a:xfrm>
            <a:off x="6959065" y="249189"/>
            <a:ext cx="4979865" cy="6351788"/>
          </a:xfrm>
          <a:prstGeom prst="round2Diag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1EB4A5-0001-081E-B276-77695B9FEA9E}"/>
              </a:ext>
            </a:extLst>
          </p:cNvPr>
          <p:cNvSpPr txBox="1"/>
          <p:nvPr/>
        </p:nvSpPr>
        <p:spPr>
          <a:xfrm>
            <a:off x="7190072" y="567894"/>
            <a:ext cx="4552750" cy="596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Профессиональная проба: алгоритм действий</a:t>
            </a:r>
            <a:endParaRPr lang="ru-RU" sz="16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⮚"/>
            </a:pPr>
            <a:r>
              <a:rPr lang="ru-RU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Осмысление происходящего </a:t>
            </a:r>
            <a:endParaRPr lang="ru-RU" sz="1600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⮚"/>
            </a:pPr>
            <a:r>
              <a:rPr lang="ru-RU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Цель, реализация, эмоциональное отношение</a:t>
            </a:r>
            <a:endParaRPr lang="ru-RU" sz="1600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⮚"/>
            </a:pPr>
            <a:r>
              <a:rPr lang="ru-RU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Понимание своей роли в решении проблемы</a:t>
            </a:r>
            <a:endParaRPr lang="ru-RU" sz="1600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⮚"/>
            </a:pPr>
            <a:r>
              <a:rPr lang="ru-RU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Оценка своих возможностей</a:t>
            </a:r>
            <a:endParaRPr lang="ru-RU" sz="1600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⮚"/>
            </a:pPr>
            <a:r>
              <a:rPr lang="ru-RU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Оценка вариантов решения проблемы</a:t>
            </a:r>
            <a:endParaRPr lang="ru-RU" sz="1600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⮚"/>
            </a:pPr>
            <a:r>
              <a:rPr lang="ru-RU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Выбор своего варианта действий</a:t>
            </a:r>
            <a:endParaRPr lang="ru-RU" sz="1600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⮚"/>
            </a:pPr>
            <a:r>
              <a:rPr lang="ru-RU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Реальные действия, направленные на решение проблемы</a:t>
            </a:r>
            <a:endParaRPr lang="ru-RU" sz="1600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⮚"/>
            </a:pPr>
            <a:r>
              <a:rPr lang="ru-RU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Волевые усилия</a:t>
            </a:r>
            <a:endParaRPr lang="ru-RU" sz="1600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⮚"/>
            </a:pPr>
            <a:r>
              <a:rPr lang="ru-RU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Анализ своих действий </a:t>
            </a:r>
            <a:endParaRPr lang="ru-RU" sz="1600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⮚"/>
            </a:pPr>
            <a:r>
              <a:rPr lang="ru-RU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Рефлексия</a:t>
            </a:r>
            <a:endParaRPr lang="ru-RU" sz="1600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⮚"/>
            </a:pPr>
            <a:r>
              <a:rPr lang="ru-RU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Проектирование своих действий в дальнейшем</a:t>
            </a:r>
            <a:endParaRPr lang="ru-RU" sz="1600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⮚"/>
            </a:pPr>
            <a:r>
              <a:rPr lang="ru-RU" sz="1600" dirty="0">
                <a:solidFill>
                  <a:srgbClr val="000000"/>
                </a:solidFill>
                <a:effectLst/>
                <a:ea typeface="Noto Sans Symbols"/>
                <a:cs typeface="Noto Sans Symbols"/>
              </a:rPr>
              <a:t>Саморазвитие</a:t>
            </a:r>
            <a:endParaRPr lang="ru-RU" sz="1600" dirty="0">
              <a:effectLst/>
              <a:ea typeface="Noto Sans Symbols"/>
              <a:cs typeface="Noto Sans Symbol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5D2C3A-4199-DFB1-8357-C4791455B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0" y="2379846"/>
            <a:ext cx="3147461" cy="20983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4F619B-69DA-327E-C84F-F5E46A48A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0" y="249189"/>
            <a:ext cx="3147461" cy="20983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8A2D82-650D-2F0D-7A4D-EBC1A04ED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0" y="4510504"/>
            <a:ext cx="3147461" cy="20904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F92EE1-1FBC-AE9A-DCC1-005FD2AEC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03" y="257019"/>
            <a:ext cx="3147461" cy="20904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3E3C19-184F-0C95-C476-2F49CA278A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23" y="2379846"/>
            <a:ext cx="3159247" cy="20983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7BDD8F-91A0-BA00-13DE-292509785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23" y="4510500"/>
            <a:ext cx="3147460" cy="20904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9930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4F484E-3887-119C-B57E-8389FAE7B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18" y="3657599"/>
            <a:ext cx="3140519" cy="23553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4634F5-77AD-7FD4-ABE9-4C0F66078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18" y="1232033"/>
            <a:ext cx="3140519" cy="23553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9DE5B3-0ADB-C111-8AA8-9AC23588C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704" y="1232033"/>
            <a:ext cx="3150363" cy="23553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9B4A63-6788-F5B2-8DE1-57FF0D607B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704" y="3657599"/>
            <a:ext cx="3150363" cy="23627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CFE3A7-85C7-811F-722A-E53559D22B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34" y="1232032"/>
            <a:ext cx="3533084" cy="23553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A0CB9C-1249-1FC3-A6C7-6C1B227C5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34" y="3657599"/>
            <a:ext cx="3533084" cy="2346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F9C5A8-C930-1FBF-6F84-0B7A2DC130EB}"/>
              </a:ext>
            </a:extLst>
          </p:cNvPr>
          <p:cNvSpPr txBox="1"/>
          <p:nvPr/>
        </p:nvSpPr>
        <p:spPr>
          <a:xfrm>
            <a:off x="2157274" y="127536"/>
            <a:ext cx="7424243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2400" dirty="0"/>
              <a:t>Образовательная практика</a:t>
            </a:r>
          </a:p>
          <a:p>
            <a:pPr algn="ctr"/>
            <a:r>
              <a:rPr lang="ru-RU" dirty="0"/>
              <a:t> </a:t>
            </a:r>
            <a:r>
              <a:rPr lang="ru-RU" sz="4000" dirty="0">
                <a:latin typeface="Capture it" panose="02000500000000000000" pitchFamily="2" charset="0"/>
              </a:rPr>
              <a:t>«Профессия: пожарный»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736C26-82D6-7F40-26F7-0D8F4B8A992B}"/>
              </a:ext>
            </a:extLst>
          </p:cNvPr>
          <p:cNvSpPr txBox="1"/>
          <p:nvPr/>
        </p:nvSpPr>
        <p:spPr>
          <a:xfrm>
            <a:off x="2820593" y="6090549"/>
            <a:ext cx="6097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Материально-техническая база</a:t>
            </a:r>
          </a:p>
        </p:txBody>
      </p:sp>
    </p:spTree>
    <p:extLst>
      <p:ext uri="{BB962C8B-B14F-4D97-AF65-F5344CB8AC3E}">
        <p14:creationId xmlns:p14="http://schemas.microsoft.com/office/powerpoint/2010/main" val="3238215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7A7AB-52ED-E0EB-1395-7B487D268E7B}"/>
              </a:ext>
            </a:extLst>
          </p:cNvPr>
          <p:cNvSpPr txBox="1"/>
          <p:nvPr/>
        </p:nvSpPr>
        <p:spPr>
          <a:xfrm>
            <a:off x="721894" y="308008"/>
            <a:ext cx="1095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Комплекс применяемых образовательных технологий позволяет сформировать </a:t>
            </a:r>
          </a:p>
          <a:p>
            <a:pPr algn="ctr"/>
            <a:r>
              <a:rPr lang="ru-RU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 учащихся следующие компетенции: </a:t>
            </a:r>
            <a:endParaRPr lang="ru-RU" sz="1800" b="1" dirty="0">
              <a:effectLst/>
              <a:ea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71352B17-B988-BAD8-8ED0-7CF3D69101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1575100"/>
              </p:ext>
            </p:extLst>
          </p:nvPr>
        </p:nvGraphicFramePr>
        <p:xfrm>
          <a:off x="2666732" y="954339"/>
          <a:ext cx="706387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E60463-F36E-7CD8-73DA-A9ABFC936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20" y="1917540"/>
            <a:ext cx="3022920" cy="3022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829012-32E9-DB57-5266-1A8C5910DC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015" y="2943976"/>
            <a:ext cx="2197184" cy="14593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5F55D8-14D2-0916-A275-09A8EF4127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015" y="1380378"/>
            <a:ext cx="2197183" cy="14593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30EE3C-C825-5C8D-3D56-F4F39D341B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015" y="4507575"/>
            <a:ext cx="2188986" cy="14593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A1BC8E-6C79-DF83-9143-EFB598C467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78" y="1110403"/>
            <a:ext cx="651072" cy="6510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1A12A9-F07B-4071-5CA3-718288678D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41" y="1840330"/>
            <a:ext cx="651072" cy="6510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7C6F84-EE51-9ABE-3158-8B0D3A3FCF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340" y="2595246"/>
            <a:ext cx="651072" cy="6510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78D832-351B-445B-F912-78BE45C8A4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14" y="3322536"/>
            <a:ext cx="651072" cy="6510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097EDC-D3E2-1517-D9F3-318AED4E0F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340" y="4049826"/>
            <a:ext cx="651072" cy="6510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A6186A-3835-8595-A676-CBABEC3424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41" y="4807791"/>
            <a:ext cx="651072" cy="65107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6DDC2C0-2ADB-416F-9ED2-B5A85DBAB0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15" y="5562707"/>
            <a:ext cx="651072" cy="6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73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E22052-4D30-5E3D-18BB-A32AA2FB2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" b="17193"/>
          <a:stretch/>
        </p:blipFill>
        <p:spPr>
          <a:xfrm>
            <a:off x="1524000" y="1280160"/>
            <a:ext cx="9144000" cy="53901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2F83AC-2B8A-BF24-BBF5-8AF52DE59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407" y="187692"/>
            <a:ext cx="3364029" cy="3364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B1E3E6-E64E-AD3A-23FA-94E918839719}"/>
              </a:ext>
            </a:extLst>
          </p:cNvPr>
          <p:cNvSpPr txBox="1"/>
          <p:nvPr/>
        </p:nvSpPr>
        <p:spPr>
          <a:xfrm>
            <a:off x="2157274" y="127536"/>
            <a:ext cx="7424243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2400" dirty="0"/>
              <a:t>Образовательная практика</a:t>
            </a:r>
          </a:p>
          <a:p>
            <a:pPr algn="ctr"/>
            <a:r>
              <a:rPr lang="ru-RU" dirty="0"/>
              <a:t> </a:t>
            </a:r>
            <a:r>
              <a:rPr lang="ru-RU" sz="4000" dirty="0">
                <a:latin typeface="Capture it" panose="02000500000000000000" pitchFamily="2" charset="0"/>
              </a:rPr>
              <a:t>«Профессия: пожарный»</a:t>
            </a:r>
          </a:p>
        </p:txBody>
      </p:sp>
    </p:spTree>
    <p:extLst>
      <p:ext uri="{BB962C8B-B14F-4D97-AF65-F5344CB8AC3E}">
        <p14:creationId xmlns:p14="http://schemas.microsoft.com/office/powerpoint/2010/main" val="19013225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369</Words>
  <Application>Microsoft Office PowerPoint</Application>
  <PresentationFormat>Широкоэкранный</PresentationFormat>
  <Paragraphs>71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Capture it</vt:lpstr>
      <vt:lpstr>Noto Sans Symbols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54</dc:creator>
  <cp:lastModifiedBy>54</cp:lastModifiedBy>
  <cp:revision>8</cp:revision>
  <dcterms:created xsi:type="dcterms:W3CDTF">2024-04-23T09:43:52Z</dcterms:created>
  <dcterms:modified xsi:type="dcterms:W3CDTF">2024-04-23T13:02:03Z</dcterms:modified>
</cp:coreProperties>
</file>