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4" r:id="rId3"/>
    <p:sldId id="265" r:id="rId4"/>
    <p:sldId id="261" r:id="rId5"/>
    <p:sldId id="260" r:id="rId6"/>
    <p:sldId id="266" r:id="rId7"/>
    <p:sldId id="262" r:id="rId8"/>
    <p:sldId id="263" r:id="rId9"/>
    <p:sldId id="25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/>
              <a:t>Статистика побед обучающихся в период с 2020г. по 2024г.  </a:t>
            </a:r>
          </a:p>
        </c:rich>
      </c:tx>
      <c:layout>
        <c:manualLayout>
          <c:xMode val="edge"/>
          <c:yMode val="edge"/>
          <c:x val="0.15856648544194063"/>
          <c:y val="2.8870945962227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103270907532215E-2"/>
          <c:y val="0.17932472047789882"/>
          <c:w val="0.65593806499904272"/>
          <c:h val="0.71842201180418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человек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D-4D07-99EA-2324F42635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 место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человек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D-4D07-99EA-2324F42635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место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человек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D-4D07-99EA-2324F426359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 место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человек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D-4D07-99EA-2324F426359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призеры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человек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ED-4D07-99EA-2324F42635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9013552"/>
        <c:axId val="1339014032"/>
        <c:axId val="0"/>
      </c:bar3DChart>
      <c:catAx>
        <c:axId val="133901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9014032"/>
        <c:crosses val="autoZero"/>
        <c:auto val="1"/>
        <c:lblAlgn val="ctr"/>
        <c:lblOffset val="100"/>
        <c:noMultiLvlLbl val="0"/>
      </c:catAx>
      <c:valAx>
        <c:axId val="133901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901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0626808290836904"/>
          <c:y val="0.16111691248157586"/>
          <c:w val="0.13345699667881172"/>
          <c:h val="0.716797214269090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6">
            <a:lumMod val="75000"/>
            <a:shade val="30000"/>
            <a:satMod val="115000"/>
          </a:schemeClr>
        </a:gs>
        <a:gs pos="50000">
          <a:schemeClr val="accent6">
            <a:lumMod val="75000"/>
            <a:shade val="67500"/>
            <a:satMod val="115000"/>
          </a:schemeClr>
        </a:gs>
        <a:gs pos="100000">
          <a:schemeClr val="accent6">
            <a:lumMod val="75000"/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/>
              <a:t>Статистика призовых мест обучающихся в период </a:t>
            </a:r>
          </a:p>
          <a:p>
            <a:pPr>
              <a:defRPr/>
            </a:pPr>
            <a:r>
              <a:rPr lang="ru-RU" dirty="0"/>
              <a:t>с 2020г. по 2024 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3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региональные</c:v>
                </c:pt>
                <c:pt idx="1">
                  <c:v>межрегиональные</c:v>
                </c:pt>
                <c:pt idx="2">
                  <c:v>всероссийские</c:v>
                </c:pt>
                <c:pt idx="3">
                  <c:v>международные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63</c:v>
                </c:pt>
                <c:pt idx="2">
                  <c:v>79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F-482F-B9A0-A04949F5E0E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150"/>
        <c:shape val="box"/>
        <c:axId val="1754420272"/>
        <c:axId val="1754420752"/>
        <c:axId val="0"/>
      </c:bar3DChart>
      <c:catAx>
        <c:axId val="175442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420752"/>
        <c:crosses val="autoZero"/>
        <c:auto val="1"/>
        <c:lblAlgn val="ctr"/>
        <c:lblOffset val="100"/>
        <c:noMultiLvlLbl val="0"/>
      </c:catAx>
      <c:valAx>
        <c:axId val="175442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442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6">
            <a:lumMod val="75000"/>
            <a:shade val="30000"/>
            <a:satMod val="115000"/>
          </a:schemeClr>
        </a:gs>
        <a:gs pos="50000">
          <a:schemeClr val="accent6">
            <a:lumMod val="75000"/>
            <a:shade val="67500"/>
            <a:satMod val="115000"/>
          </a:schemeClr>
        </a:gs>
        <a:gs pos="100000">
          <a:schemeClr val="accent6">
            <a:lumMod val="75000"/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4BED2-6A5D-49E4-968D-F137FAF0444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4A8E19-8E60-4C9D-8FD4-D9F821BCB8ED}">
      <dgm:prSet phldrT="[Текст]"/>
      <dgm:spPr/>
      <dgm:t>
        <a:bodyPr/>
        <a:lstStyle/>
        <a:p>
          <a:r>
            <a:rPr lang="ru-RU" b="1" dirty="0"/>
            <a:t>Технологии обучения</a:t>
          </a:r>
        </a:p>
      </dgm:t>
    </dgm:pt>
    <dgm:pt modelId="{B9B8292F-F428-4481-BCC0-0260E7122481}" type="parTrans" cxnId="{56041ABC-E64F-4BB7-BA5C-5DD957B1232B}">
      <dgm:prSet/>
      <dgm:spPr/>
      <dgm:t>
        <a:bodyPr/>
        <a:lstStyle/>
        <a:p>
          <a:endParaRPr lang="ru-RU"/>
        </a:p>
      </dgm:t>
    </dgm:pt>
    <dgm:pt modelId="{CED3049F-41DE-44E6-9880-F75931624803}" type="sibTrans" cxnId="{56041ABC-E64F-4BB7-BA5C-5DD957B1232B}">
      <dgm:prSet/>
      <dgm:spPr/>
      <dgm:t>
        <a:bodyPr/>
        <a:lstStyle/>
        <a:p>
          <a:endParaRPr lang="ru-RU"/>
        </a:p>
      </dgm:t>
    </dgm:pt>
    <dgm:pt modelId="{354A1444-CD3B-40D3-A166-E405BF3674D4}">
      <dgm:prSet phldrT="[Текст]" custT="1"/>
      <dgm:spPr/>
      <dgm:t>
        <a:bodyPr/>
        <a:lstStyle/>
        <a:p>
          <a:r>
            <a:rPr lang="ru-RU" sz="1000" dirty="0"/>
            <a:t>Индивидуализации обучения</a:t>
          </a:r>
        </a:p>
      </dgm:t>
    </dgm:pt>
    <dgm:pt modelId="{FADCE404-DD7F-4E51-8FD6-09A450B20CE8}" type="parTrans" cxnId="{2B72B495-025A-40E3-B430-7CFD832E8FD2}">
      <dgm:prSet/>
      <dgm:spPr/>
      <dgm:t>
        <a:bodyPr/>
        <a:lstStyle/>
        <a:p>
          <a:endParaRPr lang="ru-RU"/>
        </a:p>
      </dgm:t>
    </dgm:pt>
    <dgm:pt modelId="{C20C7368-0DA2-4070-85D3-EA7CD07616B2}" type="sibTrans" cxnId="{2B72B495-025A-40E3-B430-7CFD832E8FD2}">
      <dgm:prSet/>
      <dgm:spPr/>
      <dgm:t>
        <a:bodyPr/>
        <a:lstStyle/>
        <a:p>
          <a:endParaRPr lang="ru-RU"/>
        </a:p>
      </dgm:t>
    </dgm:pt>
    <dgm:pt modelId="{4478147C-37A0-4C92-A70A-E4604D6AE979}">
      <dgm:prSet phldrT="[Текст]" custT="1"/>
      <dgm:spPr/>
      <dgm:t>
        <a:bodyPr/>
        <a:lstStyle/>
        <a:p>
          <a:r>
            <a:rPr lang="ru-RU" sz="1000" dirty="0"/>
            <a:t>Коллектив-</a:t>
          </a:r>
          <a:r>
            <a:rPr lang="ru-RU" sz="1000" dirty="0" err="1"/>
            <a:t>ного</a:t>
          </a:r>
          <a:r>
            <a:rPr lang="ru-RU" sz="1000" dirty="0"/>
            <a:t> </a:t>
          </a:r>
          <a:r>
            <a:rPr lang="ru-RU" sz="1000" dirty="0" err="1"/>
            <a:t>взаимообучения</a:t>
          </a:r>
          <a:endParaRPr lang="ru-RU" sz="1000" dirty="0"/>
        </a:p>
      </dgm:t>
    </dgm:pt>
    <dgm:pt modelId="{4146A1BD-A5C7-41B0-BDC3-C62A05A04306}" type="parTrans" cxnId="{7F7E1906-C28F-4EBA-9958-7E0EDE8B785A}">
      <dgm:prSet/>
      <dgm:spPr/>
      <dgm:t>
        <a:bodyPr/>
        <a:lstStyle/>
        <a:p>
          <a:endParaRPr lang="ru-RU"/>
        </a:p>
      </dgm:t>
    </dgm:pt>
    <dgm:pt modelId="{9DF556C5-6B2B-4433-BF61-6086587568A6}" type="sibTrans" cxnId="{7F7E1906-C28F-4EBA-9958-7E0EDE8B785A}">
      <dgm:prSet/>
      <dgm:spPr/>
      <dgm:t>
        <a:bodyPr/>
        <a:lstStyle/>
        <a:p>
          <a:endParaRPr lang="ru-RU"/>
        </a:p>
      </dgm:t>
    </dgm:pt>
    <dgm:pt modelId="{97A10A89-2B25-4058-A79B-7981AD2863AB}">
      <dgm:prSet phldrT="[Текст]" custT="1"/>
      <dgm:spPr/>
      <dgm:t>
        <a:bodyPr/>
        <a:lstStyle/>
        <a:p>
          <a:r>
            <a:rPr lang="ru-RU" sz="1000" dirty="0"/>
            <a:t>Проектной</a:t>
          </a:r>
        </a:p>
        <a:p>
          <a:r>
            <a:rPr lang="ru-RU" sz="1000" dirty="0"/>
            <a:t> деятельности</a:t>
          </a:r>
        </a:p>
      </dgm:t>
    </dgm:pt>
    <dgm:pt modelId="{A34FBEEA-CC7F-45C6-B929-740488855C2C}" type="parTrans" cxnId="{DAFA3FFA-22BA-4EAA-A9D4-8F7B43C8D457}">
      <dgm:prSet/>
      <dgm:spPr/>
      <dgm:t>
        <a:bodyPr/>
        <a:lstStyle/>
        <a:p>
          <a:endParaRPr lang="ru-RU"/>
        </a:p>
      </dgm:t>
    </dgm:pt>
    <dgm:pt modelId="{E2C35041-823D-4D03-A2DE-72367E294D3B}" type="sibTrans" cxnId="{DAFA3FFA-22BA-4EAA-A9D4-8F7B43C8D457}">
      <dgm:prSet/>
      <dgm:spPr/>
      <dgm:t>
        <a:bodyPr/>
        <a:lstStyle/>
        <a:p>
          <a:endParaRPr lang="ru-RU"/>
        </a:p>
      </dgm:t>
    </dgm:pt>
    <dgm:pt modelId="{D36DDF32-845D-4DEE-B7E7-181A9AE8F18E}">
      <dgm:prSet phldrT="[Текст]" custT="1"/>
      <dgm:spPr/>
      <dgm:t>
        <a:bodyPr/>
        <a:lstStyle/>
        <a:p>
          <a:r>
            <a:rPr lang="ru-RU" sz="1000" dirty="0"/>
            <a:t>Здоровьесберегающая</a:t>
          </a:r>
        </a:p>
      </dgm:t>
    </dgm:pt>
    <dgm:pt modelId="{474F5685-2A78-44C4-B21E-AA1C17FCFC77}" type="parTrans" cxnId="{A6D53964-72D5-429D-8305-4A938DFD7198}">
      <dgm:prSet/>
      <dgm:spPr/>
      <dgm:t>
        <a:bodyPr/>
        <a:lstStyle/>
        <a:p>
          <a:endParaRPr lang="ru-RU"/>
        </a:p>
      </dgm:t>
    </dgm:pt>
    <dgm:pt modelId="{71C07042-4CB5-4226-B5D4-4C1045A2DD68}" type="sibTrans" cxnId="{A6D53964-72D5-429D-8305-4A938DFD7198}">
      <dgm:prSet/>
      <dgm:spPr/>
      <dgm:t>
        <a:bodyPr/>
        <a:lstStyle/>
        <a:p>
          <a:endParaRPr lang="ru-RU"/>
        </a:p>
      </dgm:t>
    </dgm:pt>
    <dgm:pt modelId="{780627EC-7F71-4236-A1FA-DDFC6B177422}">
      <dgm:prSet phldrT="[Текст]" phldr="1"/>
      <dgm:spPr/>
      <dgm:t>
        <a:bodyPr/>
        <a:lstStyle/>
        <a:p>
          <a:endParaRPr lang="ru-RU"/>
        </a:p>
      </dgm:t>
    </dgm:pt>
    <dgm:pt modelId="{7556A8B0-3EA6-4FCF-91BD-8A28D0203E4B}" type="parTrans" cxnId="{92CDBE58-B7A7-4F1C-8F0D-0E5501788964}">
      <dgm:prSet/>
      <dgm:spPr/>
      <dgm:t>
        <a:bodyPr/>
        <a:lstStyle/>
        <a:p>
          <a:endParaRPr lang="ru-RU"/>
        </a:p>
      </dgm:t>
    </dgm:pt>
    <dgm:pt modelId="{A0C29B06-606F-4D28-AB5F-58112746B150}" type="sibTrans" cxnId="{92CDBE58-B7A7-4F1C-8F0D-0E5501788964}">
      <dgm:prSet/>
      <dgm:spPr/>
      <dgm:t>
        <a:bodyPr/>
        <a:lstStyle/>
        <a:p>
          <a:endParaRPr lang="ru-RU"/>
        </a:p>
      </dgm:t>
    </dgm:pt>
    <dgm:pt modelId="{465809CC-1094-42A7-992D-71D6134B878A}">
      <dgm:prSet custT="1"/>
      <dgm:spPr/>
      <dgm:t>
        <a:bodyPr/>
        <a:lstStyle/>
        <a:p>
          <a:r>
            <a:rPr lang="ru-RU" sz="1000" dirty="0"/>
            <a:t>Группового</a:t>
          </a:r>
        </a:p>
        <a:p>
          <a:r>
            <a:rPr lang="ru-RU" sz="1000" dirty="0"/>
            <a:t> обучения</a:t>
          </a:r>
        </a:p>
      </dgm:t>
    </dgm:pt>
    <dgm:pt modelId="{E7F06EF9-72BA-4943-ADA5-2E94525AC865}" type="parTrans" cxnId="{E0069487-4631-4D8C-835F-4101A9CC7478}">
      <dgm:prSet/>
      <dgm:spPr/>
      <dgm:t>
        <a:bodyPr/>
        <a:lstStyle/>
        <a:p>
          <a:endParaRPr lang="ru-RU"/>
        </a:p>
      </dgm:t>
    </dgm:pt>
    <dgm:pt modelId="{F6855BA6-841B-4C60-AFBE-D08D99CD620A}" type="sibTrans" cxnId="{E0069487-4631-4D8C-835F-4101A9CC7478}">
      <dgm:prSet/>
      <dgm:spPr/>
      <dgm:t>
        <a:bodyPr/>
        <a:lstStyle/>
        <a:p>
          <a:endParaRPr lang="ru-RU"/>
        </a:p>
      </dgm:t>
    </dgm:pt>
    <dgm:pt modelId="{71B050FD-3356-43DD-9969-A83476A2FDD0}">
      <dgm:prSet custT="1"/>
      <dgm:spPr/>
      <dgm:t>
        <a:bodyPr/>
        <a:lstStyle/>
        <a:p>
          <a:r>
            <a:rPr lang="ru-RU" sz="1000" dirty="0" err="1"/>
            <a:t>Исследова-тельской</a:t>
          </a:r>
          <a:r>
            <a:rPr lang="ru-RU" sz="1000" dirty="0"/>
            <a:t> деятельности</a:t>
          </a:r>
        </a:p>
      </dgm:t>
    </dgm:pt>
    <dgm:pt modelId="{F202471E-4636-4957-84BE-01DBA1439513}" type="parTrans" cxnId="{A58197CD-08B3-4A44-B47C-9ABCA2AA1458}">
      <dgm:prSet/>
      <dgm:spPr/>
      <dgm:t>
        <a:bodyPr/>
        <a:lstStyle/>
        <a:p>
          <a:endParaRPr lang="ru-RU"/>
        </a:p>
      </dgm:t>
    </dgm:pt>
    <dgm:pt modelId="{1C729488-9567-4C44-9261-258C55146B66}" type="sibTrans" cxnId="{A58197CD-08B3-4A44-B47C-9ABCA2AA1458}">
      <dgm:prSet/>
      <dgm:spPr/>
      <dgm:t>
        <a:bodyPr/>
        <a:lstStyle/>
        <a:p>
          <a:endParaRPr lang="ru-RU"/>
        </a:p>
      </dgm:t>
    </dgm:pt>
    <dgm:pt modelId="{1CCAFBDD-0302-46A5-A8DE-AB67E01174C6}">
      <dgm:prSet custT="1"/>
      <dgm:spPr/>
      <dgm:t>
        <a:bodyPr/>
        <a:lstStyle/>
        <a:p>
          <a:r>
            <a:rPr lang="ru-RU" sz="1000" dirty="0"/>
            <a:t>Проблем-</a:t>
          </a:r>
          <a:r>
            <a:rPr lang="ru-RU" sz="1000" dirty="0" err="1"/>
            <a:t>ного</a:t>
          </a:r>
          <a:endParaRPr lang="ru-RU" sz="1000" dirty="0"/>
        </a:p>
        <a:p>
          <a:r>
            <a:rPr lang="ru-RU" sz="1000" dirty="0"/>
            <a:t> обучения</a:t>
          </a:r>
        </a:p>
      </dgm:t>
    </dgm:pt>
    <dgm:pt modelId="{FCEEEAEF-E5CB-4F80-B896-1A80DC124522}" type="parTrans" cxnId="{67757540-7B30-45C4-807C-7123F8FED29D}">
      <dgm:prSet/>
      <dgm:spPr/>
      <dgm:t>
        <a:bodyPr/>
        <a:lstStyle/>
        <a:p>
          <a:endParaRPr lang="ru-RU"/>
        </a:p>
      </dgm:t>
    </dgm:pt>
    <dgm:pt modelId="{9E4B9D2E-8B3C-4357-A4CF-C74B67EF1979}" type="sibTrans" cxnId="{67757540-7B30-45C4-807C-7123F8FED29D}">
      <dgm:prSet/>
      <dgm:spPr/>
      <dgm:t>
        <a:bodyPr/>
        <a:lstStyle/>
        <a:p>
          <a:endParaRPr lang="ru-RU"/>
        </a:p>
      </dgm:t>
    </dgm:pt>
    <dgm:pt modelId="{18452833-8AF9-4271-B876-A162E990B625}">
      <dgm:prSet custT="1"/>
      <dgm:spPr/>
      <dgm:t>
        <a:bodyPr/>
        <a:lstStyle/>
        <a:p>
          <a:r>
            <a:rPr lang="ru-RU" sz="1000" dirty="0" err="1"/>
            <a:t>Коммуни-кативная</a:t>
          </a:r>
          <a:r>
            <a:rPr lang="ru-RU" sz="1000" dirty="0"/>
            <a:t> технология обучения</a:t>
          </a:r>
        </a:p>
      </dgm:t>
    </dgm:pt>
    <dgm:pt modelId="{2A441A46-C7EB-469C-AE4E-9F4274441F85}" type="parTrans" cxnId="{21E1623B-1D32-4F9B-817F-275F510EBA9D}">
      <dgm:prSet/>
      <dgm:spPr/>
      <dgm:t>
        <a:bodyPr/>
        <a:lstStyle/>
        <a:p>
          <a:endParaRPr lang="ru-RU"/>
        </a:p>
      </dgm:t>
    </dgm:pt>
    <dgm:pt modelId="{E45E9184-4658-44CB-BFCA-10A8CF94CC66}" type="sibTrans" cxnId="{21E1623B-1D32-4F9B-817F-275F510EBA9D}">
      <dgm:prSet/>
      <dgm:spPr/>
      <dgm:t>
        <a:bodyPr/>
        <a:lstStyle/>
        <a:p>
          <a:endParaRPr lang="ru-RU"/>
        </a:p>
      </dgm:t>
    </dgm:pt>
    <dgm:pt modelId="{7561735D-DEB7-465A-9BF1-E4B343E8A37E}">
      <dgm:prSet custT="1"/>
      <dgm:spPr/>
      <dgm:t>
        <a:bodyPr/>
        <a:lstStyle/>
        <a:p>
          <a:r>
            <a:rPr lang="ru-RU" sz="1000" dirty="0"/>
            <a:t>Коллектив-ной деятельности</a:t>
          </a:r>
        </a:p>
      </dgm:t>
    </dgm:pt>
    <dgm:pt modelId="{D509608A-8624-4D0D-BAAF-B3DFBAB204DB}" type="parTrans" cxnId="{26EDD929-1DC8-4A84-A44A-9CB6ACF2112F}">
      <dgm:prSet/>
      <dgm:spPr/>
      <dgm:t>
        <a:bodyPr/>
        <a:lstStyle/>
        <a:p>
          <a:endParaRPr lang="ru-RU"/>
        </a:p>
      </dgm:t>
    </dgm:pt>
    <dgm:pt modelId="{D7753957-4CEB-41C4-A5D1-697576B47B09}" type="sibTrans" cxnId="{26EDD929-1DC8-4A84-A44A-9CB6ACF2112F}">
      <dgm:prSet/>
      <dgm:spPr/>
      <dgm:t>
        <a:bodyPr/>
        <a:lstStyle/>
        <a:p>
          <a:endParaRPr lang="ru-RU"/>
        </a:p>
      </dgm:t>
    </dgm:pt>
    <dgm:pt modelId="{F4A61C17-2F15-43F9-A890-930BEABEC522}">
      <dgm:prSet custT="1"/>
      <dgm:spPr/>
      <dgm:t>
        <a:bodyPr/>
        <a:lstStyle/>
        <a:p>
          <a:r>
            <a:rPr lang="ru-RU" sz="1000" dirty="0"/>
            <a:t>Дистанционного</a:t>
          </a:r>
        </a:p>
        <a:p>
          <a:r>
            <a:rPr lang="ru-RU" sz="1000" dirty="0"/>
            <a:t> обучения</a:t>
          </a:r>
        </a:p>
      </dgm:t>
    </dgm:pt>
    <dgm:pt modelId="{D6FDA15E-3588-45B2-9AF9-5DE6698BCECB}" type="parTrans" cxnId="{905F127C-7BC7-4DC3-A856-88ACAD546171}">
      <dgm:prSet/>
      <dgm:spPr/>
      <dgm:t>
        <a:bodyPr/>
        <a:lstStyle/>
        <a:p>
          <a:endParaRPr lang="ru-RU"/>
        </a:p>
      </dgm:t>
    </dgm:pt>
    <dgm:pt modelId="{A993932B-4C3B-44E6-9E0E-D3D9686A96E2}" type="sibTrans" cxnId="{905F127C-7BC7-4DC3-A856-88ACAD546171}">
      <dgm:prSet/>
      <dgm:spPr/>
      <dgm:t>
        <a:bodyPr/>
        <a:lstStyle/>
        <a:p>
          <a:endParaRPr lang="ru-RU"/>
        </a:p>
      </dgm:t>
    </dgm:pt>
    <dgm:pt modelId="{58EA15E5-E0D6-4D9F-93A1-87A192E82F1E}">
      <dgm:prSet custT="1"/>
      <dgm:spPr/>
      <dgm:t>
        <a:bodyPr/>
        <a:lstStyle/>
        <a:p>
          <a:r>
            <a:rPr lang="ru-RU" sz="1000" dirty="0"/>
            <a:t>Критического мышления</a:t>
          </a:r>
        </a:p>
      </dgm:t>
    </dgm:pt>
    <dgm:pt modelId="{7DE36D55-FDCC-4133-8D54-6F7B242BD90A}" type="parTrans" cxnId="{612CB18E-64DF-4ED0-9506-D3C46DDF0D26}">
      <dgm:prSet/>
      <dgm:spPr/>
      <dgm:t>
        <a:bodyPr/>
        <a:lstStyle/>
        <a:p>
          <a:endParaRPr lang="ru-RU"/>
        </a:p>
      </dgm:t>
    </dgm:pt>
    <dgm:pt modelId="{C2FB7C9E-2F86-47D3-A07A-505377D57889}" type="sibTrans" cxnId="{612CB18E-64DF-4ED0-9506-D3C46DDF0D26}">
      <dgm:prSet/>
      <dgm:spPr/>
      <dgm:t>
        <a:bodyPr/>
        <a:lstStyle/>
        <a:p>
          <a:endParaRPr lang="ru-RU"/>
        </a:p>
      </dgm:t>
    </dgm:pt>
    <dgm:pt modelId="{28B844E7-007E-4A46-A662-B5EF992E174E}" type="pres">
      <dgm:prSet presAssocID="{42C4BED2-6A5D-49E4-968D-F137FAF0444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5B0FC1-BB48-46DD-A3A0-0E3D771D74C6}" type="pres">
      <dgm:prSet presAssocID="{5F4A8E19-8E60-4C9D-8FD4-D9F821BCB8ED}" presName="centerShape" presStyleLbl="node0" presStyleIdx="0" presStyleCnt="1" custScaleX="159684" custScaleY="161757"/>
      <dgm:spPr/>
    </dgm:pt>
    <dgm:pt modelId="{46694ED2-40AB-4FC1-BF0C-327A643BCF4E}" type="pres">
      <dgm:prSet presAssocID="{FADCE404-DD7F-4E51-8FD6-09A450B20CE8}" presName="Name9" presStyleLbl="parChTrans1D2" presStyleIdx="0" presStyleCnt="11"/>
      <dgm:spPr/>
    </dgm:pt>
    <dgm:pt modelId="{8B3F3BD4-DA8B-476F-8FCC-1681299AAE87}" type="pres">
      <dgm:prSet presAssocID="{FADCE404-DD7F-4E51-8FD6-09A450B20CE8}" presName="connTx" presStyleLbl="parChTrans1D2" presStyleIdx="0" presStyleCnt="11"/>
      <dgm:spPr/>
    </dgm:pt>
    <dgm:pt modelId="{9BA1425D-0DCF-4EDA-B0BE-57262EA02F80}" type="pres">
      <dgm:prSet presAssocID="{354A1444-CD3B-40D3-A166-E405BF3674D4}" presName="node" presStyleLbl="node1" presStyleIdx="0" presStyleCnt="11" custScaleX="111988" custScaleY="107762" custRadScaleRad="99741">
        <dgm:presLayoutVars>
          <dgm:bulletEnabled val="1"/>
        </dgm:presLayoutVars>
      </dgm:prSet>
      <dgm:spPr/>
    </dgm:pt>
    <dgm:pt modelId="{5743159D-071C-4D84-8CE7-26A2712DEA75}" type="pres">
      <dgm:prSet presAssocID="{E7F06EF9-72BA-4943-ADA5-2E94525AC865}" presName="Name9" presStyleLbl="parChTrans1D2" presStyleIdx="1" presStyleCnt="11"/>
      <dgm:spPr/>
    </dgm:pt>
    <dgm:pt modelId="{BC0BE04F-EE6C-455F-A316-4B11FBD95343}" type="pres">
      <dgm:prSet presAssocID="{E7F06EF9-72BA-4943-ADA5-2E94525AC865}" presName="connTx" presStyleLbl="parChTrans1D2" presStyleIdx="1" presStyleCnt="11"/>
      <dgm:spPr/>
    </dgm:pt>
    <dgm:pt modelId="{050D19D1-8A6D-443E-A082-2E76C84A4B3B}" type="pres">
      <dgm:prSet presAssocID="{465809CC-1094-42A7-992D-71D6134B878A}" presName="node" presStyleLbl="node1" presStyleIdx="1" presStyleCnt="11" custScaleX="108139" custScaleY="111895">
        <dgm:presLayoutVars>
          <dgm:bulletEnabled val="1"/>
        </dgm:presLayoutVars>
      </dgm:prSet>
      <dgm:spPr/>
    </dgm:pt>
    <dgm:pt modelId="{A95601A4-ECD4-47D7-8171-9229C7794C85}" type="pres">
      <dgm:prSet presAssocID="{4146A1BD-A5C7-41B0-BDC3-C62A05A04306}" presName="Name9" presStyleLbl="parChTrans1D2" presStyleIdx="2" presStyleCnt="11"/>
      <dgm:spPr/>
    </dgm:pt>
    <dgm:pt modelId="{16B9F6C8-A308-4D0B-A890-7D0651EA464C}" type="pres">
      <dgm:prSet presAssocID="{4146A1BD-A5C7-41B0-BDC3-C62A05A04306}" presName="connTx" presStyleLbl="parChTrans1D2" presStyleIdx="2" presStyleCnt="11"/>
      <dgm:spPr/>
    </dgm:pt>
    <dgm:pt modelId="{FE3132A4-1670-43A2-9BCB-A9AB2562B711}" type="pres">
      <dgm:prSet presAssocID="{4478147C-37A0-4C92-A70A-E4604D6AE979}" presName="node" presStyleLbl="node1" presStyleIdx="2" presStyleCnt="11" custScaleX="112317" custScaleY="107300">
        <dgm:presLayoutVars>
          <dgm:bulletEnabled val="1"/>
        </dgm:presLayoutVars>
      </dgm:prSet>
      <dgm:spPr/>
    </dgm:pt>
    <dgm:pt modelId="{8193666B-5F3B-4631-A705-DFFC8CDF81AA}" type="pres">
      <dgm:prSet presAssocID="{A34FBEEA-CC7F-45C6-B929-740488855C2C}" presName="Name9" presStyleLbl="parChTrans1D2" presStyleIdx="3" presStyleCnt="11"/>
      <dgm:spPr/>
    </dgm:pt>
    <dgm:pt modelId="{A8DE046B-4D7F-4218-9876-993CD91E108F}" type="pres">
      <dgm:prSet presAssocID="{A34FBEEA-CC7F-45C6-B929-740488855C2C}" presName="connTx" presStyleLbl="parChTrans1D2" presStyleIdx="3" presStyleCnt="11"/>
      <dgm:spPr/>
    </dgm:pt>
    <dgm:pt modelId="{A73BBBBA-F190-4AFF-8032-373651ED493E}" type="pres">
      <dgm:prSet presAssocID="{97A10A89-2B25-4058-A79B-7981AD2863AB}" presName="node" presStyleLbl="node1" presStyleIdx="3" presStyleCnt="11" custScaleX="110361" custScaleY="111351">
        <dgm:presLayoutVars>
          <dgm:bulletEnabled val="1"/>
        </dgm:presLayoutVars>
      </dgm:prSet>
      <dgm:spPr/>
    </dgm:pt>
    <dgm:pt modelId="{A12C2807-D7E3-4AAB-874A-BB1260993A55}" type="pres">
      <dgm:prSet presAssocID="{F202471E-4636-4957-84BE-01DBA1439513}" presName="Name9" presStyleLbl="parChTrans1D2" presStyleIdx="4" presStyleCnt="11"/>
      <dgm:spPr/>
    </dgm:pt>
    <dgm:pt modelId="{1CA5B4BE-2A57-467D-93D8-12F1ADE430DD}" type="pres">
      <dgm:prSet presAssocID="{F202471E-4636-4957-84BE-01DBA1439513}" presName="connTx" presStyleLbl="parChTrans1D2" presStyleIdx="4" presStyleCnt="11"/>
      <dgm:spPr/>
    </dgm:pt>
    <dgm:pt modelId="{AB138CB2-CDD0-4653-A942-4041E903AAF8}" type="pres">
      <dgm:prSet presAssocID="{71B050FD-3356-43DD-9969-A83476A2FDD0}" presName="node" presStyleLbl="node1" presStyleIdx="4" presStyleCnt="11" custScaleX="105038" custScaleY="105686">
        <dgm:presLayoutVars>
          <dgm:bulletEnabled val="1"/>
        </dgm:presLayoutVars>
      </dgm:prSet>
      <dgm:spPr/>
    </dgm:pt>
    <dgm:pt modelId="{4001D284-2D6F-41CB-B7A2-609163230AA1}" type="pres">
      <dgm:prSet presAssocID="{FCEEEAEF-E5CB-4F80-B896-1A80DC124522}" presName="Name9" presStyleLbl="parChTrans1D2" presStyleIdx="5" presStyleCnt="11"/>
      <dgm:spPr/>
    </dgm:pt>
    <dgm:pt modelId="{82FBFF51-6AD9-4395-9CC5-ECCEA157BF51}" type="pres">
      <dgm:prSet presAssocID="{FCEEEAEF-E5CB-4F80-B896-1A80DC124522}" presName="connTx" presStyleLbl="parChTrans1D2" presStyleIdx="5" presStyleCnt="11"/>
      <dgm:spPr/>
    </dgm:pt>
    <dgm:pt modelId="{09ED7D65-37C1-4361-9053-840DCBBC3B87}" type="pres">
      <dgm:prSet presAssocID="{1CCAFBDD-0302-46A5-A8DE-AB67E01174C6}" presName="node" presStyleLbl="node1" presStyleIdx="5" presStyleCnt="11" custScaleX="109296" custScaleY="107653">
        <dgm:presLayoutVars>
          <dgm:bulletEnabled val="1"/>
        </dgm:presLayoutVars>
      </dgm:prSet>
      <dgm:spPr/>
    </dgm:pt>
    <dgm:pt modelId="{770545CC-7518-4B4C-99D5-FAA5891F649B}" type="pres">
      <dgm:prSet presAssocID="{2A441A46-C7EB-469C-AE4E-9F4274441F85}" presName="Name9" presStyleLbl="parChTrans1D2" presStyleIdx="6" presStyleCnt="11"/>
      <dgm:spPr/>
    </dgm:pt>
    <dgm:pt modelId="{6CDDF8F4-E2C7-42CC-B334-801DE6D62A86}" type="pres">
      <dgm:prSet presAssocID="{2A441A46-C7EB-469C-AE4E-9F4274441F85}" presName="connTx" presStyleLbl="parChTrans1D2" presStyleIdx="6" presStyleCnt="11"/>
      <dgm:spPr/>
    </dgm:pt>
    <dgm:pt modelId="{9712A99C-90E8-4EC1-B3F5-31AA1AB6E02C}" type="pres">
      <dgm:prSet presAssocID="{18452833-8AF9-4271-B876-A162E990B625}" presName="node" presStyleLbl="node1" presStyleIdx="6" presStyleCnt="11" custScaleX="109614" custScaleY="110210">
        <dgm:presLayoutVars>
          <dgm:bulletEnabled val="1"/>
        </dgm:presLayoutVars>
      </dgm:prSet>
      <dgm:spPr/>
    </dgm:pt>
    <dgm:pt modelId="{114D5D74-3633-4F34-AF30-A7103981C9F8}" type="pres">
      <dgm:prSet presAssocID="{D509608A-8624-4D0D-BAAF-B3DFBAB204DB}" presName="Name9" presStyleLbl="parChTrans1D2" presStyleIdx="7" presStyleCnt="11"/>
      <dgm:spPr/>
    </dgm:pt>
    <dgm:pt modelId="{16B2C4C7-41A7-4875-9590-C4A70A3DD338}" type="pres">
      <dgm:prSet presAssocID="{D509608A-8624-4D0D-BAAF-B3DFBAB204DB}" presName="connTx" presStyleLbl="parChTrans1D2" presStyleIdx="7" presStyleCnt="11"/>
      <dgm:spPr/>
    </dgm:pt>
    <dgm:pt modelId="{03AB8A43-4E5F-470C-B747-65D78C874912}" type="pres">
      <dgm:prSet presAssocID="{7561735D-DEB7-465A-9BF1-E4B343E8A37E}" presName="node" presStyleLbl="node1" presStyleIdx="7" presStyleCnt="11" custScaleX="110174" custScaleY="103773">
        <dgm:presLayoutVars>
          <dgm:bulletEnabled val="1"/>
        </dgm:presLayoutVars>
      </dgm:prSet>
      <dgm:spPr/>
    </dgm:pt>
    <dgm:pt modelId="{1F8CD82F-85B5-416F-9166-B588150B9FD3}" type="pres">
      <dgm:prSet presAssocID="{D6FDA15E-3588-45B2-9AF9-5DE6698BCECB}" presName="Name9" presStyleLbl="parChTrans1D2" presStyleIdx="8" presStyleCnt="11"/>
      <dgm:spPr/>
    </dgm:pt>
    <dgm:pt modelId="{266BEAE0-1EF2-40B6-9506-5398A66A69B4}" type="pres">
      <dgm:prSet presAssocID="{D6FDA15E-3588-45B2-9AF9-5DE6698BCECB}" presName="connTx" presStyleLbl="parChTrans1D2" presStyleIdx="8" presStyleCnt="11"/>
      <dgm:spPr/>
    </dgm:pt>
    <dgm:pt modelId="{F60DA8E8-8951-4959-9277-97E86E4C10AC}" type="pres">
      <dgm:prSet presAssocID="{F4A61C17-2F15-43F9-A890-930BEABEC522}" presName="node" presStyleLbl="node1" presStyleIdx="8" presStyleCnt="11" custScaleX="109990" custScaleY="104649">
        <dgm:presLayoutVars>
          <dgm:bulletEnabled val="1"/>
        </dgm:presLayoutVars>
      </dgm:prSet>
      <dgm:spPr/>
    </dgm:pt>
    <dgm:pt modelId="{B57AE79E-F4A5-4A13-8739-6135E16A95CA}" type="pres">
      <dgm:prSet presAssocID="{7DE36D55-FDCC-4133-8D54-6F7B242BD90A}" presName="Name9" presStyleLbl="parChTrans1D2" presStyleIdx="9" presStyleCnt="11"/>
      <dgm:spPr/>
    </dgm:pt>
    <dgm:pt modelId="{84CB35ED-10AE-483B-8357-9FB6A6AB47A9}" type="pres">
      <dgm:prSet presAssocID="{7DE36D55-FDCC-4133-8D54-6F7B242BD90A}" presName="connTx" presStyleLbl="parChTrans1D2" presStyleIdx="9" presStyleCnt="11"/>
      <dgm:spPr/>
    </dgm:pt>
    <dgm:pt modelId="{15896EDB-0EB0-4239-B986-36767125EDD7}" type="pres">
      <dgm:prSet presAssocID="{58EA15E5-E0D6-4D9F-93A1-87A192E82F1E}" presName="node" presStyleLbl="node1" presStyleIdx="9" presStyleCnt="11" custScaleX="115570" custScaleY="110175">
        <dgm:presLayoutVars>
          <dgm:bulletEnabled val="1"/>
        </dgm:presLayoutVars>
      </dgm:prSet>
      <dgm:spPr/>
    </dgm:pt>
    <dgm:pt modelId="{07932FCE-8E3F-41FA-905C-0A83BE5E0A31}" type="pres">
      <dgm:prSet presAssocID="{474F5685-2A78-44C4-B21E-AA1C17FCFC77}" presName="Name9" presStyleLbl="parChTrans1D2" presStyleIdx="10" presStyleCnt="11"/>
      <dgm:spPr/>
    </dgm:pt>
    <dgm:pt modelId="{99F90F69-A187-45D8-9E89-0F42D0C37619}" type="pres">
      <dgm:prSet presAssocID="{474F5685-2A78-44C4-B21E-AA1C17FCFC77}" presName="connTx" presStyleLbl="parChTrans1D2" presStyleIdx="10" presStyleCnt="11"/>
      <dgm:spPr/>
    </dgm:pt>
    <dgm:pt modelId="{5DA212CD-6F06-411C-AF77-C6DC8F025800}" type="pres">
      <dgm:prSet presAssocID="{D36DDF32-845D-4DEE-B7E7-181A9AE8F18E}" presName="node" presStyleLbl="node1" presStyleIdx="10" presStyleCnt="11" custScaleX="112395" custScaleY="112457" custRadScaleRad="99887" custRadScaleInc="1184">
        <dgm:presLayoutVars>
          <dgm:bulletEnabled val="1"/>
        </dgm:presLayoutVars>
      </dgm:prSet>
      <dgm:spPr/>
    </dgm:pt>
  </dgm:ptLst>
  <dgm:cxnLst>
    <dgm:cxn modelId="{EFD57700-2C53-4B4C-8968-26BBB636C01F}" type="presOf" srcId="{474F5685-2A78-44C4-B21E-AA1C17FCFC77}" destId="{99F90F69-A187-45D8-9E89-0F42D0C37619}" srcOrd="1" destOrd="0" presId="urn:microsoft.com/office/officeart/2005/8/layout/radial1"/>
    <dgm:cxn modelId="{7F7E1906-C28F-4EBA-9958-7E0EDE8B785A}" srcId="{5F4A8E19-8E60-4C9D-8FD4-D9F821BCB8ED}" destId="{4478147C-37A0-4C92-A70A-E4604D6AE979}" srcOrd="2" destOrd="0" parTransId="{4146A1BD-A5C7-41B0-BDC3-C62A05A04306}" sibTransId="{9DF556C5-6B2B-4433-BF61-6086587568A6}"/>
    <dgm:cxn modelId="{727B4B09-3E48-4815-B88F-0D3041FAD0C5}" type="presOf" srcId="{2A441A46-C7EB-469C-AE4E-9F4274441F85}" destId="{6CDDF8F4-E2C7-42CC-B334-801DE6D62A86}" srcOrd="1" destOrd="0" presId="urn:microsoft.com/office/officeart/2005/8/layout/radial1"/>
    <dgm:cxn modelId="{2FBAB514-F7D3-44F7-9EB2-233FDF87FC64}" type="presOf" srcId="{354A1444-CD3B-40D3-A166-E405BF3674D4}" destId="{9BA1425D-0DCF-4EDA-B0BE-57262EA02F80}" srcOrd="0" destOrd="0" presId="urn:microsoft.com/office/officeart/2005/8/layout/radial1"/>
    <dgm:cxn modelId="{AAE18D1A-F53A-419F-8337-BEF782DEFEA3}" type="presOf" srcId="{18452833-8AF9-4271-B876-A162E990B625}" destId="{9712A99C-90E8-4EC1-B3F5-31AA1AB6E02C}" srcOrd="0" destOrd="0" presId="urn:microsoft.com/office/officeart/2005/8/layout/radial1"/>
    <dgm:cxn modelId="{E747AD29-8FAF-475D-ADAE-B5A92EDE04EB}" type="presOf" srcId="{D509608A-8624-4D0D-BAAF-B3DFBAB204DB}" destId="{16B2C4C7-41A7-4875-9590-C4A70A3DD338}" srcOrd="1" destOrd="0" presId="urn:microsoft.com/office/officeart/2005/8/layout/radial1"/>
    <dgm:cxn modelId="{26EDD929-1DC8-4A84-A44A-9CB6ACF2112F}" srcId="{5F4A8E19-8E60-4C9D-8FD4-D9F821BCB8ED}" destId="{7561735D-DEB7-465A-9BF1-E4B343E8A37E}" srcOrd="7" destOrd="0" parTransId="{D509608A-8624-4D0D-BAAF-B3DFBAB204DB}" sibTransId="{D7753957-4CEB-41C4-A5D1-697576B47B09}"/>
    <dgm:cxn modelId="{3B51072F-A6CF-4764-AC5E-789A9B1C7B83}" type="presOf" srcId="{1CCAFBDD-0302-46A5-A8DE-AB67E01174C6}" destId="{09ED7D65-37C1-4361-9053-840DCBBC3B87}" srcOrd="0" destOrd="0" presId="urn:microsoft.com/office/officeart/2005/8/layout/radial1"/>
    <dgm:cxn modelId="{21E1623B-1D32-4F9B-817F-275F510EBA9D}" srcId="{5F4A8E19-8E60-4C9D-8FD4-D9F821BCB8ED}" destId="{18452833-8AF9-4271-B876-A162E990B625}" srcOrd="6" destOrd="0" parTransId="{2A441A46-C7EB-469C-AE4E-9F4274441F85}" sibTransId="{E45E9184-4658-44CB-BFCA-10A8CF94CC66}"/>
    <dgm:cxn modelId="{880DF23B-1AE4-427F-8BE6-CB840D4EB301}" type="presOf" srcId="{F4A61C17-2F15-43F9-A890-930BEABEC522}" destId="{F60DA8E8-8951-4959-9277-97E86E4C10AC}" srcOrd="0" destOrd="0" presId="urn:microsoft.com/office/officeart/2005/8/layout/radial1"/>
    <dgm:cxn modelId="{67757540-7B30-45C4-807C-7123F8FED29D}" srcId="{5F4A8E19-8E60-4C9D-8FD4-D9F821BCB8ED}" destId="{1CCAFBDD-0302-46A5-A8DE-AB67E01174C6}" srcOrd="5" destOrd="0" parTransId="{FCEEEAEF-E5CB-4F80-B896-1A80DC124522}" sibTransId="{9E4B9D2E-8B3C-4357-A4CF-C74B67EF1979}"/>
    <dgm:cxn modelId="{7FE9DB5F-CAA4-463A-AACB-880D8B267D4D}" type="presOf" srcId="{2A441A46-C7EB-469C-AE4E-9F4274441F85}" destId="{770545CC-7518-4B4C-99D5-FAA5891F649B}" srcOrd="0" destOrd="0" presId="urn:microsoft.com/office/officeart/2005/8/layout/radial1"/>
    <dgm:cxn modelId="{D4378C61-FC2C-4B06-9F93-FB8FAE62EC0A}" type="presOf" srcId="{D6FDA15E-3588-45B2-9AF9-5DE6698BCECB}" destId="{266BEAE0-1EF2-40B6-9506-5398A66A69B4}" srcOrd="1" destOrd="0" presId="urn:microsoft.com/office/officeart/2005/8/layout/radial1"/>
    <dgm:cxn modelId="{A6D53964-72D5-429D-8305-4A938DFD7198}" srcId="{5F4A8E19-8E60-4C9D-8FD4-D9F821BCB8ED}" destId="{D36DDF32-845D-4DEE-B7E7-181A9AE8F18E}" srcOrd="10" destOrd="0" parTransId="{474F5685-2A78-44C4-B21E-AA1C17FCFC77}" sibTransId="{71C07042-4CB5-4226-B5D4-4C1045A2DD68}"/>
    <dgm:cxn modelId="{CD96F265-9F37-40FC-9B0D-F890A0048E2C}" type="presOf" srcId="{D509608A-8624-4D0D-BAAF-B3DFBAB204DB}" destId="{114D5D74-3633-4F34-AF30-A7103981C9F8}" srcOrd="0" destOrd="0" presId="urn:microsoft.com/office/officeart/2005/8/layout/radial1"/>
    <dgm:cxn modelId="{AEF8754A-05DE-4A67-B259-67934942BB3E}" type="presOf" srcId="{7DE36D55-FDCC-4133-8D54-6F7B242BD90A}" destId="{B57AE79E-F4A5-4A13-8739-6135E16A95CA}" srcOrd="0" destOrd="0" presId="urn:microsoft.com/office/officeart/2005/8/layout/radial1"/>
    <dgm:cxn modelId="{37F75B4B-AC28-4113-A4BE-EF03AA2B5948}" type="presOf" srcId="{7561735D-DEB7-465A-9BF1-E4B343E8A37E}" destId="{03AB8A43-4E5F-470C-B747-65D78C874912}" srcOrd="0" destOrd="0" presId="urn:microsoft.com/office/officeart/2005/8/layout/radial1"/>
    <dgm:cxn modelId="{579F934B-9466-4270-9570-9D0EF2DE4C08}" type="presOf" srcId="{7DE36D55-FDCC-4133-8D54-6F7B242BD90A}" destId="{84CB35ED-10AE-483B-8357-9FB6A6AB47A9}" srcOrd="1" destOrd="0" presId="urn:microsoft.com/office/officeart/2005/8/layout/radial1"/>
    <dgm:cxn modelId="{6F9D116C-FA8E-40ED-9C3B-4E46CF2A5D4F}" type="presOf" srcId="{71B050FD-3356-43DD-9969-A83476A2FDD0}" destId="{AB138CB2-CDD0-4653-A942-4041E903AAF8}" srcOrd="0" destOrd="0" presId="urn:microsoft.com/office/officeart/2005/8/layout/radial1"/>
    <dgm:cxn modelId="{8C1E234C-5ACF-48B1-A643-086324648A33}" type="presOf" srcId="{4146A1BD-A5C7-41B0-BDC3-C62A05A04306}" destId="{A95601A4-ECD4-47D7-8171-9229C7794C85}" srcOrd="0" destOrd="0" presId="urn:microsoft.com/office/officeart/2005/8/layout/radial1"/>
    <dgm:cxn modelId="{EC1FCB54-29A1-4477-95C2-F0B402AA2679}" type="presOf" srcId="{E7F06EF9-72BA-4943-ADA5-2E94525AC865}" destId="{5743159D-071C-4D84-8CE7-26A2712DEA75}" srcOrd="0" destOrd="0" presId="urn:microsoft.com/office/officeart/2005/8/layout/radial1"/>
    <dgm:cxn modelId="{92CDBE58-B7A7-4F1C-8F0D-0E5501788964}" srcId="{42C4BED2-6A5D-49E4-968D-F137FAF04447}" destId="{780627EC-7F71-4236-A1FA-DDFC6B177422}" srcOrd="1" destOrd="0" parTransId="{7556A8B0-3EA6-4FCF-91BD-8A28D0203E4B}" sibTransId="{A0C29B06-606F-4D28-AB5F-58112746B150}"/>
    <dgm:cxn modelId="{CB4BEA79-BA7F-4E1D-83AE-9360B4FF0FEA}" type="presOf" srcId="{FADCE404-DD7F-4E51-8FD6-09A450B20CE8}" destId="{8B3F3BD4-DA8B-476F-8FCC-1681299AAE87}" srcOrd="1" destOrd="0" presId="urn:microsoft.com/office/officeart/2005/8/layout/radial1"/>
    <dgm:cxn modelId="{494CE17A-105B-41A6-9157-4A0C596B3965}" type="presOf" srcId="{4146A1BD-A5C7-41B0-BDC3-C62A05A04306}" destId="{16B9F6C8-A308-4D0B-A890-7D0651EA464C}" srcOrd="1" destOrd="0" presId="urn:microsoft.com/office/officeart/2005/8/layout/radial1"/>
    <dgm:cxn modelId="{905F127C-7BC7-4DC3-A856-88ACAD546171}" srcId="{5F4A8E19-8E60-4C9D-8FD4-D9F821BCB8ED}" destId="{F4A61C17-2F15-43F9-A890-930BEABEC522}" srcOrd="8" destOrd="0" parTransId="{D6FDA15E-3588-45B2-9AF9-5DE6698BCECB}" sibTransId="{A993932B-4C3B-44E6-9E0E-D3D9686A96E2}"/>
    <dgm:cxn modelId="{B3B16C86-F6E3-4BFA-8765-4881CF2A9B1B}" type="presOf" srcId="{D36DDF32-845D-4DEE-B7E7-181A9AE8F18E}" destId="{5DA212CD-6F06-411C-AF77-C6DC8F025800}" srcOrd="0" destOrd="0" presId="urn:microsoft.com/office/officeart/2005/8/layout/radial1"/>
    <dgm:cxn modelId="{E0069487-4631-4D8C-835F-4101A9CC7478}" srcId="{5F4A8E19-8E60-4C9D-8FD4-D9F821BCB8ED}" destId="{465809CC-1094-42A7-992D-71D6134B878A}" srcOrd="1" destOrd="0" parTransId="{E7F06EF9-72BA-4943-ADA5-2E94525AC865}" sibTransId="{F6855BA6-841B-4C60-AFBE-D08D99CD620A}"/>
    <dgm:cxn modelId="{2337798E-F5CC-4F74-97A6-90481A8A5835}" type="presOf" srcId="{A34FBEEA-CC7F-45C6-B929-740488855C2C}" destId="{8193666B-5F3B-4631-A705-DFFC8CDF81AA}" srcOrd="0" destOrd="0" presId="urn:microsoft.com/office/officeart/2005/8/layout/radial1"/>
    <dgm:cxn modelId="{612CB18E-64DF-4ED0-9506-D3C46DDF0D26}" srcId="{5F4A8E19-8E60-4C9D-8FD4-D9F821BCB8ED}" destId="{58EA15E5-E0D6-4D9F-93A1-87A192E82F1E}" srcOrd="9" destOrd="0" parTransId="{7DE36D55-FDCC-4133-8D54-6F7B242BD90A}" sibTransId="{C2FB7C9E-2F86-47D3-A07A-505377D57889}"/>
    <dgm:cxn modelId="{E0533195-0FC7-49EA-AC2C-B9CB144A7779}" type="presOf" srcId="{58EA15E5-E0D6-4D9F-93A1-87A192E82F1E}" destId="{15896EDB-0EB0-4239-B986-36767125EDD7}" srcOrd="0" destOrd="0" presId="urn:microsoft.com/office/officeart/2005/8/layout/radial1"/>
    <dgm:cxn modelId="{2B72B495-025A-40E3-B430-7CFD832E8FD2}" srcId="{5F4A8E19-8E60-4C9D-8FD4-D9F821BCB8ED}" destId="{354A1444-CD3B-40D3-A166-E405BF3674D4}" srcOrd="0" destOrd="0" parTransId="{FADCE404-DD7F-4E51-8FD6-09A450B20CE8}" sibTransId="{C20C7368-0DA2-4070-85D3-EA7CD07616B2}"/>
    <dgm:cxn modelId="{96984A96-3814-4712-9D5E-8E51694D1C3A}" type="presOf" srcId="{465809CC-1094-42A7-992D-71D6134B878A}" destId="{050D19D1-8A6D-443E-A082-2E76C84A4B3B}" srcOrd="0" destOrd="0" presId="urn:microsoft.com/office/officeart/2005/8/layout/radial1"/>
    <dgm:cxn modelId="{BF4DF4A1-1A00-4078-A3EE-3D38FF50B9AA}" type="presOf" srcId="{D6FDA15E-3588-45B2-9AF9-5DE6698BCECB}" destId="{1F8CD82F-85B5-416F-9166-B588150B9FD3}" srcOrd="0" destOrd="0" presId="urn:microsoft.com/office/officeart/2005/8/layout/radial1"/>
    <dgm:cxn modelId="{3B9D12A3-B2DC-4831-8B2B-20F757950E91}" type="presOf" srcId="{FCEEEAEF-E5CB-4F80-B896-1A80DC124522}" destId="{82FBFF51-6AD9-4395-9CC5-ECCEA157BF51}" srcOrd="1" destOrd="0" presId="urn:microsoft.com/office/officeart/2005/8/layout/radial1"/>
    <dgm:cxn modelId="{BAE7D8A6-E8D0-4793-928F-8AA25F13889B}" type="presOf" srcId="{F202471E-4636-4957-84BE-01DBA1439513}" destId="{1CA5B4BE-2A57-467D-93D8-12F1ADE430DD}" srcOrd="1" destOrd="0" presId="urn:microsoft.com/office/officeart/2005/8/layout/radial1"/>
    <dgm:cxn modelId="{950A1FB7-3413-438B-BF2A-98F25BDC2C68}" type="presOf" srcId="{FCEEEAEF-E5CB-4F80-B896-1A80DC124522}" destId="{4001D284-2D6F-41CB-B7A2-609163230AA1}" srcOrd="0" destOrd="0" presId="urn:microsoft.com/office/officeart/2005/8/layout/radial1"/>
    <dgm:cxn modelId="{56041ABC-E64F-4BB7-BA5C-5DD957B1232B}" srcId="{42C4BED2-6A5D-49E4-968D-F137FAF04447}" destId="{5F4A8E19-8E60-4C9D-8FD4-D9F821BCB8ED}" srcOrd="0" destOrd="0" parTransId="{B9B8292F-F428-4481-BCC0-0260E7122481}" sibTransId="{CED3049F-41DE-44E6-9880-F75931624803}"/>
    <dgm:cxn modelId="{A58197CD-08B3-4A44-B47C-9ABCA2AA1458}" srcId="{5F4A8E19-8E60-4C9D-8FD4-D9F821BCB8ED}" destId="{71B050FD-3356-43DD-9969-A83476A2FDD0}" srcOrd="4" destOrd="0" parTransId="{F202471E-4636-4957-84BE-01DBA1439513}" sibTransId="{1C729488-9567-4C44-9261-258C55146B66}"/>
    <dgm:cxn modelId="{D89F53D5-D77B-4E0C-970A-F24D277AE2A1}" type="presOf" srcId="{FADCE404-DD7F-4E51-8FD6-09A450B20CE8}" destId="{46694ED2-40AB-4FC1-BF0C-327A643BCF4E}" srcOrd="0" destOrd="0" presId="urn:microsoft.com/office/officeart/2005/8/layout/radial1"/>
    <dgm:cxn modelId="{EEB475D9-494F-48B3-A73B-A0E871E29EE2}" type="presOf" srcId="{F202471E-4636-4957-84BE-01DBA1439513}" destId="{A12C2807-D7E3-4AAB-874A-BB1260993A55}" srcOrd="0" destOrd="0" presId="urn:microsoft.com/office/officeart/2005/8/layout/radial1"/>
    <dgm:cxn modelId="{EDC875DB-719C-431E-BEF2-618457CC8C85}" type="presOf" srcId="{42C4BED2-6A5D-49E4-968D-F137FAF04447}" destId="{28B844E7-007E-4A46-A662-B5EF992E174E}" srcOrd="0" destOrd="0" presId="urn:microsoft.com/office/officeart/2005/8/layout/radial1"/>
    <dgm:cxn modelId="{D15BBFE4-13E9-4BAC-8BDE-110EC9BD6C9F}" type="presOf" srcId="{A34FBEEA-CC7F-45C6-B929-740488855C2C}" destId="{A8DE046B-4D7F-4218-9876-993CD91E108F}" srcOrd="1" destOrd="0" presId="urn:microsoft.com/office/officeart/2005/8/layout/radial1"/>
    <dgm:cxn modelId="{8907DCE6-405E-445A-94AE-41206F7DE265}" type="presOf" srcId="{5F4A8E19-8E60-4C9D-8FD4-D9F821BCB8ED}" destId="{FF5B0FC1-BB48-46DD-A3A0-0E3D771D74C6}" srcOrd="0" destOrd="0" presId="urn:microsoft.com/office/officeart/2005/8/layout/radial1"/>
    <dgm:cxn modelId="{45A2B8EB-6AAF-4912-B507-2C10B5DD5B5A}" type="presOf" srcId="{4478147C-37A0-4C92-A70A-E4604D6AE979}" destId="{FE3132A4-1670-43A2-9BCB-A9AB2562B711}" srcOrd="0" destOrd="0" presId="urn:microsoft.com/office/officeart/2005/8/layout/radial1"/>
    <dgm:cxn modelId="{E12671F2-0C1E-4FAE-AC9F-FF7C20D745E9}" type="presOf" srcId="{E7F06EF9-72BA-4943-ADA5-2E94525AC865}" destId="{BC0BE04F-EE6C-455F-A316-4B11FBD95343}" srcOrd="1" destOrd="0" presId="urn:microsoft.com/office/officeart/2005/8/layout/radial1"/>
    <dgm:cxn modelId="{B539FCF2-99D2-4C16-9AF2-2B7D4EC4F600}" type="presOf" srcId="{97A10A89-2B25-4058-A79B-7981AD2863AB}" destId="{A73BBBBA-F190-4AFF-8032-373651ED493E}" srcOrd="0" destOrd="0" presId="urn:microsoft.com/office/officeart/2005/8/layout/radial1"/>
    <dgm:cxn modelId="{DAFA3FFA-22BA-4EAA-A9D4-8F7B43C8D457}" srcId="{5F4A8E19-8E60-4C9D-8FD4-D9F821BCB8ED}" destId="{97A10A89-2B25-4058-A79B-7981AD2863AB}" srcOrd="3" destOrd="0" parTransId="{A34FBEEA-CC7F-45C6-B929-740488855C2C}" sibTransId="{E2C35041-823D-4D03-A2DE-72367E294D3B}"/>
    <dgm:cxn modelId="{B428A3FB-3126-46B8-96A7-3D76C1AD9FC4}" type="presOf" srcId="{474F5685-2A78-44C4-B21E-AA1C17FCFC77}" destId="{07932FCE-8E3F-41FA-905C-0A83BE5E0A31}" srcOrd="0" destOrd="0" presId="urn:microsoft.com/office/officeart/2005/8/layout/radial1"/>
    <dgm:cxn modelId="{64CE3A4B-BC33-4E32-860B-5B0A42F79599}" type="presParOf" srcId="{28B844E7-007E-4A46-A662-B5EF992E174E}" destId="{FF5B0FC1-BB48-46DD-A3A0-0E3D771D74C6}" srcOrd="0" destOrd="0" presId="urn:microsoft.com/office/officeart/2005/8/layout/radial1"/>
    <dgm:cxn modelId="{C4C702F4-41B5-4563-93A9-92E9B9D34458}" type="presParOf" srcId="{28B844E7-007E-4A46-A662-B5EF992E174E}" destId="{46694ED2-40AB-4FC1-BF0C-327A643BCF4E}" srcOrd="1" destOrd="0" presId="urn:microsoft.com/office/officeart/2005/8/layout/radial1"/>
    <dgm:cxn modelId="{11F0332C-F31C-401E-948E-6D7A630AB826}" type="presParOf" srcId="{46694ED2-40AB-4FC1-BF0C-327A643BCF4E}" destId="{8B3F3BD4-DA8B-476F-8FCC-1681299AAE87}" srcOrd="0" destOrd="0" presId="urn:microsoft.com/office/officeart/2005/8/layout/radial1"/>
    <dgm:cxn modelId="{3ED2622A-5BE8-4F09-90DE-E81E4C40705D}" type="presParOf" srcId="{28B844E7-007E-4A46-A662-B5EF992E174E}" destId="{9BA1425D-0DCF-4EDA-B0BE-57262EA02F80}" srcOrd="2" destOrd="0" presId="urn:microsoft.com/office/officeart/2005/8/layout/radial1"/>
    <dgm:cxn modelId="{0551577D-547B-42F7-9920-8C30672D1BC7}" type="presParOf" srcId="{28B844E7-007E-4A46-A662-B5EF992E174E}" destId="{5743159D-071C-4D84-8CE7-26A2712DEA75}" srcOrd="3" destOrd="0" presId="urn:microsoft.com/office/officeart/2005/8/layout/radial1"/>
    <dgm:cxn modelId="{D0FD95D7-1524-4C05-83B7-EF617A3FADB8}" type="presParOf" srcId="{5743159D-071C-4D84-8CE7-26A2712DEA75}" destId="{BC0BE04F-EE6C-455F-A316-4B11FBD95343}" srcOrd="0" destOrd="0" presId="urn:microsoft.com/office/officeart/2005/8/layout/radial1"/>
    <dgm:cxn modelId="{A3430B45-14B4-4587-9602-C86C0E53AB0D}" type="presParOf" srcId="{28B844E7-007E-4A46-A662-B5EF992E174E}" destId="{050D19D1-8A6D-443E-A082-2E76C84A4B3B}" srcOrd="4" destOrd="0" presId="urn:microsoft.com/office/officeart/2005/8/layout/radial1"/>
    <dgm:cxn modelId="{40680FB4-608A-414C-861F-3B6CE2727D62}" type="presParOf" srcId="{28B844E7-007E-4A46-A662-B5EF992E174E}" destId="{A95601A4-ECD4-47D7-8171-9229C7794C85}" srcOrd="5" destOrd="0" presId="urn:microsoft.com/office/officeart/2005/8/layout/radial1"/>
    <dgm:cxn modelId="{D4F2EE1E-B531-468B-A747-701676FD8A3C}" type="presParOf" srcId="{A95601A4-ECD4-47D7-8171-9229C7794C85}" destId="{16B9F6C8-A308-4D0B-A890-7D0651EA464C}" srcOrd="0" destOrd="0" presId="urn:microsoft.com/office/officeart/2005/8/layout/radial1"/>
    <dgm:cxn modelId="{32395511-6359-483A-B2D6-E047CB47EC31}" type="presParOf" srcId="{28B844E7-007E-4A46-A662-B5EF992E174E}" destId="{FE3132A4-1670-43A2-9BCB-A9AB2562B711}" srcOrd="6" destOrd="0" presId="urn:microsoft.com/office/officeart/2005/8/layout/radial1"/>
    <dgm:cxn modelId="{4D207F49-FF8C-42C1-B8F5-FF14C718FF32}" type="presParOf" srcId="{28B844E7-007E-4A46-A662-B5EF992E174E}" destId="{8193666B-5F3B-4631-A705-DFFC8CDF81AA}" srcOrd="7" destOrd="0" presId="urn:microsoft.com/office/officeart/2005/8/layout/radial1"/>
    <dgm:cxn modelId="{AA847DCF-2275-4BDD-A14B-1ABA167A74AC}" type="presParOf" srcId="{8193666B-5F3B-4631-A705-DFFC8CDF81AA}" destId="{A8DE046B-4D7F-4218-9876-993CD91E108F}" srcOrd="0" destOrd="0" presId="urn:microsoft.com/office/officeart/2005/8/layout/radial1"/>
    <dgm:cxn modelId="{82106479-9B3B-42C2-A76A-BE3C241D0A93}" type="presParOf" srcId="{28B844E7-007E-4A46-A662-B5EF992E174E}" destId="{A73BBBBA-F190-4AFF-8032-373651ED493E}" srcOrd="8" destOrd="0" presId="urn:microsoft.com/office/officeart/2005/8/layout/radial1"/>
    <dgm:cxn modelId="{B2CBCD8C-620B-473A-908E-D4E567685A44}" type="presParOf" srcId="{28B844E7-007E-4A46-A662-B5EF992E174E}" destId="{A12C2807-D7E3-4AAB-874A-BB1260993A55}" srcOrd="9" destOrd="0" presId="urn:microsoft.com/office/officeart/2005/8/layout/radial1"/>
    <dgm:cxn modelId="{CF747842-2AED-40FA-9C5D-CAC7287D917E}" type="presParOf" srcId="{A12C2807-D7E3-4AAB-874A-BB1260993A55}" destId="{1CA5B4BE-2A57-467D-93D8-12F1ADE430DD}" srcOrd="0" destOrd="0" presId="urn:microsoft.com/office/officeart/2005/8/layout/radial1"/>
    <dgm:cxn modelId="{2EE574C5-E51E-4514-8E3B-E9D7BFCDBF26}" type="presParOf" srcId="{28B844E7-007E-4A46-A662-B5EF992E174E}" destId="{AB138CB2-CDD0-4653-A942-4041E903AAF8}" srcOrd="10" destOrd="0" presId="urn:microsoft.com/office/officeart/2005/8/layout/radial1"/>
    <dgm:cxn modelId="{6AF535DD-6705-46F6-BE69-8F059E9441F5}" type="presParOf" srcId="{28B844E7-007E-4A46-A662-B5EF992E174E}" destId="{4001D284-2D6F-41CB-B7A2-609163230AA1}" srcOrd="11" destOrd="0" presId="urn:microsoft.com/office/officeart/2005/8/layout/radial1"/>
    <dgm:cxn modelId="{CF8F8853-CFB0-432F-BEF2-9EC6C34F6253}" type="presParOf" srcId="{4001D284-2D6F-41CB-B7A2-609163230AA1}" destId="{82FBFF51-6AD9-4395-9CC5-ECCEA157BF51}" srcOrd="0" destOrd="0" presId="urn:microsoft.com/office/officeart/2005/8/layout/radial1"/>
    <dgm:cxn modelId="{8F6F001B-29C0-46AD-A9BE-427B7A0353F8}" type="presParOf" srcId="{28B844E7-007E-4A46-A662-B5EF992E174E}" destId="{09ED7D65-37C1-4361-9053-840DCBBC3B87}" srcOrd="12" destOrd="0" presId="urn:microsoft.com/office/officeart/2005/8/layout/radial1"/>
    <dgm:cxn modelId="{44C165FE-CE34-473A-9B67-97C59DB8B142}" type="presParOf" srcId="{28B844E7-007E-4A46-A662-B5EF992E174E}" destId="{770545CC-7518-4B4C-99D5-FAA5891F649B}" srcOrd="13" destOrd="0" presId="urn:microsoft.com/office/officeart/2005/8/layout/radial1"/>
    <dgm:cxn modelId="{66949D84-6BA0-461F-AF52-8AD85D78FAB6}" type="presParOf" srcId="{770545CC-7518-4B4C-99D5-FAA5891F649B}" destId="{6CDDF8F4-E2C7-42CC-B334-801DE6D62A86}" srcOrd="0" destOrd="0" presId="urn:microsoft.com/office/officeart/2005/8/layout/radial1"/>
    <dgm:cxn modelId="{42B3B3C4-8358-406F-93E3-B75CB6B2CA93}" type="presParOf" srcId="{28B844E7-007E-4A46-A662-B5EF992E174E}" destId="{9712A99C-90E8-4EC1-B3F5-31AA1AB6E02C}" srcOrd="14" destOrd="0" presId="urn:microsoft.com/office/officeart/2005/8/layout/radial1"/>
    <dgm:cxn modelId="{1AC08613-B017-447D-BA7A-53C491A028AF}" type="presParOf" srcId="{28B844E7-007E-4A46-A662-B5EF992E174E}" destId="{114D5D74-3633-4F34-AF30-A7103981C9F8}" srcOrd="15" destOrd="0" presId="urn:microsoft.com/office/officeart/2005/8/layout/radial1"/>
    <dgm:cxn modelId="{5B65C1A0-651B-434C-A745-088EF81FC00C}" type="presParOf" srcId="{114D5D74-3633-4F34-AF30-A7103981C9F8}" destId="{16B2C4C7-41A7-4875-9590-C4A70A3DD338}" srcOrd="0" destOrd="0" presId="urn:microsoft.com/office/officeart/2005/8/layout/radial1"/>
    <dgm:cxn modelId="{757E80A9-EDA2-43C4-AD33-8A09A797F047}" type="presParOf" srcId="{28B844E7-007E-4A46-A662-B5EF992E174E}" destId="{03AB8A43-4E5F-470C-B747-65D78C874912}" srcOrd="16" destOrd="0" presId="urn:microsoft.com/office/officeart/2005/8/layout/radial1"/>
    <dgm:cxn modelId="{AE47EB4D-4E8A-4EB6-9964-89E4F2CBCF81}" type="presParOf" srcId="{28B844E7-007E-4A46-A662-B5EF992E174E}" destId="{1F8CD82F-85B5-416F-9166-B588150B9FD3}" srcOrd="17" destOrd="0" presId="urn:microsoft.com/office/officeart/2005/8/layout/radial1"/>
    <dgm:cxn modelId="{D93B2578-8936-4403-A219-BAE055C075C1}" type="presParOf" srcId="{1F8CD82F-85B5-416F-9166-B588150B9FD3}" destId="{266BEAE0-1EF2-40B6-9506-5398A66A69B4}" srcOrd="0" destOrd="0" presId="urn:microsoft.com/office/officeart/2005/8/layout/radial1"/>
    <dgm:cxn modelId="{AAB43247-4344-4201-82DB-176467178143}" type="presParOf" srcId="{28B844E7-007E-4A46-A662-B5EF992E174E}" destId="{F60DA8E8-8951-4959-9277-97E86E4C10AC}" srcOrd="18" destOrd="0" presId="urn:microsoft.com/office/officeart/2005/8/layout/radial1"/>
    <dgm:cxn modelId="{FECBDAFD-7702-42DA-844D-96D3746CAEC2}" type="presParOf" srcId="{28B844E7-007E-4A46-A662-B5EF992E174E}" destId="{B57AE79E-F4A5-4A13-8739-6135E16A95CA}" srcOrd="19" destOrd="0" presId="urn:microsoft.com/office/officeart/2005/8/layout/radial1"/>
    <dgm:cxn modelId="{2FCBCA9C-D519-420B-9308-6AA63A24F2F1}" type="presParOf" srcId="{B57AE79E-F4A5-4A13-8739-6135E16A95CA}" destId="{84CB35ED-10AE-483B-8357-9FB6A6AB47A9}" srcOrd="0" destOrd="0" presId="urn:microsoft.com/office/officeart/2005/8/layout/radial1"/>
    <dgm:cxn modelId="{5A1F5C85-4695-40DD-83A7-B8F0FE7A0F5A}" type="presParOf" srcId="{28B844E7-007E-4A46-A662-B5EF992E174E}" destId="{15896EDB-0EB0-4239-B986-36767125EDD7}" srcOrd="20" destOrd="0" presId="urn:microsoft.com/office/officeart/2005/8/layout/radial1"/>
    <dgm:cxn modelId="{E483592C-B09A-41E9-B5F5-D04815C65675}" type="presParOf" srcId="{28B844E7-007E-4A46-A662-B5EF992E174E}" destId="{07932FCE-8E3F-41FA-905C-0A83BE5E0A31}" srcOrd="21" destOrd="0" presId="urn:microsoft.com/office/officeart/2005/8/layout/radial1"/>
    <dgm:cxn modelId="{07B6D5E0-6B73-4590-A5CD-2CA3B1324463}" type="presParOf" srcId="{07932FCE-8E3F-41FA-905C-0A83BE5E0A31}" destId="{99F90F69-A187-45D8-9E89-0F42D0C37619}" srcOrd="0" destOrd="0" presId="urn:microsoft.com/office/officeart/2005/8/layout/radial1"/>
    <dgm:cxn modelId="{E0011EFF-75F6-424E-B6A8-4129C82CEB46}" type="presParOf" srcId="{28B844E7-007E-4A46-A662-B5EF992E174E}" destId="{5DA212CD-6F06-411C-AF77-C6DC8F025800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2E3ABB-6759-41C8-B2BF-71947063847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49ADA9-E45B-4726-B694-F80F61FCE9ED}">
      <dgm:prSet phldrT="[Текст]" custT="1"/>
      <dgm:spPr/>
      <dgm:t>
        <a:bodyPr/>
        <a:lstStyle/>
        <a:p>
          <a:r>
            <a:rPr lang="ru-RU" sz="3300" dirty="0"/>
            <a:t>Методы обучения</a:t>
          </a:r>
        </a:p>
      </dgm:t>
    </dgm:pt>
    <dgm:pt modelId="{13261DFB-95AF-4409-8223-E394338BB6CB}" type="parTrans" cxnId="{D419BBAA-7A2C-4E6F-A2E2-10B2E6418BD0}">
      <dgm:prSet/>
      <dgm:spPr/>
      <dgm:t>
        <a:bodyPr/>
        <a:lstStyle/>
        <a:p>
          <a:endParaRPr lang="ru-RU"/>
        </a:p>
      </dgm:t>
    </dgm:pt>
    <dgm:pt modelId="{304585FE-72EF-4241-8181-0608452CA8B0}" type="sibTrans" cxnId="{D419BBAA-7A2C-4E6F-A2E2-10B2E6418BD0}">
      <dgm:prSet/>
      <dgm:spPr/>
      <dgm:t>
        <a:bodyPr/>
        <a:lstStyle/>
        <a:p>
          <a:endParaRPr lang="ru-RU"/>
        </a:p>
      </dgm:t>
    </dgm:pt>
    <dgm:pt modelId="{F0DE0701-F1D5-423B-B596-B77A417F6F5A}">
      <dgm:prSet phldrT="[Текст]"/>
      <dgm:spPr/>
      <dgm:t>
        <a:bodyPr/>
        <a:lstStyle/>
        <a:p>
          <a:r>
            <a:rPr lang="ru-RU" dirty="0"/>
            <a:t>Словесный (вербальный) метод</a:t>
          </a:r>
        </a:p>
      </dgm:t>
    </dgm:pt>
    <dgm:pt modelId="{F17ABF06-6E64-436B-8343-AB8F8C778E28}" type="parTrans" cxnId="{003FBFFD-210B-4A84-BF82-2747297D8A3B}">
      <dgm:prSet/>
      <dgm:spPr/>
      <dgm:t>
        <a:bodyPr/>
        <a:lstStyle/>
        <a:p>
          <a:endParaRPr lang="ru-RU"/>
        </a:p>
      </dgm:t>
    </dgm:pt>
    <dgm:pt modelId="{C1A35434-0E87-4211-A903-7C089F1C22E5}" type="sibTrans" cxnId="{003FBFFD-210B-4A84-BF82-2747297D8A3B}">
      <dgm:prSet/>
      <dgm:spPr/>
      <dgm:t>
        <a:bodyPr/>
        <a:lstStyle/>
        <a:p>
          <a:endParaRPr lang="ru-RU"/>
        </a:p>
      </dgm:t>
    </dgm:pt>
    <dgm:pt modelId="{8D91BE63-7A6E-475A-9252-B018AB573418}">
      <dgm:prSet phldrT="[Текст]"/>
      <dgm:spPr/>
      <dgm:t>
        <a:bodyPr/>
        <a:lstStyle/>
        <a:p>
          <a:r>
            <a:rPr lang="ru-RU" dirty="0"/>
            <a:t>Объяснительно-иллюстративный метод</a:t>
          </a:r>
        </a:p>
      </dgm:t>
    </dgm:pt>
    <dgm:pt modelId="{844059E0-099F-4F25-B63B-E720E4B33EDF}" type="parTrans" cxnId="{DB681C9A-2CF2-43B3-808C-B5C2D9DE58C1}">
      <dgm:prSet/>
      <dgm:spPr/>
      <dgm:t>
        <a:bodyPr/>
        <a:lstStyle/>
        <a:p>
          <a:endParaRPr lang="ru-RU"/>
        </a:p>
      </dgm:t>
    </dgm:pt>
    <dgm:pt modelId="{AC3C9FA0-879E-4C77-A772-7819B6D2C473}" type="sibTrans" cxnId="{DB681C9A-2CF2-43B3-808C-B5C2D9DE58C1}">
      <dgm:prSet/>
      <dgm:spPr/>
      <dgm:t>
        <a:bodyPr/>
        <a:lstStyle/>
        <a:p>
          <a:endParaRPr lang="ru-RU"/>
        </a:p>
      </dgm:t>
    </dgm:pt>
    <dgm:pt modelId="{72D2C035-8C8C-48AB-8C9B-6E90466BEC5E}">
      <dgm:prSet phldrT="[Текст]"/>
      <dgm:spPr/>
      <dgm:t>
        <a:bodyPr/>
        <a:lstStyle/>
        <a:p>
          <a:r>
            <a:rPr lang="ru-RU" dirty="0"/>
            <a:t>Поисковый метод</a:t>
          </a:r>
        </a:p>
      </dgm:t>
    </dgm:pt>
    <dgm:pt modelId="{2657412F-3F53-404B-83F4-736D048146EA}" type="parTrans" cxnId="{A50B3679-583C-4D49-B081-D93D01FDE8A5}">
      <dgm:prSet/>
      <dgm:spPr/>
      <dgm:t>
        <a:bodyPr/>
        <a:lstStyle/>
        <a:p>
          <a:endParaRPr lang="ru-RU"/>
        </a:p>
      </dgm:t>
    </dgm:pt>
    <dgm:pt modelId="{070889E9-0DB2-40E8-91E8-2AA4C4896B57}" type="sibTrans" cxnId="{A50B3679-583C-4D49-B081-D93D01FDE8A5}">
      <dgm:prSet/>
      <dgm:spPr/>
      <dgm:t>
        <a:bodyPr/>
        <a:lstStyle/>
        <a:p>
          <a:endParaRPr lang="ru-RU"/>
        </a:p>
      </dgm:t>
    </dgm:pt>
    <dgm:pt modelId="{1CFD3837-32E6-46DE-9027-A90C4C0CF7DF}">
      <dgm:prSet/>
      <dgm:spPr/>
      <dgm:t>
        <a:bodyPr/>
        <a:lstStyle/>
        <a:p>
          <a:r>
            <a:rPr lang="ru-RU" dirty="0"/>
            <a:t>Наглядный метод</a:t>
          </a:r>
        </a:p>
      </dgm:t>
    </dgm:pt>
    <dgm:pt modelId="{32D786CD-F95C-4C46-B276-99223D309306}" type="parTrans" cxnId="{42533BDC-E263-4FD6-A1B3-68803F423F84}">
      <dgm:prSet/>
      <dgm:spPr/>
      <dgm:t>
        <a:bodyPr/>
        <a:lstStyle/>
        <a:p>
          <a:endParaRPr lang="ru-RU"/>
        </a:p>
      </dgm:t>
    </dgm:pt>
    <dgm:pt modelId="{30BA7F60-F2B4-4808-A214-09FAA417C06C}" type="sibTrans" cxnId="{42533BDC-E263-4FD6-A1B3-68803F423F84}">
      <dgm:prSet/>
      <dgm:spPr/>
      <dgm:t>
        <a:bodyPr/>
        <a:lstStyle/>
        <a:p>
          <a:endParaRPr lang="ru-RU"/>
        </a:p>
      </dgm:t>
    </dgm:pt>
    <dgm:pt modelId="{55D33F33-AA48-4FFB-A9AA-577CA2795225}">
      <dgm:prSet/>
      <dgm:spPr/>
      <dgm:t>
        <a:bodyPr/>
        <a:lstStyle/>
        <a:p>
          <a:r>
            <a:rPr lang="ru-RU" dirty="0"/>
            <a:t>Практический метод</a:t>
          </a:r>
        </a:p>
      </dgm:t>
    </dgm:pt>
    <dgm:pt modelId="{46DF288E-728D-408B-A898-E378E5EA3560}" type="parTrans" cxnId="{71CF053E-5880-423D-98FD-B65B21DF501D}">
      <dgm:prSet/>
      <dgm:spPr/>
      <dgm:t>
        <a:bodyPr/>
        <a:lstStyle/>
        <a:p>
          <a:endParaRPr lang="ru-RU"/>
        </a:p>
      </dgm:t>
    </dgm:pt>
    <dgm:pt modelId="{19742BDD-BA4C-441C-A3B8-2D561D9B7598}" type="sibTrans" cxnId="{71CF053E-5880-423D-98FD-B65B21DF501D}">
      <dgm:prSet/>
      <dgm:spPr/>
      <dgm:t>
        <a:bodyPr/>
        <a:lstStyle/>
        <a:p>
          <a:endParaRPr lang="ru-RU"/>
        </a:p>
      </dgm:t>
    </dgm:pt>
    <dgm:pt modelId="{88AECEFD-C36C-4798-9F32-B8DC783FC316}" type="pres">
      <dgm:prSet presAssocID="{AC2E3ABB-6759-41C8-B2BF-71947063847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EA17D66-9756-4312-881C-C1EE2650C689}" type="pres">
      <dgm:prSet presAssocID="{8A49ADA9-E45B-4726-B694-F80F61FCE9ED}" presName="root1" presStyleCnt="0"/>
      <dgm:spPr/>
    </dgm:pt>
    <dgm:pt modelId="{8278F69C-FE68-4727-AEBC-230030063FFA}" type="pres">
      <dgm:prSet presAssocID="{8A49ADA9-E45B-4726-B694-F80F61FCE9ED}" presName="LevelOneTextNode" presStyleLbl="node0" presStyleIdx="0" presStyleCnt="1" custScaleX="127422">
        <dgm:presLayoutVars>
          <dgm:chPref val="3"/>
        </dgm:presLayoutVars>
      </dgm:prSet>
      <dgm:spPr/>
    </dgm:pt>
    <dgm:pt modelId="{AB067E25-B725-4267-8367-810D9D000101}" type="pres">
      <dgm:prSet presAssocID="{8A49ADA9-E45B-4726-B694-F80F61FCE9ED}" presName="level2hierChild" presStyleCnt="0"/>
      <dgm:spPr/>
    </dgm:pt>
    <dgm:pt modelId="{D543D7EB-C7D2-4786-A390-3F94C496839C}" type="pres">
      <dgm:prSet presAssocID="{F17ABF06-6E64-436B-8343-AB8F8C778E28}" presName="conn2-1" presStyleLbl="parChTrans1D2" presStyleIdx="0" presStyleCnt="5"/>
      <dgm:spPr/>
    </dgm:pt>
    <dgm:pt modelId="{721B0090-B570-4310-B2FF-9E3AB7697165}" type="pres">
      <dgm:prSet presAssocID="{F17ABF06-6E64-436B-8343-AB8F8C778E28}" presName="connTx" presStyleLbl="parChTrans1D2" presStyleIdx="0" presStyleCnt="5"/>
      <dgm:spPr/>
    </dgm:pt>
    <dgm:pt modelId="{D9BE9713-A990-4D9F-9BBC-B7952089811B}" type="pres">
      <dgm:prSet presAssocID="{F0DE0701-F1D5-423B-B596-B77A417F6F5A}" presName="root2" presStyleCnt="0"/>
      <dgm:spPr/>
    </dgm:pt>
    <dgm:pt modelId="{78CC1345-5D07-4731-AA0E-D7EFC8074E2E}" type="pres">
      <dgm:prSet presAssocID="{F0DE0701-F1D5-423B-B596-B77A417F6F5A}" presName="LevelTwoTextNode" presStyleLbl="node2" presStyleIdx="0" presStyleCnt="5">
        <dgm:presLayoutVars>
          <dgm:chPref val="3"/>
        </dgm:presLayoutVars>
      </dgm:prSet>
      <dgm:spPr/>
    </dgm:pt>
    <dgm:pt modelId="{AA0C4E60-629F-4F78-9366-445D43855A2F}" type="pres">
      <dgm:prSet presAssocID="{F0DE0701-F1D5-423B-B596-B77A417F6F5A}" presName="level3hierChild" presStyleCnt="0"/>
      <dgm:spPr/>
    </dgm:pt>
    <dgm:pt modelId="{A2606A3F-751B-48DE-A164-C2E297A3E7BA}" type="pres">
      <dgm:prSet presAssocID="{32D786CD-F95C-4C46-B276-99223D309306}" presName="conn2-1" presStyleLbl="parChTrans1D2" presStyleIdx="1" presStyleCnt="5"/>
      <dgm:spPr/>
    </dgm:pt>
    <dgm:pt modelId="{4E49B324-8F46-4B82-95E6-E61DE55BF8CF}" type="pres">
      <dgm:prSet presAssocID="{32D786CD-F95C-4C46-B276-99223D309306}" presName="connTx" presStyleLbl="parChTrans1D2" presStyleIdx="1" presStyleCnt="5"/>
      <dgm:spPr/>
    </dgm:pt>
    <dgm:pt modelId="{6F40430A-DED3-4D51-A94A-9DEEB9DFEDC7}" type="pres">
      <dgm:prSet presAssocID="{1CFD3837-32E6-46DE-9027-A90C4C0CF7DF}" presName="root2" presStyleCnt="0"/>
      <dgm:spPr/>
    </dgm:pt>
    <dgm:pt modelId="{5A3C2E3C-4405-4BE0-A076-BCE5D54FF07A}" type="pres">
      <dgm:prSet presAssocID="{1CFD3837-32E6-46DE-9027-A90C4C0CF7DF}" presName="LevelTwoTextNode" presStyleLbl="node2" presStyleIdx="1" presStyleCnt="5">
        <dgm:presLayoutVars>
          <dgm:chPref val="3"/>
        </dgm:presLayoutVars>
      </dgm:prSet>
      <dgm:spPr/>
    </dgm:pt>
    <dgm:pt modelId="{577CF788-9616-45C3-B22D-06F4E8DFC66C}" type="pres">
      <dgm:prSet presAssocID="{1CFD3837-32E6-46DE-9027-A90C4C0CF7DF}" presName="level3hierChild" presStyleCnt="0"/>
      <dgm:spPr/>
    </dgm:pt>
    <dgm:pt modelId="{3DD17A8C-39CF-48BE-93E1-18AAE92BED3C}" type="pres">
      <dgm:prSet presAssocID="{46DF288E-728D-408B-A898-E378E5EA3560}" presName="conn2-1" presStyleLbl="parChTrans1D2" presStyleIdx="2" presStyleCnt="5"/>
      <dgm:spPr/>
    </dgm:pt>
    <dgm:pt modelId="{6CA8669D-61C9-4644-9E01-28127025A089}" type="pres">
      <dgm:prSet presAssocID="{46DF288E-728D-408B-A898-E378E5EA3560}" presName="connTx" presStyleLbl="parChTrans1D2" presStyleIdx="2" presStyleCnt="5"/>
      <dgm:spPr/>
    </dgm:pt>
    <dgm:pt modelId="{A74BE427-6841-43FA-AE30-41653E8C00E9}" type="pres">
      <dgm:prSet presAssocID="{55D33F33-AA48-4FFB-A9AA-577CA2795225}" presName="root2" presStyleCnt="0"/>
      <dgm:spPr/>
    </dgm:pt>
    <dgm:pt modelId="{EF96BB70-DBE8-4E03-8747-5B35704BFD89}" type="pres">
      <dgm:prSet presAssocID="{55D33F33-AA48-4FFB-A9AA-577CA2795225}" presName="LevelTwoTextNode" presStyleLbl="node2" presStyleIdx="2" presStyleCnt="5">
        <dgm:presLayoutVars>
          <dgm:chPref val="3"/>
        </dgm:presLayoutVars>
      </dgm:prSet>
      <dgm:spPr/>
    </dgm:pt>
    <dgm:pt modelId="{2E99C333-38C0-455D-8294-A937C8651B5D}" type="pres">
      <dgm:prSet presAssocID="{55D33F33-AA48-4FFB-A9AA-577CA2795225}" presName="level3hierChild" presStyleCnt="0"/>
      <dgm:spPr/>
    </dgm:pt>
    <dgm:pt modelId="{96C2C288-05ED-46CE-8948-C48DBF8CE145}" type="pres">
      <dgm:prSet presAssocID="{844059E0-099F-4F25-B63B-E720E4B33EDF}" presName="conn2-1" presStyleLbl="parChTrans1D2" presStyleIdx="3" presStyleCnt="5"/>
      <dgm:spPr/>
    </dgm:pt>
    <dgm:pt modelId="{4D30701D-6DF1-43BE-B708-0D895C5604B7}" type="pres">
      <dgm:prSet presAssocID="{844059E0-099F-4F25-B63B-E720E4B33EDF}" presName="connTx" presStyleLbl="parChTrans1D2" presStyleIdx="3" presStyleCnt="5"/>
      <dgm:spPr/>
    </dgm:pt>
    <dgm:pt modelId="{74C03BEA-210A-4683-8039-54D1EB08DE80}" type="pres">
      <dgm:prSet presAssocID="{8D91BE63-7A6E-475A-9252-B018AB573418}" presName="root2" presStyleCnt="0"/>
      <dgm:spPr/>
    </dgm:pt>
    <dgm:pt modelId="{BB5C0593-3A17-4269-BFB8-03BBB383B147}" type="pres">
      <dgm:prSet presAssocID="{8D91BE63-7A6E-475A-9252-B018AB573418}" presName="LevelTwoTextNode" presStyleLbl="node2" presStyleIdx="3" presStyleCnt="5">
        <dgm:presLayoutVars>
          <dgm:chPref val="3"/>
        </dgm:presLayoutVars>
      </dgm:prSet>
      <dgm:spPr/>
    </dgm:pt>
    <dgm:pt modelId="{0FAC07DF-8D5D-46AD-877A-0CBEFF89DA56}" type="pres">
      <dgm:prSet presAssocID="{8D91BE63-7A6E-475A-9252-B018AB573418}" presName="level3hierChild" presStyleCnt="0"/>
      <dgm:spPr/>
    </dgm:pt>
    <dgm:pt modelId="{DFFDF86B-BCEF-47CD-B28D-9FEDC62CAE9F}" type="pres">
      <dgm:prSet presAssocID="{2657412F-3F53-404B-83F4-736D048146EA}" presName="conn2-1" presStyleLbl="parChTrans1D2" presStyleIdx="4" presStyleCnt="5"/>
      <dgm:spPr/>
    </dgm:pt>
    <dgm:pt modelId="{4F77FFA0-CCAC-46C5-A227-E5109B3911EB}" type="pres">
      <dgm:prSet presAssocID="{2657412F-3F53-404B-83F4-736D048146EA}" presName="connTx" presStyleLbl="parChTrans1D2" presStyleIdx="4" presStyleCnt="5"/>
      <dgm:spPr/>
    </dgm:pt>
    <dgm:pt modelId="{D12A387A-7A22-4BAE-BCDE-918D6A197395}" type="pres">
      <dgm:prSet presAssocID="{72D2C035-8C8C-48AB-8C9B-6E90466BEC5E}" presName="root2" presStyleCnt="0"/>
      <dgm:spPr/>
    </dgm:pt>
    <dgm:pt modelId="{439C1DBD-1737-47C3-9D8A-762A71C61334}" type="pres">
      <dgm:prSet presAssocID="{72D2C035-8C8C-48AB-8C9B-6E90466BEC5E}" presName="LevelTwoTextNode" presStyleLbl="node2" presStyleIdx="4" presStyleCnt="5">
        <dgm:presLayoutVars>
          <dgm:chPref val="3"/>
        </dgm:presLayoutVars>
      </dgm:prSet>
      <dgm:spPr/>
    </dgm:pt>
    <dgm:pt modelId="{FA97540E-1AFC-4A41-95ED-36C6E17B56ED}" type="pres">
      <dgm:prSet presAssocID="{72D2C035-8C8C-48AB-8C9B-6E90466BEC5E}" presName="level3hierChild" presStyleCnt="0"/>
      <dgm:spPr/>
    </dgm:pt>
  </dgm:ptLst>
  <dgm:cxnLst>
    <dgm:cxn modelId="{3A0D780C-BEF0-4947-AF14-874A5945FD04}" type="presOf" srcId="{8D91BE63-7A6E-475A-9252-B018AB573418}" destId="{BB5C0593-3A17-4269-BFB8-03BBB383B147}" srcOrd="0" destOrd="0" presId="urn:microsoft.com/office/officeart/2008/layout/HorizontalMultiLevelHierarchy"/>
    <dgm:cxn modelId="{FB504F0F-1C2C-4088-ACA0-A7F7A6A31A79}" type="presOf" srcId="{1CFD3837-32E6-46DE-9027-A90C4C0CF7DF}" destId="{5A3C2E3C-4405-4BE0-A076-BCE5D54FF07A}" srcOrd="0" destOrd="0" presId="urn:microsoft.com/office/officeart/2008/layout/HorizontalMultiLevelHierarchy"/>
    <dgm:cxn modelId="{EA2D4412-C71D-47AD-BBFD-11349B8E50C2}" type="presOf" srcId="{F17ABF06-6E64-436B-8343-AB8F8C778E28}" destId="{D543D7EB-C7D2-4786-A390-3F94C496839C}" srcOrd="0" destOrd="0" presId="urn:microsoft.com/office/officeart/2008/layout/HorizontalMultiLevelHierarchy"/>
    <dgm:cxn modelId="{19A94328-5679-4633-A786-B9DA524AB3EC}" type="presOf" srcId="{55D33F33-AA48-4FFB-A9AA-577CA2795225}" destId="{EF96BB70-DBE8-4E03-8747-5B35704BFD89}" srcOrd="0" destOrd="0" presId="urn:microsoft.com/office/officeart/2008/layout/HorizontalMultiLevelHierarchy"/>
    <dgm:cxn modelId="{08E87B36-7F9A-4378-BE36-156C3F538455}" type="presOf" srcId="{32D786CD-F95C-4C46-B276-99223D309306}" destId="{A2606A3F-751B-48DE-A164-C2E297A3E7BA}" srcOrd="0" destOrd="0" presId="urn:microsoft.com/office/officeart/2008/layout/HorizontalMultiLevelHierarchy"/>
    <dgm:cxn modelId="{3F2E3037-21BD-4D75-AFDB-1CA36B87803F}" type="presOf" srcId="{2657412F-3F53-404B-83F4-736D048146EA}" destId="{DFFDF86B-BCEF-47CD-B28D-9FEDC62CAE9F}" srcOrd="0" destOrd="0" presId="urn:microsoft.com/office/officeart/2008/layout/HorizontalMultiLevelHierarchy"/>
    <dgm:cxn modelId="{71CF053E-5880-423D-98FD-B65B21DF501D}" srcId="{8A49ADA9-E45B-4726-B694-F80F61FCE9ED}" destId="{55D33F33-AA48-4FFB-A9AA-577CA2795225}" srcOrd="2" destOrd="0" parTransId="{46DF288E-728D-408B-A898-E378E5EA3560}" sibTransId="{19742BDD-BA4C-441C-A3B8-2D561D9B7598}"/>
    <dgm:cxn modelId="{004BC840-F113-4107-800D-38994503CA9F}" type="presOf" srcId="{2657412F-3F53-404B-83F4-736D048146EA}" destId="{4F77FFA0-CCAC-46C5-A227-E5109B3911EB}" srcOrd="1" destOrd="0" presId="urn:microsoft.com/office/officeart/2008/layout/HorizontalMultiLevelHierarchy"/>
    <dgm:cxn modelId="{9AF75B4C-3953-4C5D-A563-3F392BDD97B9}" type="presOf" srcId="{46DF288E-728D-408B-A898-E378E5EA3560}" destId="{3DD17A8C-39CF-48BE-93E1-18AAE92BED3C}" srcOrd="0" destOrd="0" presId="urn:microsoft.com/office/officeart/2008/layout/HorizontalMultiLevelHierarchy"/>
    <dgm:cxn modelId="{4A90794F-4957-454D-BE94-A20C66C7D73B}" type="presOf" srcId="{844059E0-099F-4F25-B63B-E720E4B33EDF}" destId="{4D30701D-6DF1-43BE-B708-0D895C5604B7}" srcOrd="1" destOrd="0" presId="urn:microsoft.com/office/officeart/2008/layout/HorizontalMultiLevelHierarchy"/>
    <dgm:cxn modelId="{8DEF0F77-0659-4F8A-B975-985B71468516}" type="presOf" srcId="{844059E0-099F-4F25-B63B-E720E4B33EDF}" destId="{96C2C288-05ED-46CE-8948-C48DBF8CE145}" srcOrd="0" destOrd="0" presId="urn:microsoft.com/office/officeart/2008/layout/HorizontalMultiLevelHierarchy"/>
    <dgm:cxn modelId="{A50B3679-583C-4D49-B081-D93D01FDE8A5}" srcId="{8A49ADA9-E45B-4726-B694-F80F61FCE9ED}" destId="{72D2C035-8C8C-48AB-8C9B-6E90466BEC5E}" srcOrd="4" destOrd="0" parTransId="{2657412F-3F53-404B-83F4-736D048146EA}" sibTransId="{070889E9-0DB2-40E8-91E8-2AA4C4896B57}"/>
    <dgm:cxn modelId="{2F8C0287-6709-45DA-BA3D-A74ED7E21A05}" type="presOf" srcId="{32D786CD-F95C-4C46-B276-99223D309306}" destId="{4E49B324-8F46-4B82-95E6-E61DE55BF8CF}" srcOrd="1" destOrd="0" presId="urn:microsoft.com/office/officeart/2008/layout/HorizontalMultiLevelHierarchy"/>
    <dgm:cxn modelId="{1A4EB489-B5B3-4EF6-BEAC-983AD9C24B2E}" type="presOf" srcId="{F17ABF06-6E64-436B-8343-AB8F8C778E28}" destId="{721B0090-B570-4310-B2FF-9E3AB7697165}" srcOrd="1" destOrd="0" presId="urn:microsoft.com/office/officeart/2008/layout/HorizontalMultiLevelHierarchy"/>
    <dgm:cxn modelId="{31481B8F-6969-4909-94EB-8A2837A26106}" type="presOf" srcId="{F0DE0701-F1D5-423B-B596-B77A417F6F5A}" destId="{78CC1345-5D07-4731-AA0E-D7EFC8074E2E}" srcOrd="0" destOrd="0" presId="urn:microsoft.com/office/officeart/2008/layout/HorizontalMultiLevelHierarchy"/>
    <dgm:cxn modelId="{3AFC3292-3691-45FA-B754-86998EC0E798}" type="presOf" srcId="{72D2C035-8C8C-48AB-8C9B-6E90466BEC5E}" destId="{439C1DBD-1737-47C3-9D8A-762A71C61334}" srcOrd="0" destOrd="0" presId="urn:microsoft.com/office/officeart/2008/layout/HorizontalMultiLevelHierarchy"/>
    <dgm:cxn modelId="{DB681C9A-2CF2-43B3-808C-B5C2D9DE58C1}" srcId="{8A49ADA9-E45B-4726-B694-F80F61FCE9ED}" destId="{8D91BE63-7A6E-475A-9252-B018AB573418}" srcOrd="3" destOrd="0" parTransId="{844059E0-099F-4F25-B63B-E720E4B33EDF}" sibTransId="{AC3C9FA0-879E-4C77-A772-7819B6D2C473}"/>
    <dgm:cxn modelId="{D419BBAA-7A2C-4E6F-A2E2-10B2E6418BD0}" srcId="{AC2E3ABB-6759-41C8-B2BF-71947063847E}" destId="{8A49ADA9-E45B-4726-B694-F80F61FCE9ED}" srcOrd="0" destOrd="0" parTransId="{13261DFB-95AF-4409-8223-E394338BB6CB}" sibTransId="{304585FE-72EF-4241-8181-0608452CA8B0}"/>
    <dgm:cxn modelId="{92CB29C0-2021-4F93-A9F6-759706390815}" type="presOf" srcId="{46DF288E-728D-408B-A898-E378E5EA3560}" destId="{6CA8669D-61C9-4644-9E01-28127025A089}" srcOrd="1" destOrd="0" presId="urn:microsoft.com/office/officeart/2008/layout/HorizontalMultiLevelHierarchy"/>
    <dgm:cxn modelId="{8476E4C8-58FD-4925-8F58-A2BE8809C0E6}" type="presOf" srcId="{8A49ADA9-E45B-4726-B694-F80F61FCE9ED}" destId="{8278F69C-FE68-4727-AEBC-230030063FFA}" srcOrd="0" destOrd="0" presId="urn:microsoft.com/office/officeart/2008/layout/HorizontalMultiLevelHierarchy"/>
    <dgm:cxn modelId="{42533BDC-E263-4FD6-A1B3-68803F423F84}" srcId="{8A49ADA9-E45B-4726-B694-F80F61FCE9ED}" destId="{1CFD3837-32E6-46DE-9027-A90C4C0CF7DF}" srcOrd="1" destOrd="0" parTransId="{32D786CD-F95C-4C46-B276-99223D309306}" sibTransId="{30BA7F60-F2B4-4808-A214-09FAA417C06C}"/>
    <dgm:cxn modelId="{641553EF-82FF-4F51-81D9-4BB981C392C1}" type="presOf" srcId="{AC2E3ABB-6759-41C8-B2BF-71947063847E}" destId="{88AECEFD-C36C-4798-9F32-B8DC783FC316}" srcOrd="0" destOrd="0" presId="urn:microsoft.com/office/officeart/2008/layout/HorizontalMultiLevelHierarchy"/>
    <dgm:cxn modelId="{003FBFFD-210B-4A84-BF82-2747297D8A3B}" srcId="{8A49ADA9-E45B-4726-B694-F80F61FCE9ED}" destId="{F0DE0701-F1D5-423B-B596-B77A417F6F5A}" srcOrd="0" destOrd="0" parTransId="{F17ABF06-6E64-436B-8343-AB8F8C778E28}" sibTransId="{C1A35434-0E87-4211-A903-7C089F1C22E5}"/>
    <dgm:cxn modelId="{6E50617C-42A1-4B0B-8863-BAC1513053ED}" type="presParOf" srcId="{88AECEFD-C36C-4798-9F32-B8DC783FC316}" destId="{9EA17D66-9756-4312-881C-C1EE2650C689}" srcOrd="0" destOrd="0" presId="urn:microsoft.com/office/officeart/2008/layout/HorizontalMultiLevelHierarchy"/>
    <dgm:cxn modelId="{ACBF0DC2-531C-4769-A0BD-E9851F0D6F85}" type="presParOf" srcId="{9EA17D66-9756-4312-881C-C1EE2650C689}" destId="{8278F69C-FE68-4727-AEBC-230030063FFA}" srcOrd="0" destOrd="0" presId="urn:microsoft.com/office/officeart/2008/layout/HorizontalMultiLevelHierarchy"/>
    <dgm:cxn modelId="{871C0B0F-745F-4EFC-A603-973EF1B45603}" type="presParOf" srcId="{9EA17D66-9756-4312-881C-C1EE2650C689}" destId="{AB067E25-B725-4267-8367-810D9D000101}" srcOrd="1" destOrd="0" presId="urn:microsoft.com/office/officeart/2008/layout/HorizontalMultiLevelHierarchy"/>
    <dgm:cxn modelId="{1AB0D070-D59F-4325-8803-FEA7BEA296DE}" type="presParOf" srcId="{AB067E25-B725-4267-8367-810D9D000101}" destId="{D543D7EB-C7D2-4786-A390-3F94C496839C}" srcOrd="0" destOrd="0" presId="urn:microsoft.com/office/officeart/2008/layout/HorizontalMultiLevelHierarchy"/>
    <dgm:cxn modelId="{8A45BE73-9900-4B8E-8B3C-7CAFC7B94E8B}" type="presParOf" srcId="{D543D7EB-C7D2-4786-A390-3F94C496839C}" destId="{721B0090-B570-4310-B2FF-9E3AB7697165}" srcOrd="0" destOrd="0" presId="urn:microsoft.com/office/officeart/2008/layout/HorizontalMultiLevelHierarchy"/>
    <dgm:cxn modelId="{09586073-3541-4BC9-A7B6-4980F5AD4F93}" type="presParOf" srcId="{AB067E25-B725-4267-8367-810D9D000101}" destId="{D9BE9713-A990-4D9F-9BBC-B7952089811B}" srcOrd="1" destOrd="0" presId="urn:microsoft.com/office/officeart/2008/layout/HorizontalMultiLevelHierarchy"/>
    <dgm:cxn modelId="{CF091409-4066-4B56-AE6F-1B99878C1F96}" type="presParOf" srcId="{D9BE9713-A990-4D9F-9BBC-B7952089811B}" destId="{78CC1345-5D07-4731-AA0E-D7EFC8074E2E}" srcOrd="0" destOrd="0" presId="urn:microsoft.com/office/officeart/2008/layout/HorizontalMultiLevelHierarchy"/>
    <dgm:cxn modelId="{5B57C69F-2751-44A4-9134-D7E956B263FF}" type="presParOf" srcId="{D9BE9713-A990-4D9F-9BBC-B7952089811B}" destId="{AA0C4E60-629F-4F78-9366-445D43855A2F}" srcOrd="1" destOrd="0" presId="urn:microsoft.com/office/officeart/2008/layout/HorizontalMultiLevelHierarchy"/>
    <dgm:cxn modelId="{621121CC-DEC0-41BB-8C56-C337100492AD}" type="presParOf" srcId="{AB067E25-B725-4267-8367-810D9D000101}" destId="{A2606A3F-751B-48DE-A164-C2E297A3E7BA}" srcOrd="2" destOrd="0" presId="urn:microsoft.com/office/officeart/2008/layout/HorizontalMultiLevelHierarchy"/>
    <dgm:cxn modelId="{70523A33-A69F-4A30-BB64-388139FC5355}" type="presParOf" srcId="{A2606A3F-751B-48DE-A164-C2E297A3E7BA}" destId="{4E49B324-8F46-4B82-95E6-E61DE55BF8CF}" srcOrd="0" destOrd="0" presId="urn:microsoft.com/office/officeart/2008/layout/HorizontalMultiLevelHierarchy"/>
    <dgm:cxn modelId="{43D91E45-EFF1-4D71-B55D-97108D82479C}" type="presParOf" srcId="{AB067E25-B725-4267-8367-810D9D000101}" destId="{6F40430A-DED3-4D51-A94A-9DEEB9DFEDC7}" srcOrd="3" destOrd="0" presId="urn:microsoft.com/office/officeart/2008/layout/HorizontalMultiLevelHierarchy"/>
    <dgm:cxn modelId="{4ECAC9F4-295C-4304-B5E4-E91BBB7ED82B}" type="presParOf" srcId="{6F40430A-DED3-4D51-A94A-9DEEB9DFEDC7}" destId="{5A3C2E3C-4405-4BE0-A076-BCE5D54FF07A}" srcOrd="0" destOrd="0" presId="urn:microsoft.com/office/officeart/2008/layout/HorizontalMultiLevelHierarchy"/>
    <dgm:cxn modelId="{0B31E2B4-6F68-4376-9111-55BE3EE07CEC}" type="presParOf" srcId="{6F40430A-DED3-4D51-A94A-9DEEB9DFEDC7}" destId="{577CF788-9616-45C3-B22D-06F4E8DFC66C}" srcOrd="1" destOrd="0" presId="urn:microsoft.com/office/officeart/2008/layout/HorizontalMultiLevelHierarchy"/>
    <dgm:cxn modelId="{F0A6AEE6-1AA9-4166-B567-0D58A359DFEC}" type="presParOf" srcId="{AB067E25-B725-4267-8367-810D9D000101}" destId="{3DD17A8C-39CF-48BE-93E1-18AAE92BED3C}" srcOrd="4" destOrd="0" presId="urn:microsoft.com/office/officeart/2008/layout/HorizontalMultiLevelHierarchy"/>
    <dgm:cxn modelId="{0A0932CD-3B7D-41E6-B8BE-BF26569251BF}" type="presParOf" srcId="{3DD17A8C-39CF-48BE-93E1-18AAE92BED3C}" destId="{6CA8669D-61C9-4644-9E01-28127025A089}" srcOrd="0" destOrd="0" presId="urn:microsoft.com/office/officeart/2008/layout/HorizontalMultiLevelHierarchy"/>
    <dgm:cxn modelId="{D0479F0F-9742-4DFF-8C56-ADDBEDCF7C1A}" type="presParOf" srcId="{AB067E25-B725-4267-8367-810D9D000101}" destId="{A74BE427-6841-43FA-AE30-41653E8C00E9}" srcOrd="5" destOrd="0" presId="urn:microsoft.com/office/officeart/2008/layout/HorizontalMultiLevelHierarchy"/>
    <dgm:cxn modelId="{7C407F16-C255-4F81-B98A-C014D7FB8CDF}" type="presParOf" srcId="{A74BE427-6841-43FA-AE30-41653E8C00E9}" destId="{EF96BB70-DBE8-4E03-8747-5B35704BFD89}" srcOrd="0" destOrd="0" presId="urn:microsoft.com/office/officeart/2008/layout/HorizontalMultiLevelHierarchy"/>
    <dgm:cxn modelId="{06FB152B-DE10-438B-A215-337FDB5CCF03}" type="presParOf" srcId="{A74BE427-6841-43FA-AE30-41653E8C00E9}" destId="{2E99C333-38C0-455D-8294-A937C8651B5D}" srcOrd="1" destOrd="0" presId="urn:microsoft.com/office/officeart/2008/layout/HorizontalMultiLevelHierarchy"/>
    <dgm:cxn modelId="{3BCD76B5-B94D-4D17-8FEF-306D2C68AFF6}" type="presParOf" srcId="{AB067E25-B725-4267-8367-810D9D000101}" destId="{96C2C288-05ED-46CE-8948-C48DBF8CE145}" srcOrd="6" destOrd="0" presId="urn:microsoft.com/office/officeart/2008/layout/HorizontalMultiLevelHierarchy"/>
    <dgm:cxn modelId="{843A5033-D50C-4550-920B-5CBDBC8F09BE}" type="presParOf" srcId="{96C2C288-05ED-46CE-8948-C48DBF8CE145}" destId="{4D30701D-6DF1-43BE-B708-0D895C5604B7}" srcOrd="0" destOrd="0" presId="urn:microsoft.com/office/officeart/2008/layout/HorizontalMultiLevelHierarchy"/>
    <dgm:cxn modelId="{E2D91492-62F0-4F16-B29C-E946537D686A}" type="presParOf" srcId="{AB067E25-B725-4267-8367-810D9D000101}" destId="{74C03BEA-210A-4683-8039-54D1EB08DE80}" srcOrd="7" destOrd="0" presId="urn:microsoft.com/office/officeart/2008/layout/HorizontalMultiLevelHierarchy"/>
    <dgm:cxn modelId="{47327AC1-02C5-4DC4-BF43-24266642B3D7}" type="presParOf" srcId="{74C03BEA-210A-4683-8039-54D1EB08DE80}" destId="{BB5C0593-3A17-4269-BFB8-03BBB383B147}" srcOrd="0" destOrd="0" presId="urn:microsoft.com/office/officeart/2008/layout/HorizontalMultiLevelHierarchy"/>
    <dgm:cxn modelId="{D69FCA05-0EF3-4729-80BE-38AD52302CA5}" type="presParOf" srcId="{74C03BEA-210A-4683-8039-54D1EB08DE80}" destId="{0FAC07DF-8D5D-46AD-877A-0CBEFF89DA56}" srcOrd="1" destOrd="0" presId="urn:microsoft.com/office/officeart/2008/layout/HorizontalMultiLevelHierarchy"/>
    <dgm:cxn modelId="{96B4356E-5821-4670-A6E3-A2A93808FAAE}" type="presParOf" srcId="{AB067E25-B725-4267-8367-810D9D000101}" destId="{DFFDF86B-BCEF-47CD-B28D-9FEDC62CAE9F}" srcOrd="8" destOrd="0" presId="urn:microsoft.com/office/officeart/2008/layout/HorizontalMultiLevelHierarchy"/>
    <dgm:cxn modelId="{74F54FAB-E87D-4AB1-94BA-4BA88EB3D148}" type="presParOf" srcId="{DFFDF86B-BCEF-47CD-B28D-9FEDC62CAE9F}" destId="{4F77FFA0-CCAC-46C5-A227-E5109B3911EB}" srcOrd="0" destOrd="0" presId="urn:microsoft.com/office/officeart/2008/layout/HorizontalMultiLevelHierarchy"/>
    <dgm:cxn modelId="{D94CC073-CD83-423D-BBDF-7C7B8B494D70}" type="presParOf" srcId="{AB067E25-B725-4267-8367-810D9D000101}" destId="{D12A387A-7A22-4BAE-BCDE-918D6A197395}" srcOrd="9" destOrd="0" presId="urn:microsoft.com/office/officeart/2008/layout/HorizontalMultiLevelHierarchy"/>
    <dgm:cxn modelId="{1E68D75C-74DB-4680-886E-AE1A1E43C138}" type="presParOf" srcId="{D12A387A-7A22-4BAE-BCDE-918D6A197395}" destId="{439C1DBD-1737-47C3-9D8A-762A71C61334}" srcOrd="0" destOrd="0" presId="urn:microsoft.com/office/officeart/2008/layout/HorizontalMultiLevelHierarchy"/>
    <dgm:cxn modelId="{53F9284E-E651-402E-ACFC-CFD57EF755FE}" type="presParOf" srcId="{D12A387A-7A22-4BAE-BCDE-918D6A197395}" destId="{FA97540E-1AFC-4A41-95ED-36C6E17B56E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862E95-D6F5-4C62-8F72-09020C9724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22B72B-A95E-47F8-833A-463479003C0C}" type="pres">
      <dgm:prSet presAssocID="{94862E95-D6F5-4C62-8F72-09020C97243D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021E52D8-1DB3-4D3E-9E35-8E4319663282}" type="presOf" srcId="{94862E95-D6F5-4C62-8F72-09020C97243D}" destId="{8522B72B-A95E-47F8-833A-463479003C0C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98EDE8-A105-45DB-BB92-F8FF3B1AB03F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3D2E39-D4E6-40AD-BFBC-E415DCB3B988}">
      <dgm:prSet phldrT="[Текст]" custT="1"/>
      <dgm:spPr/>
      <dgm:t>
        <a:bodyPr/>
        <a:lstStyle/>
        <a:p>
          <a:r>
            <a:rPr lang="ru-RU" sz="1300" b="1" dirty="0"/>
            <a:t>Методы </a:t>
          </a:r>
          <a:r>
            <a:rPr lang="ru-RU" sz="1300" b="1" dirty="0" err="1"/>
            <a:t>педагогичес</a:t>
          </a:r>
          <a:r>
            <a:rPr lang="ru-RU" sz="1300" b="1" dirty="0"/>
            <a:t>-ких исследований</a:t>
          </a:r>
        </a:p>
      </dgm:t>
    </dgm:pt>
    <dgm:pt modelId="{9B474E3C-6920-4C9A-A2A6-917E95A40966}" type="parTrans" cxnId="{F2BB5CF6-BEFB-420C-9CCA-5354467DA71F}">
      <dgm:prSet/>
      <dgm:spPr/>
      <dgm:t>
        <a:bodyPr/>
        <a:lstStyle/>
        <a:p>
          <a:endParaRPr lang="ru-RU"/>
        </a:p>
      </dgm:t>
    </dgm:pt>
    <dgm:pt modelId="{F9C285E3-573D-4705-8E19-7E0386B3C8CD}" type="sibTrans" cxnId="{F2BB5CF6-BEFB-420C-9CCA-5354467DA71F}">
      <dgm:prSet/>
      <dgm:spPr/>
      <dgm:t>
        <a:bodyPr/>
        <a:lstStyle/>
        <a:p>
          <a:endParaRPr lang="ru-RU"/>
        </a:p>
      </dgm:t>
    </dgm:pt>
    <dgm:pt modelId="{5042A917-4CC5-4305-91CF-52CBF729715A}">
      <dgm:prSet phldrT="[Текст]" custT="1"/>
      <dgm:spPr/>
      <dgm:t>
        <a:bodyPr/>
        <a:lstStyle/>
        <a:p>
          <a:r>
            <a:rPr lang="ru-RU" sz="1300" dirty="0"/>
            <a:t>Метод наблюдений</a:t>
          </a:r>
        </a:p>
      </dgm:t>
    </dgm:pt>
    <dgm:pt modelId="{D265980A-2C88-4C07-B749-E0BD783FCA1E}" type="parTrans" cxnId="{06240893-FD43-4E17-B3FD-7CE5FB5A03FB}">
      <dgm:prSet/>
      <dgm:spPr/>
      <dgm:t>
        <a:bodyPr/>
        <a:lstStyle/>
        <a:p>
          <a:endParaRPr lang="ru-RU"/>
        </a:p>
      </dgm:t>
    </dgm:pt>
    <dgm:pt modelId="{5E9DDFFA-DD97-46B0-B0D8-073F9B0C820E}" type="sibTrans" cxnId="{06240893-FD43-4E17-B3FD-7CE5FB5A03FB}">
      <dgm:prSet/>
      <dgm:spPr/>
      <dgm:t>
        <a:bodyPr/>
        <a:lstStyle/>
        <a:p>
          <a:endParaRPr lang="ru-RU"/>
        </a:p>
      </dgm:t>
    </dgm:pt>
    <dgm:pt modelId="{D2DB7D8B-C782-4AE6-8BC6-28F0BA520F6F}">
      <dgm:prSet phldrT="[Текст]" custT="1"/>
      <dgm:spPr/>
      <dgm:t>
        <a:bodyPr/>
        <a:lstStyle/>
        <a:p>
          <a:r>
            <a:rPr lang="ru-RU" sz="1300" dirty="0"/>
            <a:t>Метод педагогического эксперимента</a:t>
          </a:r>
        </a:p>
      </dgm:t>
    </dgm:pt>
    <dgm:pt modelId="{6C17D625-CA60-4876-BFB3-BBF81668FF67}" type="parTrans" cxnId="{B140B691-373F-4D0A-B863-232DA52DAE9A}">
      <dgm:prSet/>
      <dgm:spPr/>
      <dgm:t>
        <a:bodyPr/>
        <a:lstStyle/>
        <a:p>
          <a:endParaRPr lang="ru-RU"/>
        </a:p>
      </dgm:t>
    </dgm:pt>
    <dgm:pt modelId="{DCB667D9-B91C-48BA-8E42-76E17AF15634}" type="sibTrans" cxnId="{B140B691-373F-4D0A-B863-232DA52DAE9A}">
      <dgm:prSet/>
      <dgm:spPr/>
      <dgm:t>
        <a:bodyPr/>
        <a:lstStyle/>
        <a:p>
          <a:endParaRPr lang="ru-RU"/>
        </a:p>
      </dgm:t>
    </dgm:pt>
    <dgm:pt modelId="{77472A52-39E5-4369-BFC9-4F82562CE306}">
      <dgm:prSet phldrT="[Текст]" custT="1"/>
      <dgm:spPr/>
      <dgm:t>
        <a:bodyPr/>
        <a:lstStyle/>
        <a:p>
          <a:r>
            <a:rPr lang="ru-RU" sz="1300" dirty="0"/>
            <a:t>Этапы исследования</a:t>
          </a:r>
        </a:p>
      </dgm:t>
    </dgm:pt>
    <dgm:pt modelId="{76679FC2-D01F-47AD-B471-2B7C648B0649}" type="parTrans" cxnId="{1DFE8AD0-3521-43DB-8900-2AE3C03A2353}">
      <dgm:prSet/>
      <dgm:spPr/>
      <dgm:t>
        <a:bodyPr/>
        <a:lstStyle/>
        <a:p>
          <a:endParaRPr lang="ru-RU"/>
        </a:p>
      </dgm:t>
    </dgm:pt>
    <dgm:pt modelId="{6E36C4A9-930A-47BB-BE35-B97E1D5EE548}" type="sibTrans" cxnId="{1DFE8AD0-3521-43DB-8900-2AE3C03A2353}">
      <dgm:prSet/>
      <dgm:spPr/>
      <dgm:t>
        <a:bodyPr/>
        <a:lstStyle/>
        <a:p>
          <a:endParaRPr lang="ru-RU"/>
        </a:p>
      </dgm:t>
    </dgm:pt>
    <dgm:pt modelId="{14006AF2-BBF6-4FA1-A7D3-DB146CABF570}">
      <dgm:prSet/>
      <dgm:spPr/>
      <dgm:t>
        <a:bodyPr/>
        <a:lstStyle/>
        <a:p>
          <a:r>
            <a:rPr lang="ru-RU" dirty="0"/>
            <a:t>Метод рейтинга</a:t>
          </a:r>
        </a:p>
      </dgm:t>
    </dgm:pt>
    <dgm:pt modelId="{C5A3B4E4-8177-42D3-9F84-FF72555CDFE5}" type="parTrans" cxnId="{49A1D716-FD55-4700-9AA2-C57790F181D3}">
      <dgm:prSet/>
      <dgm:spPr/>
      <dgm:t>
        <a:bodyPr/>
        <a:lstStyle/>
        <a:p>
          <a:endParaRPr lang="ru-RU"/>
        </a:p>
      </dgm:t>
    </dgm:pt>
    <dgm:pt modelId="{999EEA7A-ED58-4757-A8CD-4433A2115751}" type="sibTrans" cxnId="{49A1D716-FD55-4700-9AA2-C57790F181D3}">
      <dgm:prSet/>
      <dgm:spPr/>
      <dgm:t>
        <a:bodyPr/>
        <a:lstStyle/>
        <a:p>
          <a:endParaRPr lang="ru-RU"/>
        </a:p>
      </dgm:t>
    </dgm:pt>
    <dgm:pt modelId="{BD2E69B1-7534-445D-A24F-F1BC156C9DD0}">
      <dgm:prSet custT="1"/>
      <dgm:spPr/>
      <dgm:t>
        <a:bodyPr/>
        <a:lstStyle/>
        <a:p>
          <a:r>
            <a:rPr lang="ru-RU" sz="1300" dirty="0"/>
            <a:t>Метод обобщения независимых характеристик</a:t>
          </a:r>
        </a:p>
      </dgm:t>
    </dgm:pt>
    <dgm:pt modelId="{DF0D51B3-0DC5-4271-AE40-AAE9B67C7DAB}" type="parTrans" cxnId="{A1C242D3-02D6-441F-B76A-09C56D99919A}">
      <dgm:prSet/>
      <dgm:spPr/>
      <dgm:t>
        <a:bodyPr/>
        <a:lstStyle/>
        <a:p>
          <a:endParaRPr lang="ru-RU"/>
        </a:p>
      </dgm:t>
    </dgm:pt>
    <dgm:pt modelId="{0612BD18-72CC-41C0-9B81-898491C2945B}" type="sibTrans" cxnId="{A1C242D3-02D6-441F-B76A-09C56D99919A}">
      <dgm:prSet/>
      <dgm:spPr/>
      <dgm:t>
        <a:bodyPr/>
        <a:lstStyle/>
        <a:p>
          <a:endParaRPr lang="ru-RU"/>
        </a:p>
      </dgm:t>
    </dgm:pt>
    <dgm:pt modelId="{0C296090-DE65-46AD-B129-C3EA1D0C5C1E}">
      <dgm:prSet/>
      <dgm:spPr/>
      <dgm:t>
        <a:bodyPr/>
        <a:lstStyle/>
        <a:p>
          <a:r>
            <a:rPr lang="ru-RU" dirty="0"/>
            <a:t>Метод беседы и интервью</a:t>
          </a:r>
        </a:p>
      </dgm:t>
    </dgm:pt>
    <dgm:pt modelId="{C0465143-149C-4488-B173-1B7C3C79AF4A}" type="parTrans" cxnId="{D385F9B6-878A-4ACD-A2EC-7ECEAED4197A}">
      <dgm:prSet/>
      <dgm:spPr/>
      <dgm:t>
        <a:bodyPr/>
        <a:lstStyle/>
        <a:p>
          <a:endParaRPr lang="ru-RU"/>
        </a:p>
      </dgm:t>
    </dgm:pt>
    <dgm:pt modelId="{6463984E-B8FC-4E0B-9BDF-1F72E9376D08}" type="sibTrans" cxnId="{D385F9B6-878A-4ACD-A2EC-7ECEAED4197A}">
      <dgm:prSet/>
      <dgm:spPr/>
      <dgm:t>
        <a:bodyPr/>
        <a:lstStyle/>
        <a:p>
          <a:endParaRPr lang="ru-RU"/>
        </a:p>
      </dgm:t>
    </dgm:pt>
    <dgm:pt modelId="{D0E6099E-0D1A-4F90-A3AD-EAF5D1543ECD}">
      <dgm:prSet custT="1"/>
      <dgm:spPr/>
      <dgm:t>
        <a:bodyPr/>
        <a:lstStyle/>
        <a:p>
          <a:r>
            <a:rPr lang="ru-RU" sz="1300" dirty="0"/>
            <a:t>Метод тестирования</a:t>
          </a:r>
        </a:p>
      </dgm:t>
    </dgm:pt>
    <dgm:pt modelId="{6271D8C2-3978-4131-A14A-A5D7B9430683}" type="parTrans" cxnId="{6559973B-AB4D-4E41-A163-D5087218058B}">
      <dgm:prSet/>
      <dgm:spPr/>
      <dgm:t>
        <a:bodyPr/>
        <a:lstStyle/>
        <a:p>
          <a:endParaRPr lang="ru-RU"/>
        </a:p>
      </dgm:t>
    </dgm:pt>
    <dgm:pt modelId="{DCF5CA6D-1CC0-40AA-99F0-2630D25990B0}" type="sibTrans" cxnId="{6559973B-AB4D-4E41-A163-D5087218058B}">
      <dgm:prSet/>
      <dgm:spPr/>
      <dgm:t>
        <a:bodyPr/>
        <a:lstStyle/>
        <a:p>
          <a:endParaRPr lang="ru-RU"/>
        </a:p>
      </dgm:t>
    </dgm:pt>
    <dgm:pt modelId="{782E5257-5B7A-4A0F-9EF3-57BE4034DCD3}" type="pres">
      <dgm:prSet presAssocID="{0A98EDE8-A105-45DB-BB92-F8FF3B1AB03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E2A44C5-1265-41F5-878D-DD01BA35410A}" type="pres">
      <dgm:prSet presAssocID="{133D2E39-D4E6-40AD-BFBC-E415DCB3B988}" presName="singleCycle" presStyleCnt="0"/>
      <dgm:spPr/>
    </dgm:pt>
    <dgm:pt modelId="{4B34B896-BF8E-4673-AE00-888CF676B0F5}" type="pres">
      <dgm:prSet presAssocID="{133D2E39-D4E6-40AD-BFBC-E415DCB3B988}" presName="singleCenter" presStyleLbl="node1" presStyleIdx="0" presStyleCnt="8">
        <dgm:presLayoutVars>
          <dgm:chMax val="7"/>
          <dgm:chPref val="7"/>
        </dgm:presLayoutVars>
      </dgm:prSet>
      <dgm:spPr/>
    </dgm:pt>
    <dgm:pt modelId="{64B0214D-004A-42E9-9C08-F2315F183FE3}" type="pres">
      <dgm:prSet presAssocID="{D265980A-2C88-4C07-B749-E0BD783FCA1E}" presName="Name56" presStyleLbl="parChTrans1D2" presStyleIdx="0" presStyleCnt="7"/>
      <dgm:spPr/>
    </dgm:pt>
    <dgm:pt modelId="{16D0DCCC-72B1-44E5-96DA-1C0011C15D3E}" type="pres">
      <dgm:prSet presAssocID="{5042A917-4CC5-4305-91CF-52CBF729715A}" presName="text0" presStyleLbl="node1" presStyleIdx="1" presStyleCnt="8" custScaleX="112470" custScaleY="118789">
        <dgm:presLayoutVars>
          <dgm:bulletEnabled val="1"/>
        </dgm:presLayoutVars>
      </dgm:prSet>
      <dgm:spPr/>
    </dgm:pt>
    <dgm:pt modelId="{39A023B3-9AC0-4F24-8112-BC77C7DF3A8E}" type="pres">
      <dgm:prSet presAssocID="{C0465143-149C-4488-B173-1B7C3C79AF4A}" presName="Name56" presStyleLbl="parChTrans1D2" presStyleIdx="1" presStyleCnt="7"/>
      <dgm:spPr/>
    </dgm:pt>
    <dgm:pt modelId="{CCEC9FAE-3A79-4F03-858D-63366D51BF70}" type="pres">
      <dgm:prSet presAssocID="{0C296090-DE65-46AD-B129-C3EA1D0C5C1E}" presName="text0" presStyleLbl="node1" presStyleIdx="2" presStyleCnt="8" custScaleX="117726" custScaleY="122195">
        <dgm:presLayoutVars>
          <dgm:bulletEnabled val="1"/>
        </dgm:presLayoutVars>
      </dgm:prSet>
      <dgm:spPr/>
    </dgm:pt>
    <dgm:pt modelId="{611AB48C-E0A8-411C-8E41-F9AA39B2CDED}" type="pres">
      <dgm:prSet presAssocID="{6271D8C2-3978-4131-A14A-A5D7B9430683}" presName="Name56" presStyleLbl="parChTrans1D2" presStyleIdx="2" presStyleCnt="7"/>
      <dgm:spPr/>
    </dgm:pt>
    <dgm:pt modelId="{A0D2F4E0-5979-4811-869C-74C316EA3DE0}" type="pres">
      <dgm:prSet presAssocID="{D0E6099E-0D1A-4F90-A3AD-EAF5D1543ECD}" presName="text0" presStyleLbl="node1" presStyleIdx="3" presStyleCnt="8" custScaleX="115895" custScaleY="114239">
        <dgm:presLayoutVars>
          <dgm:bulletEnabled val="1"/>
        </dgm:presLayoutVars>
      </dgm:prSet>
      <dgm:spPr/>
    </dgm:pt>
    <dgm:pt modelId="{923069C4-7260-4883-B0C6-93D49F8F082D}" type="pres">
      <dgm:prSet presAssocID="{C5A3B4E4-8177-42D3-9F84-FF72555CDFE5}" presName="Name56" presStyleLbl="parChTrans1D2" presStyleIdx="3" presStyleCnt="7"/>
      <dgm:spPr/>
    </dgm:pt>
    <dgm:pt modelId="{70A4357D-AE1F-4C1E-BC2C-5CDD1101BBE9}" type="pres">
      <dgm:prSet presAssocID="{14006AF2-BBF6-4FA1-A7D3-DB146CABF570}" presName="text0" presStyleLbl="node1" presStyleIdx="4" presStyleCnt="8" custScaleX="120102" custScaleY="116603">
        <dgm:presLayoutVars>
          <dgm:bulletEnabled val="1"/>
        </dgm:presLayoutVars>
      </dgm:prSet>
      <dgm:spPr/>
    </dgm:pt>
    <dgm:pt modelId="{1CA8249B-45A6-4750-8348-4AE08E828303}" type="pres">
      <dgm:prSet presAssocID="{DF0D51B3-0DC5-4271-AE40-AAE9B67C7DAB}" presName="Name56" presStyleLbl="parChTrans1D2" presStyleIdx="4" presStyleCnt="7"/>
      <dgm:spPr/>
    </dgm:pt>
    <dgm:pt modelId="{D69566EA-BFF3-4843-BE0F-0996518485C2}" type="pres">
      <dgm:prSet presAssocID="{BD2E69B1-7534-445D-A24F-F1BC156C9DD0}" presName="text0" presStyleLbl="node1" presStyleIdx="5" presStyleCnt="8" custScaleX="120359" custScaleY="115453">
        <dgm:presLayoutVars>
          <dgm:bulletEnabled val="1"/>
        </dgm:presLayoutVars>
      </dgm:prSet>
      <dgm:spPr/>
    </dgm:pt>
    <dgm:pt modelId="{1215338C-83AD-487A-87B4-C54216C31AF4}" type="pres">
      <dgm:prSet presAssocID="{6C17D625-CA60-4876-BFB3-BBF81668FF67}" presName="Name56" presStyleLbl="parChTrans1D2" presStyleIdx="5" presStyleCnt="7"/>
      <dgm:spPr/>
    </dgm:pt>
    <dgm:pt modelId="{3BC71281-C7DF-4383-83D2-928680BFD2F8}" type="pres">
      <dgm:prSet presAssocID="{D2DB7D8B-C782-4AE6-8BC6-28F0BA520F6F}" presName="text0" presStyleLbl="node1" presStyleIdx="6" presStyleCnt="8" custScaleX="117523" custScaleY="117497">
        <dgm:presLayoutVars>
          <dgm:bulletEnabled val="1"/>
        </dgm:presLayoutVars>
      </dgm:prSet>
      <dgm:spPr/>
    </dgm:pt>
    <dgm:pt modelId="{48C5EAF0-A632-4021-8DA5-F94840E53BE8}" type="pres">
      <dgm:prSet presAssocID="{76679FC2-D01F-47AD-B471-2B7C648B0649}" presName="Name56" presStyleLbl="parChTrans1D2" presStyleIdx="6" presStyleCnt="7"/>
      <dgm:spPr/>
    </dgm:pt>
    <dgm:pt modelId="{FFCDD588-D09E-49E6-9E70-B08D774C6B9D}" type="pres">
      <dgm:prSet presAssocID="{77472A52-39E5-4369-BFC9-4F82562CE306}" presName="text0" presStyleLbl="node1" presStyleIdx="7" presStyleCnt="8" custScaleX="122751" custScaleY="117286">
        <dgm:presLayoutVars>
          <dgm:bulletEnabled val="1"/>
        </dgm:presLayoutVars>
      </dgm:prSet>
      <dgm:spPr/>
    </dgm:pt>
  </dgm:ptLst>
  <dgm:cxnLst>
    <dgm:cxn modelId="{2FCEA016-20DE-4024-B5E0-F764D54970E2}" type="presOf" srcId="{D265980A-2C88-4C07-B749-E0BD783FCA1E}" destId="{64B0214D-004A-42E9-9C08-F2315F183FE3}" srcOrd="0" destOrd="0" presId="urn:microsoft.com/office/officeart/2008/layout/RadialCluster"/>
    <dgm:cxn modelId="{49A1D716-FD55-4700-9AA2-C57790F181D3}" srcId="{133D2E39-D4E6-40AD-BFBC-E415DCB3B988}" destId="{14006AF2-BBF6-4FA1-A7D3-DB146CABF570}" srcOrd="3" destOrd="0" parTransId="{C5A3B4E4-8177-42D3-9F84-FF72555CDFE5}" sibTransId="{999EEA7A-ED58-4757-A8CD-4433A2115751}"/>
    <dgm:cxn modelId="{6177331E-82A3-431A-BE49-FF35559EB8E2}" type="presOf" srcId="{6C17D625-CA60-4876-BFB3-BBF81668FF67}" destId="{1215338C-83AD-487A-87B4-C54216C31AF4}" srcOrd="0" destOrd="0" presId="urn:microsoft.com/office/officeart/2008/layout/RadialCluster"/>
    <dgm:cxn modelId="{BB3A331F-853A-4DBA-AB1F-A383B16ECA7F}" type="presOf" srcId="{D0E6099E-0D1A-4F90-A3AD-EAF5D1543ECD}" destId="{A0D2F4E0-5979-4811-869C-74C316EA3DE0}" srcOrd="0" destOrd="0" presId="urn:microsoft.com/office/officeart/2008/layout/RadialCluster"/>
    <dgm:cxn modelId="{B1B9691F-DE30-49BE-B86E-821E99F8176E}" type="presOf" srcId="{5042A917-4CC5-4305-91CF-52CBF729715A}" destId="{16D0DCCC-72B1-44E5-96DA-1C0011C15D3E}" srcOrd="0" destOrd="0" presId="urn:microsoft.com/office/officeart/2008/layout/RadialCluster"/>
    <dgm:cxn modelId="{400B1B20-F2C2-4E2C-A0B4-FB781B3FE741}" type="presOf" srcId="{C0465143-149C-4488-B173-1B7C3C79AF4A}" destId="{39A023B3-9AC0-4F24-8112-BC77C7DF3A8E}" srcOrd="0" destOrd="0" presId="urn:microsoft.com/office/officeart/2008/layout/RadialCluster"/>
    <dgm:cxn modelId="{14945C31-5E2C-4442-92F5-41D0FC7604EB}" type="presOf" srcId="{0A98EDE8-A105-45DB-BB92-F8FF3B1AB03F}" destId="{782E5257-5B7A-4A0F-9EF3-57BE4034DCD3}" srcOrd="0" destOrd="0" presId="urn:microsoft.com/office/officeart/2008/layout/RadialCluster"/>
    <dgm:cxn modelId="{6559973B-AB4D-4E41-A163-D5087218058B}" srcId="{133D2E39-D4E6-40AD-BFBC-E415DCB3B988}" destId="{D0E6099E-0D1A-4F90-A3AD-EAF5D1543ECD}" srcOrd="2" destOrd="0" parTransId="{6271D8C2-3978-4131-A14A-A5D7B9430683}" sibTransId="{DCF5CA6D-1CC0-40AA-99F0-2630D25990B0}"/>
    <dgm:cxn modelId="{1CB9F93B-6F1E-44DF-9152-D722B13F3498}" type="presOf" srcId="{77472A52-39E5-4369-BFC9-4F82562CE306}" destId="{FFCDD588-D09E-49E6-9E70-B08D774C6B9D}" srcOrd="0" destOrd="0" presId="urn:microsoft.com/office/officeart/2008/layout/RadialCluster"/>
    <dgm:cxn modelId="{A6DE7460-1335-4574-BBED-99577558535A}" type="presOf" srcId="{BD2E69B1-7534-445D-A24F-F1BC156C9DD0}" destId="{D69566EA-BFF3-4843-BE0F-0996518485C2}" srcOrd="0" destOrd="0" presId="urn:microsoft.com/office/officeart/2008/layout/RadialCluster"/>
    <dgm:cxn modelId="{A6CBDF53-3B5B-423C-AD75-6669EBC380F6}" type="presOf" srcId="{14006AF2-BBF6-4FA1-A7D3-DB146CABF570}" destId="{70A4357D-AE1F-4C1E-BC2C-5CDD1101BBE9}" srcOrd="0" destOrd="0" presId="urn:microsoft.com/office/officeart/2008/layout/RadialCluster"/>
    <dgm:cxn modelId="{9E40B679-9099-4463-9AA0-9F2D8FE86E68}" type="presOf" srcId="{76679FC2-D01F-47AD-B471-2B7C648B0649}" destId="{48C5EAF0-A632-4021-8DA5-F94840E53BE8}" srcOrd="0" destOrd="0" presId="urn:microsoft.com/office/officeart/2008/layout/RadialCluster"/>
    <dgm:cxn modelId="{1C302380-F35C-41C8-8A6A-B2D98B9B9819}" type="presOf" srcId="{133D2E39-D4E6-40AD-BFBC-E415DCB3B988}" destId="{4B34B896-BF8E-4673-AE00-888CF676B0F5}" srcOrd="0" destOrd="0" presId="urn:microsoft.com/office/officeart/2008/layout/RadialCluster"/>
    <dgm:cxn modelId="{B140B691-373F-4D0A-B863-232DA52DAE9A}" srcId="{133D2E39-D4E6-40AD-BFBC-E415DCB3B988}" destId="{D2DB7D8B-C782-4AE6-8BC6-28F0BA520F6F}" srcOrd="5" destOrd="0" parTransId="{6C17D625-CA60-4876-BFB3-BBF81668FF67}" sibTransId="{DCB667D9-B91C-48BA-8E42-76E17AF15634}"/>
    <dgm:cxn modelId="{06240893-FD43-4E17-B3FD-7CE5FB5A03FB}" srcId="{133D2E39-D4E6-40AD-BFBC-E415DCB3B988}" destId="{5042A917-4CC5-4305-91CF-52CBF729715A}" srcOrd="0" destOrd="0" parTransId="{D265980A-2C88-4C07-B749-E0BD783FCA1E}" sibTransId="{5E9DDFFA-DD97-46B0-B0D8-073F9B0C820E}"/>
    <dgm:cxn modelId="{D385F9B6-878A-4ACD-A2EC-7ECEAED4197A}" srcId="{133D2E39-D4E6-40AD-BFBC-E415DCB3B988}" destId="{0C296090-DE65-46AD-B129-C3EA1D0C5C1E}" srcOrd="1" destOrd="0" parTransId="{C0465143-149C-4488-B173-1B7C3C79AF4A}" sibTransId="{6463984E-B8FC-4E0B-9BDF-1F72E9376D08}"/>
    <dgm:cxn modelId="{6061CAB7-4CAD-40AD-B2A0-C4CF815F2EE1}" type="presOf" srcId="{DF0D51B3-0DC5-4271-AE40-AAE9B67C7DAB}" destId="{1CA8249B-45A6-4750-8348-4AE08E828303}" srcOrd="0" destOrd="0" presId="urn:microsoft.com/office/officeart/2008/layout/RadialCluster"/>
    <dgm:cxn modelId="{96C872CA-560C-4922-A346-EF961A9D5467}" type="presOf" srcId="{C5A3B4E4-8177-42D3-9F84-FF72555CDFE5}" destId="{923069C4-7260-4883-B0C6-93D49F8F082D}" srcOrd="0" destOrd="0" presId="urn:microsoft.com/office/officeart/2008/layout/RadialCluster"/>
    <dgm:cxn modelId="{1DFE8AD0-3521-43DB-8900-2AE3C03A2353}" srcId="{133D2E39-D4E6-40AD-BFBC-E415DCB3B988}" destId="{77472A52-39E5-4369-BFC9-4F82562CE306}" srcOrd="6" destOrd="0" parTransId="{76679FC2-D01F-47AD-B471-2B7C648B0649}" sibTransId="{6E36C4A9-930A-47BB-BE35-B97E1D5EE548}"/>
    <dgm:cxn modelId="{A1C242D3-02D6-441F-B76A-09C56D99919A}" srcId="{133D2E39-D4E6-40AD-BFBC-E415DCB3B988}" destId="{BD2E69B1-7534-445D-A24F-F1BC156C9DD0}" srcOrd="4" destOrd="0" parTransId="{DF0D51B3-0DC5-4271-AE40-AAE9B67C7DAB}" sibTransId="{0612BD18-72CC-41C0-9B81-898491C2945B}"/>
    <dgm:cxn modelId="{EB0A52E4-7C3B-4ACB-9E44-9E00C79FB62E}" type="presOf" srcId="{D2DB7D8B-C782-4AE6-8BC6-28F0BA520F6F}" destId="{3BC71281-C7DF-4383-83D2-928680BFD2F8}" srcOrd="0" destOrd="0" presId="urn:microsoft.com/office/officeart/2008/layout/RadialCluster"/>
    <dgm:cxn modelId="{FCAA27E9-DE94-47C3-BDF2-C1A4268BB6C6}" type="presOf" srcId="{0C296090-DE65-46AD-B129-C3EA1D0C5C1E}" destId="{CCEC9FAE-3A79-4F03-858D-63366D51BF70}" srcOrd="0" destOrd="0" presId="urn:microsoft.com/office/officeart/2008/layout/RadialCluster"/>
    <dgm:cxn modelId="{7B5464F4-4002-439A-89D2-8513A3949706}" type="presOf" srcId="{6271D8C2-3978-4131-A14A-A5D7B9430683}" destId="{611AB48C-E0A8-411C-8E41-F9AA39B2CDED}" srcOrd="0" destOrd="0" presId="urn:microsoft.com/office/officeart/2008/layout/RadialCluster"/>
    <dgm:cxn modelId="{F2BB5CF6-BEFB-420C-9CCA-5354467DA71F}" srcId="{0A98EDE8-A105-45DB-BB92-F8FF3B1AB03F}" destId="{133D2E39-D4E6-40AD-BFBC-E415DCB3B988}" srcOrd="0" destOrd="0" parTransId="{9B474E3C-6920-4C9A-A2A6-917E95A40966}" sibTransId="{F9C285E3-573D-4705-8E19-7E0386B3C8CD}"/>
    <dgm:cxn modelId="{2C788AF8-6D7A-4B0C-AFA8-D63AC1EF193A}" type="presParOf" srcId="{782E5257-5B7A-4A0F-9EF3-57BE4034DCD3}" destId="{7E2A44C5-1265-41F5-878D-DD01BA35410A}" srcOrd="0" destOrd="0" presId="urn:microsoft.com/office/officeart/2008/layout/RadialCluster"/>
    <dgm:cxn modelId="{05A409A6-F685-4037-A186-37C18CFB7764}" type="presParOf" srcId="{7E2A44C5-1265-41F5-878D-DD01BA35410A}" destId="{4B34B896-BF8E-4673-AE00-888CF676B0F5}" srcOrd="0" destOrd="0" presId="urn:microsoft.com/office/officeart/2008/layout/RadialCluster"/>
    <dgm:cxn modelId="{E99E6AE2-C08B-4644-804F-18C4DF85ADFB}" type="presParOf" srcId="{7E2A44C5-1265-41F5-878D-DD01BA35410A}" destId="{64B0214D-004A-42E9-9C08-F2315F183FE3}" srcOrd="1" destOrd="0" presId="urn:microsoft.com/office/officeart/2008/layout/RadialCluster"/>
    <dgm:cxn modelId="{BCE70265-34F5-41A1-BF9C-634804EFB1D6}" type="presParOf" srcId="{7E2A44C5-1265-41F5-878D-DD01BA35410A}" destId="{16D0DCCC-72B1-44E5-96DA-1C0011C15D3E}" srcOrd="2" destOrd="0" presId="urn:microsoft.com/office/officeart/2008/layout/RadialCluster"/>
    <dgm:cxn modelId="{D5B39D82-C6B2-41EC-B85E-1997FCCE7AC8}" type="presParOf" srcId="{7E2A44C5-1265-41F5-878D-DD01BA35410A}" destId="{39A023B3-9AC0-4F24-8112-BC77C7DF3A8E}" srcOrd="3" destOrd="0" presId="urn:microsoft.com/office/officeart/2008/layout/RadialCluster"/>
    <dgm:cxn modelId="{C20CB01C-AE1A-4893-A87F-A6C70E88C1C9}" type="presParOf" srcId="{7E2A44C5-1265-41F5-878D-DD01BA35410A}" destId="{CCEC9FAE-3A79-4F03-858D-63366D51BF70}" srcOrd="4" destOrd="0" presId="urn:microsoft.com/office/officeart/2008/layout/RadialCluster"/>
    <dgm:cxn modelId="{43E5DDCB-3725-42C2-A2BE-2C40B7FC48CE}" type="presParOf" srcId="{7E2A44C5-1265-41F5-878D-DD01BA35410A}" destId="{611AB48C-E0A8-411C-8E41-F9AA39B2CDED}" srcOrd="5" destOrd="0" presId="urn:microsoft.com/office/officeart/2008/layout/RadialCluster"/>
    <dgm:cxn modelId="{5C9B6F42-4896-4161-98AF-15A7B4818F23}" type="presParOf" srcId="{7E2A44C5-1265-41F5-878D-DD01BA35410A}" destId="{A0D2F4E0-5979-4811-869C-74C316EA3DE0}" srcOrd="6" destOrd="0" presId="urn:microsoft.com/office/officeart/2008/layout/RadialCluster"/>
    <dgm:cxn modelId="{252C66F0-A857-4EDA-BD94-BEB936F10E9A}" type="presParOf" srcId="{7E2A44C5-1265-41F5-878D-DD01BA35410A}" destId="{923069C4-7260-4883-B0C6-93D49F8F082D}" srcOrd="7" destOrd="0" presId="urn:microsoft.com/office/officeart/2008/layout/RadialCluster"/>
    <dgm:cxn modelId="{D89995AD-B453-4E38-A756-F338AFA0FF0E}" type="presParOf" srcId="{7E2A44C5-1265-41F5-878D-DD01BA35410A}" destId="{70A4357D-AE1F-4C1E-BC2C-5CDD1101BBE9}" srcOrd="8" destOrd="0" presId="urn:microsoft.com/office/officeart/2008/layout/RadialCluster"/>
    <dgm:cxn modelId="{09E16E26-724B-4AD7-9A01-2AF69E0A5635}" type="presParOf" srcId="{7E2A44C5-1265-41F5-878D-DD01BA35410A}" destId="{1CA8249B-45A6-4750-8348-4AE08E828303}" srcOrd="9" destOrd="0" presId="urn:microsoft.com/office/officeart/2008/layout/RadialCluster"/>
    <dgm:cxn modelId="{25453B20-033B-4000-931C-83E3F7A93CB5}" type="presParOf" srcId="{7E2A44C5-1265-41F5-878D-DD01BA35410A}" destId="{D69566EA-BFF3-4843-BE0F-0996518485C2}" srcOrd="10" destOrd="0" presId="urn:microsoft.com/office/officeart/2008/layout/RadialCluster"/>
    <dgm:cxn modelId="{46251ABB-F5E6-42C5-BC3E-1CF1E4CF6A80}" type="presParOf" srcId="{7E2A44C5-1265-41F5-878D-DD01BA35410A}" destId="{1215338C-83AD-487A-87B4-C54216C31AF4}" srcOrd="11" destOrd="0" presId="urn:microsoft.com/office/officeart/2008/layout/RadialCluster"/>
    <dgm:cxn modelId="{9A8F2BA3-5B18-49CE-88A3-9120F27199B1}" type="presParOf" srcId="{7E2A44C5-1265-41F5-878D-DD01BA35410A}" destId="{3BC71281-C7DF-4383-83D2-928680BFD2F8}" srcOrd="12" destOrd="0" presId="urn:microsoft.com/office/officeart/2008/layout/RadialCluster"/>
    <dgm:cxn modelId="{E11BA856-EAD7-47A8-8E09-F99C9B901188}" type="presParOf" srcId="{7E2A44C5-1265-41F5-878D-DD01BA35410A}" destId="{48C5EAF0-A632-4021-8DA5-F94840E53BE8}" srcOrd="13" destOrd="0" presId="urn:microsoft.com/office/officeart/2008/layout/RadialCluster"/>
    <dgm:cxn modelId="{2B412A96-1C51-48B7-A704-F7C86B399769}" type="presParOf" srcId="{7E2A44C5-1265-41F5-878D-DD01BA35410A}" destId="{FFCDD588-D09E-49E6-9E70-B08D774C6B9D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B0FC1-BB48-46DD-A3A0-0E3D771D74C6}">
      <dsp:nvSpPr>
        <dsp:cNvPr id="0" name=""/>
        <dsp:cNvSpPr/>
      </dsp:nvSpPr>
      <dsp:spPr>
        <a:xfrm>
          <a:off x="3484508" y="2246069"/>
          <a:ext cx="1776383" cy="17994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Технологии обучения</a:t>
          </a:r>
        </a:p>
      </dsp:txBody>
      <dsp:txXfrm>
        <a:off x="3744653" y="2509591"/>
        <a:ext cx="1256093" cy="1272400"/>
      </dsp:txXfrm>
    </dsp:sp>
    <dsp:sp modelId="{46694ED2-40AB-4FC1-BF0C-327A643BCF4E}">
      <dsp:nvSpPr>
        <dsp:cNvPr id="0" name=""/>
        <dsp:cNvSpPr/>
      </dsp:nvSpPr>
      <dsp:spPr>
        <a:xfrm rot="16200000">
          <a:off x="3840045" y="1701969"/>
          <a:ext cx="1065309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65309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346067" y="1686781"/>
        <a:ext cx="53265" cy="53265"/>
      </dsp:txXfrm>
    </dsp:sp>
    <dsp:sp modelId="{9BA1425D-0DCF-4EDA-B0BE-57262EA02F80}">
      <dsp:nvSpPr>
        <dsp:cNvPr id="0" name=""/>
        <dsp:cNvSpPr/>
      </dsp:nvSpPr>
      <dsp:spPr>
        <a:xfrm>
          <a:off x="3749802" y="-18024"/>
          <a:ext cx="1245795" cy="11987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Индивидуализации обучения</a:t>
          </a:r>
        </a:p>
      </dsp:txBody>
      <dsp:txXfrm>
        <a:off x="3932244" y="157534"/>
        <a:ext cx="880911" cy="847667"/>
      </dsp:txXfrm>
    </dsp:sp>
    <dsp:sp modelId="{5743159D-071C-4D84-8CE7-26A2712DEA75}">
      <dsp:nvSpPr>
        <dsp:cNvPr id="0" name=""/>
        <dsp:cNvSpPr/>
      </dsp:nvSpPr>
      <dsp:spPr>
        <a:xfrm rot="18163636">
          <a:off x="4614111" y="1934996"/>
          <a:ext cx="1058726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58726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117006" y="1919974"/>
        <a:ext cx="52936" cy="52936"/>
      </dsp:txXfrm>
    </dsp:sp>
    <dsp:sp modelId="{050D19D1-8A6D-443E-A082-2E76C84A4B3B}">
      <dsp:nvSpPr>
        <dsp:cNvPr id="0" name=""/>
        <dsp:cNvSpPr/>
      </dsp:nvSpPr>
      <dsp:spPr>
        <a:xfrm>
          <a:off x="5161243" y="360478"/>
          <a:ext cx="1202977" cy="1244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Группового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обучения</a:t>
          </a:r>
        </a:p>
      </dsp:txBody>
      <dsp:txXfrm>
        <a:off x="5337415" y="542769"/>
        <a:ext cx="850633" cy="880178"/>
      </dsp:txXfrm>
    </dsp:sp>
    <dsp:sp modelId="{A95601A4-ECD4-47D7-8171-9229C7794C85}">
      <dsp:nvSpPr>
        <dsp:cNvPr id="0" name=""/>
        <dsp:cNvSpPr/>
      </dsp:nvSpPr>
      <dsp:spPr>
        <a:xfrm rot="20127273">
          <a:off x="5134455" y="2544124"/>
          <a:ext cx="1061300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61300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638572" y="2529037"/>
        <a:ext cx="53065" cy="53065"/>
      </dsp:txXfrm>
    </dsp:sp>
    <dsp:sp modelId="{FE3132A4-1670-43A2-9BCB-A9AB2562B711}">
      <dsp:nvSpPr>
        <dsp:cNvPr id="0" name=""/>
        <dsp:cNvSpPr/>
      </dsp:nvSpPr>
      <dsp:spPr>
        <a:xfrm>
          <a:off x="6086711" y="1480902"/>
          <a:ext cx="1249455" cy="1193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Коллектив-</a:t>
          </a:r>
          <a:r>
            <a:rPr lang="ru-RU" sz="1000" kern="1200" dirty="0" err="1"/>
            <a:t>ного</a:t>
          </a:r>
          <a:r>
            <a:rPr lang="ru-RU" sz="1000" kern="1200" dirty="0"/>
            <a:t> </a:t>
          </a:r>
          <a:r>
            <a:rPr lang="ru-RU" sz="1000" kern="1200" dirty="0" err="1"/>
            <a:t>взаимообучения</a:t>
          </a:r>
          <a:endParaRPr lang="ru-RU" sz="1000" kern="1200" dirty="0"/>
        </a:p>
      </dsp:txBody>
      <dsp:txXfrm>
        <a:off x="6269689" y="1655707"/>
        <a:ext cx="883499" cy="844034"/>
      </dsp:txXfrm>
    </dsp:sp>
    <dsp:sp modelId="{8193666B-5F3B-4631-A705-DFFC8CDF81AA}">
      <dsp:nvSpPr>
        <dsp:cNvPr id="0" name=""/>
        <dsp:cNvSpPr/>
      </dsp:nvSpPr>
      <dsp:spPr>
        <a:xfrm rot="490909">
          <a:off x="5246639" y="3336827"/>
          <a:ext cx="1068703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68703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754273" y="3321555"/>
        <a:ext cx="53435" cy="53435"/>
      </dsp:txXfrm>
    </dsp:sp>
    <dsp:sp modelId="{A73BBBBA-F190-4AFF-8032-373651ED493E}">
      <dsp:nvSpPr>
        <dsp:cNvPr id="0" name=""/>
        <dsp:cNvSpPr/>
      </dsp:nvSpPr>
      <dsp:spPr>
        <a:xfrm>
          <a:off x="6303764" y="2892339"/>
          <a:ext cx="1227696" cy="1238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Проектной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деятельности</a:t>
          </a:r>
        </a:p>
      </dsp:txBody>
      <dsp:txXfrm>
        <a:off x="6483556" y="3073744"/>
        <a:ext cx="868112" cy="875899"/>
      </dsp:txXfrm>
    </dsp:sp>
    <dsp:sp modelId="{A12C2807-D7E3-4AAB-874A-BB1260993A55}">
      <dsp:nvSpPr>
        <dsp:cNvPr id="0" name=""/>
        <dsp:cNvSpPr/>
      </dsp:nvSpPr>
      <dsp:spPr>
        <a:xfrm rot="2454545">
          <a:off x="4914258" y="4076816"/>
          <a:ext cx="1092222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92222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433064" y="4060956"/>
        <a:ext cx="54611" cy="54611"/>
      </dsp:txXfrm>
    </dsp:sp>
    <dsp:sp modelId="{AB138CB2-CDD0-4653-A942-4041E903AAF8}">
      <dsp:nvSpPr>
        <dsp:cNvPr id="0" name=""/>
        <dsp:cNvSpPr/>
      </dsp:nvSpPr>
      <dsp:spPr>
        <a:xfrm>
          <a:off x="5731554" y="4241647"/>
          <a:ext cx="1168481" cy="1175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Исследова-тельской</a:t>
          </a:r>
          <a:r>
            <a:rPr lang="ru-RU" sz="1000" kern="1200" dirty="0"/>
            <a:t> деятельности</a:t>
          </a:r>
        </a:p>
      </dsp:txBody>
      <dsp:txXfrm>
        <a:off x="5902674" y="4413823"/>
        <a:ext cx="826241" cy="831337"/>
      </dsp:txXfrm>
    </dsp:sp>
    <dsp:sp modelId="{4001D284-2D6F-41CB-B7A2-609163230AA1}">
      <dsp:nvSpPr>
        <dsp:cNvPr id="0" name=""/>
        <dsp:cNvSpPr/>
      </dsp:nvSpPr>
      <dsp:spPr>
        <a:xfrm rot="4418182">
          <a:off x="4240641" y="4511399"/>
          <a:ext cx="1072796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72796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50219" y="4496024"/>
        <a:ext cx="53639" cy="53639"/>
      </dsp:txXfrm>
    </dsp:sp>
    <dsp:sp modelId="{09ED7D65-37C1-4361-9053-840DCBBC3B87}">
      <dsp:nvSpPr>
        <dsp:cNvPr id="0" name=""/>
        <dsp:cNvSpPr/>
      </dsp:nvSpPr>
      <dsp:spPr>
        <a:xfrm>
          <a:off x="4489133" y="5013941"/>
          <a:ext cx="1215848" cy="11975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Проблем-</a:t>
          </a:r>
          <a:r>
            <a:rPr lang="ru-RU" sz="1000" kern="1200" dirty="0" err="1"/>
            <a:t>ного</a:t>
          </a:r>
          <a:endParaRPr lang="ru-RU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обучения</a:t>
          </a:r>
        </a:p>
      </dsp:txBody>
      <dsp:txXfrm>
        <a:off x="4667190" y="5189321"/>
        <a:ext cx="859734" cy="846811"/>
      </dsp:txXfrm>
    </dsp:sp>
    <dsp:sp modelId="{770545CC-7518-4B4C-99D5-FAA5891F649B}">
      <dsp:nvSpPr>
        <dsp:cNvPr id="0" name=""/>
        <dsp:cNvSpPr/>
      </dsp:nvSpPr>
      <dsp:spPr>
        <a:xfrm rot="6381818">
          <a:off x="3440452" y="4505043"/>
          <a:ext cx="1059549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59549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943738" y="4490000"/>
        <a:ext cx="52977" cy="52977"/>
      </dsp:txXfrm>
    </dsp:sp>
    <dsp:sp modelId="{9712A99C-90E8-4EC1-B3F5-31AA1AB6E02C}">
      <dsp:nvSpPr>
        <dsp:cNvPr id="0" name=""/>
        <dsp:cNvSpPr/>
      </dsp:nvSpPr>
      <dsp:spPr>
        <a:xfrm>
          <a:off x="3038649" y="4999718"/>
          <a:ext cx="1219386" cy="1226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Коммуни-кативная</a:t>
          </a:r>
          <a:r>
            <a:rPr lang="ru-RU" sz="1000" kern="1200" dirty="0"/>
            <a:t> технология обучения</a:t>
          </a:r>
        </a:p>
      </dsp:txBody>
      <dsp:txXfrm>
        <a:off x="3217224" y="5179264"/>
        <a:ext cx="862236" cy="866924"/>
      </dsp:txXfrm>
    </dsp:sp>
    <dsp:sp modelId="{114D5D74-3633-4F34-AF30-A7103981C9F8}">
      <dsp:nvSpPr>
        <dsp:cNvPr id="0" name=""/>
        <dsp:cNvSpPr/>
      </dsp:nvSpPr>
      <dsp:spPr>
        <a:xfrm rot="8345455">
          <a:off x="2748552" y="4073223"/>
          <a:ext cx="1081248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81248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262146" y="4057638"/>
        <a:ext cx="54062" cy="54062"/>
      </dsp:txXfrm>
    </dsp:sp>
    <dsp:sp modelId="{03AB8A43-4E5F-470C-B747-65D78C874912}">
      <dsp:nvSpPr>
        <dsp:cNvPr id="0" name=""/>
        <dsp:cNvSpPr/>
      </dsp:nvSpPr>
      <dsp:spPr>
        <a:xfrm>
          <a:off x="1816797" y="4252287"/>
          <a:ext cx="1225615" cy="1154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Коллектив-ной деятельности</a:t>
          </a:r>
        </a:p>
      </dsp:txBody>
      <dsp:txXfrm>
        <a:off x="1996284" y="4421346"/>
        <a:ext cx="866641" cy="816290"/>
      </dsp:txXfrm>
    </dsp:sp>
    <dsp:sp modelId="{1F8CD82F-85B5-416F-9166-B588150B9FD3}">
      <dsp:nvSpPr>
        <dsp:cNvPr id="0" name=""/>
        <dsp:cNvSpPr/>
      </dsp:nvSpPr>
      <dsp:spPr>
        <a:xfrm rot="10309091">
          <a:off x="2427250" y="3337028"/>
          <a:ext cx="1071524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71524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936225" y="3321685"/>
        <a:ext cx="53576" cy="53576"/>
      </dsp:txXfrm>
    </dsp:sp>
    <dsp:sp modelId="{F60DA8E8-8951-4959-9277-97E86E4C10AC}">
      <dsp:nvSpPr>
        <dsp:cNvPr id="0" name=""/>
        <dsp:cNvSpPr/>
      </dsp:nvSpPr>
      <dsp:spPr>
        <a:xfrm>
          <a:off x="1216003" y="2929617"/>
          <a:ext cx="1223569" cy="11641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Дистанционного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обучения</a:t>
          </a:r>
        </a:p>
      </dsp:txBody>
      <dsp:txXfrm>
        <a:off x="1395191" y="3100103"/>
        <a:ext cx="865193" cy="823181"/>
      </dsp:txXfrm>
    </dsp:sp>
    <dsp:sp modelId="{B57AE79E-F4A5-4A13-8739-6135E16A95CA}">
      <dsp:nvSpPr>
        <dsp:cNvPr id="0" name=""/>
        <dsp:cNvSpPr/>
      </dsp:nvSpPr>
      <dsp:spPr>
        <a:xfrm rot="12272727">
          <a:off x="2566540" y="2547799"/>
          <a:ext cx="1043605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43605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062253" y="2533155"/>
        <a:ext cx="52180" cy="52180"/>
      </dsp:txXfrm>
    </dsp:sp>
    <dsp:sp modelId="{15896EDB-0EB0-4239-B986-36767125EDD7}">
      <dsp:nvSpPr>
        <dsp:cNvPr id="0" name=""/>
        <dsp:cNvSpPr/>
      </dsp:nvSpPr>
      <dsp:spPr>
        <a:xfrm>
          <a:off x="1391139" y="1464911"/>
          <a:ext cx="1285642" cy="12256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Критического мышления</a:t>
          </a:r>
        </a:p>
      </dsp:txBody>
      <dsp:txXfrm>
        <a:off x="1579417" y="1644400"/>
        <a:ext cx="909086" cy="866649"/>
      </dsp:txXfrm>
    </dsp:sp>
    <dsp:sp modelId="{07932FCE-8E3F-41FA-905C-0A83BE5E0A31}">
      <dsp:nvSpPr>
        <dsp:cNvPr id="0" name=""/>
        <dsp:cNvSpPr/>
      </dsp:nvSpPr>
      <dsp:spPr>
        <a:xfrm rot="14247988">
          <a:off x="3086058" y="1937551"/>
          <a:ext cx="1046429" cy="22891"/>
        </a:xfrm>
        <a:custGeom>
          <a:avLst/>
          <a:gdLst/>
          <a:ahLst/>
          <a:cxnLst/>
          <a:rect l="0" t="0" r="0" b="0"/>
          <a:pathLst>
            <a:path>
              <a:moveTo>
                <a:pt x="0" y="11445"/>
              </a:moveTo>
              <a:lnTo>
                <a:pt x="1046429" y="1144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583112" y="1922835"/>
        <a:ext cx="52321" cy="52321"/>
      </dsp:txXfrm>
    </dsp:sp>
    <dsp:sp modelId="{5DA212CD-6F06-411C-AF77-C6DC8F025800}">
      <dsp:nvSpPr>
        <dsp:cNvPr id="0" name=""/>
        <dsp:cNvSpPr/>
      </dsp:nvSpPr>
      <dsp:spPr>
        <a:xfrm>
          <a:off x="2366390" y="355114"/>
          <a:ext cx="1250323" cy="1251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Здоровьесберегающая</a:t>
          </a:r>
        </a:p>
      </dsp:txBody>
      <dsp:txXfrm>
        <a:off x="2549496" y="538320"/>
        <a:ext cx="884111" cy="884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DF86B-BCEF-47CD-B28D-9FEDC62CAE9F}">
      <dsp:nvSpPr>
        <dsp:cNvPr id="0" name=""/>
        <dsp:cNvSpPr/>
      </dsp:nvSpPr>
      <dsp:spPr>
        <a:xfrm>
          <a:off x="1415618" y="2372837"/>
          <a:ext cx="518718" cy="1976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359" y="0"/>
              </a:lnTo>
              <a:lnTo>
                <a:pt x="259359" y="1976823"/>
              </a:lnTo>
              <a:lnTo>
                <a:pt x="518718" y="197682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623883" y="3310155"/>
        <a:ext cx="102187" cy="102187"/>
      </dsp:txXfrm>
    </dsp:sp>
    <dsp:sp modelId="{96C2C288-05ED-46CE-8948-C48DBF8CE145}">
      <dsp:nvSpPr>
        <dsp:cNvPr id="0" name=""/>
        <dsp:cNvSpPr/>
      </dsp:nvSpPr>
      <dsp:spPr>
        <a:xfrm>
          <a:off x="1415618" y="2372837"/>
          <a:ext cx="518718" cy="98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359" y="0"/>
              </a:lnTo>
              <a:lnTo>
                <a:pt x="259359" y="988411"/>
              </a:lnTo>
              <a:lnTo>
                <a:pt x="518718" y="9884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47071" y="2839136"/>
        <a:ext cx="55812" cy="55812"/>
      </dsp:txXfrm>
    </dsp:sp>
    <dsp:sp modelId="{3DD17A8C-39CF-48BE-93E1-18AAE92BED3C}">
      <dsp:nvSpPr>
        <dsp:cNvPr id="0" name=""/>
        <dsp:cNvSpPr/>
      </dsp:nvSpPr>
      <dsp:spPr>
        <a:xfrm>
          <a:off x="1415618" y="2327117"/>
          <a:ext cx="5187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8718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62009" y="2359869"/>
        <a:ext cx="25935" cy="25935"/>
      </dsp:txXfrm>
    </dsp:sp>
    <dsp:sp modelId="{A2606A3F-751B-48DE-A164-C2E297A3E7BA}">
      <dsp:nvSpPr>
        <dsp:cNvPr id="0" name=""/>
        <dsp:cNvSpPr/>
      </dsp:nvSpPr>
      <dsp:spPr>
        <a:xfrm>
          <a:off x="1415618" y="1384425"/>
          <a:ext cx="518718" cy="988411"/>
        </a:xfrm>
        <a:custGeom>
          <a:avLst/>
          <a:gdLst/>
          <a:ahLst/>
          <a:cxnLst/>
          <a:rect l="0" t="0" r="0" b="0"/>
          <a:pathLst>
            <a:path>
              <a:moveTo>
                <a:pt x="0" y="988411"/>
              </a:moveTo>
              <a:lnTo>
                <a:pt x="259359" y="988411"/>
              </a:lnTo>
              <a:lnTo>
                <a:pt x="259359" y="0"/>
              </a:lnTo>
              <a:lnTo>
                <a:pt x="51871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47071" y="1850724"/>
        <a:ext cx="55812" cy="55812"/>
      </dsp:txXfrm>
    </dsp:sp>
    <dsp:sp modelId="{D543D7EB-C7D2-4786-A390-3F94C496839C}">
      <dsp:nvSpPr>
        <dsp:cNvPr id="0" name=""/>
        <dsp:cNvSpPr/>
      </dsp:nvSpPr>
      <dsp:spPr>
        <a:xfrm>
          <a:off x="1415618" y="396013"/>
          <a:ext cx="518718" cy="1976823"/>
        </a:xfrm>
        <a:custGeom>
          <a:avLst/>
          <a:gdLst/>
          <a:ahLst/>
          <a:cxnLst/>
          <a:rect l="0" t="0" r="0" b="0"/>
          <a:pathLst>
            <a:path>
              <a:moveTo>
                <a:pt x="0" y="1976823"/>
              </a:moveTo>
              <a:lnTo>
                <a:pt x="259359" y="1976823"/>
              </a:lnTo>
              <a:lnTo>
                <a:pt x="259359" y="0"/>
              </a:lnTo>
              <a:lnTo>
                <a:pt x="51871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623883" y="1333331"/>
        <a:ext cx="102187" cy="102187"/>
      </dsp:txXfrm>
    </dsp:sp>
    <dsp:sp modelId="{8278F69C-FE68-4727-AEBC-230030063FFA}">
      <dsp:nvSpPr>
        <dsp:cNvPr id="0" name=""/>
        <dsp:cNvSpPr/>
      </dsp:nvSpPr>
      <dsp:spPr>
        <a:xfrm rot="16200000">
          <a:off x="-1169030" y="1869055"/>
          <a:ext cx="4161733" cy="1007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Методы обучения</a:t>
          </a:r>
        </a:p>
      </dsp:txBody>
      <dsp:txXfrm>
        <a:off x="-1169030" y="1869055"/>
        <a:ext cx="4161733" cy="1007563"/>
      </dsp:txXfrm>
    </dsp:sp>
    <dsp:sp modelId="{78CC1345-5D07-4731-AA0E-D7EFC8074E2E}">
      <dsp:nvSpPr>
        <dsp:cNvPr id="0" name=""/>
        <dsp:cNvSpPr/>
      </dsp:nvSpPr>
      <dsp:spPr>
        <a:xfrm>
          <a:off x="1934336" y="648"/>
          <a:ext cx="2593592" cy="790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Словесный (вербальный) метод</a:t>
          </a:r>
        </a:p>
      </dsp:txBody>
      <dsp:txXfrm>
        <a:off x="1934336" y="648"/>
        <a:ext cx="2593592" cy="790729"/>
      </dsp:txXfrm>
    </dsp:sp>
    <dsp:sp modelId="{5A3C2E3C-4405-4BE0-A076-BCE5D54FF07A}">
      <dsp:nvSpPr>
        <dsp:cNvPr id="0" name=""/>
        <dsp:cNvSpPr/>
      </dsp:nvSpPr>
      <dsp:spPr>
        <a:xfrm>
          <a:off x="1934336" y="989060"/>
          <a:ext cx="2593592" cy="790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Наглядный метод</a:t>
          </a:r>
        </a:p>
      </dsp:txBody>
      <dsp:txXfrm>
        <a:off x="1934336" y="989060"/>
        <a:ext cx="2593592" cy="790729"/>
      </dsp:txXfrm>
    </dsp:sp>
    <dsp:sp modelId="{EF96BB70-DBE8-4E03-8747-5B35704BFD89}">
      <dsp:nvSpPr>
        <dsp:cNvPr id="0" name=""/>
        <dsp:cNvSpPr/>
      </dsp:nvSpPr>
      <dsp:spPr>
        <a:xfrm>
          <a:off x="1934336" y="1977472"/>
          <a:ext cx="2593592" cy="790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Практический метод</a:t>
          </a:r>
        </a:p>
      </dsp:txBody>
      <dsp:txXfrm>
        <a:off x="1934336" y="1977472"/>
        <a:ext cx="2593592" cy="790729"/>
      </dsp:txXfrm>
    </dsp:sp>
    <dsp:sp modelId="{BB5C0593-3A17-4269-BFB8-03BBB383B147}">
      <dsp:nvSpPr>
        <dsp:cNvPr id="0" name=""/>
        <dsp:cNvSpPr/>
      </dsp:nvSpPr>
      <dsp:spPr>
        <a:xfrm>
          <a:off x="1934336" y="2965884"/>
          <a:ext cx="2593592" cy="790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Объяснительно-иллюстративный метод</a:t>
          </a:r>
        </a:p>
      </dsp:txBody>
      <dsp:txXfrm>
        <a:off x="1934336" y="2965884"/>
        <a:ext cx="2593592" cy="790729"/>
      </dsp:txXfrm>
    </dsp:sp>
    <dsp:sp modelId="{439C1DBD-1737-47C3-9D8A-762A71C61334}">
      <dsp:nvSpPr>
        <dsp:cNvPr id="0" name=""/>
        <dsp:cNvSpPr/>
      </dsp:nvSpPr>
      <dsp:spPr>
        <a:xfrm>
          <a:off x="1934336" y="3954295"/>
          <a:ext cx="2593592" cy="790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Поисковый метод</a:t>
          </a:r>
        </a:p>
      </dsp:txBody>
      <dsp:txXfrm>
        <a:off x="1934336" y="3954295"/>
        <a:ext cx="2593592" cy="790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4B896-BF8E-4673-AE00-888CF676B0F5}">
      <dsp:nvSpPr>
        <dsp:cNvPr id="0" name=""/>
        <dsp:cNvSpPr/>
      </dsp:nvSpPr>
      <dsp:spPr>
        <a:xfrm>
          <a:off x="3737338" y="1834869"/>
          <a:ext cx="1482189" cy="14821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Методы </a:t>
          </a:r>
          <a:r>
            <a:rPr lang="ru-RU" sz="1300" b="1" kern="1200" dirty="0" err="1"/>
            <a:t>педагогичес</a:t>
          </a:r>
          <a:r>
            <a:rPr lang="ru-RU" sz="1300" b="1" kern="1200" dirty="0"/>
            <a:t>-ких исследований</a:t>
          </a:r>
        </a:p>
      </dsp:txBody>
      <dsp:txXfrm>
        <a:off x="3809693" y="1907224"/>
        <a:ext cx="1337479" cy="1337479"/>
      </dsp:txXfrm>
    </dsp:sp>
    <dsp:sp modelId="{64B0214D-004A-42E9-9C08-F2315F183FE3}">
      <dsp:nvSpPr>
        <dsp:cNvPr id="0" name=""/>
        <dsp:cNvSpPr/>
      </dsp:nvSpPr>
      <dsp:spPr>
        <a:xfrm rot="16200000">
          <a:off x="4131884" y="1488320"/>
          <a:ext cx="6930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309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0DCCC-72B1-44E5-96DA-1C0011C15D3E}">
      <dsp:nvSpPr>
        <dsp:cNvPr id="0" name=""/>
        <dsp:cNvSpPr/>
      </dsp:nvSpPr>
      <dsp:spPr>
        <a:xfrm>
          <a:off x="3919981" y="-37882"/>
          <a:ext cx="1116902" cy="1179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Метод наблюдений</a:t>
          </a:r>
        </a:p>
      </dsp:txBody>
      <dsp:txXfrm>
        <a:off x="3974504" y="16641"/>
        <a:ext cx="1007856" cy="1070608"/>
      </dsp:txXfrm>
    </dsp:sp>
    <dsp:sp modelId="{39A023B3-9AC0-4F24-8112-BC77C7DF3A8E}">
      <dsp:nvSpPr>
        <dsp:cNvPr id="0" name=""/>
        <dsp:cNvSpPr/>
      </dsp:nvSpPr>
      <dsp:spPr>
        <a:xfrm rot="19285714">
          <a:off x="5183698" y="1882565"/>
          <a:ext cx="3284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845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C9FAE-3A79-4F03-858D-63366D51BF70}">
      <dsp:nvSpPr>
        <dsp:cNvPr id="0" name=""/>
        <dsp:cNvSpPr/>
      </dsp:nvSpPr>
      <dsp:spPr>
        <a:xfrm>
          <a:off x="5476325" y="707269"/>
          <a:ext cx="1169098" cy="12134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Метод беседы и интервью</a:t>
          </a:r>
        </a:p>
      </dsp:txBody>
      <dsp:txXfrm>
        <a:off x="5533396" y="764340"/>
        <a:ext cx="1054956" cy="1099336"/>
      </dsp:txXfrm>
    </dsp:sp>
    <dsp:sp modelId="{611AB48C-E0A8-411C-8E41-F9AA39B2CDED}">
      <dsp:nvSpPr>
        <dsp:cNvPr id="0" name=""/>
        <dsp:cNvSpPr/>
      </dsp:nvSpPr>
      <dsp:spPr>
        <a:xfrm rot="771429">
          <a:off x="5211083" y="2820060"/>
          <a:ext cx="6736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360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2F4E0-5979-4811-869C-74C316EA3DE0}">
      <dsp:nvSpPr>
        <dsp:cNvPr id="0" name=""/>
        <dsp:cNvSpPr/>
      </dsp:nvSpPr>
      <dsp:spPr>
        <a:xfrm>
          <a:off x="5876248" y="2459115"/>
          <a:ext cx="1150915" cy="11344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Метод тестирования</a:t>
          </a:r>
        </a:p>
      </dsp:txBody>
      <dsp:txXfrm>
        <a:off x="5931628" y="2514495"/>
        <a:ext cx="1040155" cy="1023710"/>
      </dsp:txXfrm>
    </dsp:sp>
    <dsp:sp modelId="{923069C4-7260-4883-B0C6-93D49F8F082D}">
      <dsp:nvSpPr>
        <dsp:cNvPr id="0" name=""/>
        <dsp:cNvSpPr/>
      </dsp:nvSpPr>
      <dsp:spPr>
        <a:xfrm rot="3857143">
          <a:off x="4677137" y="3568814"/>
          <a:ext cx="5588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885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4357D-AE1F-4C1E-BC2C-5CDD1101BBE9}">
      <dsp:nvSpPr>
        <dsp:cNvPr id="0" name=""/>
        <dsp:cNvSpPr/>
      </dsp:nvSpPr>
      <dsp:spPr>
        <a:xfrm>
          <a:off x="4760275" y="3820569"/>
          <a:ext cx="1192693" cy="1157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Метод рейтинга</a:t>
          </a:r>
        </a:p>
      </dsp:txBody>
      <dsp:txXfrm>
        <a:off x="4816801" y="3877095"/>
        <a:ext cx="1079641" cy="1044894"/>
      </dsp:txXfrm>
    </dsp:sp>
    <dsp:sp modelId="{1CA8249B-45A6-4750-8348-4AE08E828303}">
      <dsp:nvSpPr>
        <dsp:cNvPr id="0" name=""/>
        <dsp:cNvSpPr/>
      </dsp:nvSpPr>
      <dsp:spPr>
        <a:xfrm rot="6942857">
          <a:off x="3716331" y="3571669"/>
          <a:ext cx="565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519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566EA-BFF3-4843-BE0F-0996518485C2}">
      <dsp:nvSpPr>
        <dsp:cNvPr id="0" name=""/>
        <dsp:cNvSpPr/>
      </dsp:nvSpPr>
      <dsp:spPr>
        <a:xfrm>
          <a:off x="3002621" y="3826279"/>
          <a:ext cx="1195245" cy="1146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Метод обобщения независимых характеристик</a:t>
          </a:r>
        </a:p>
      </dsp:txBody>
      <dsp:txXfrm>
        <a:off x="3058590" y="3882248"/>
        <a:ext cx="1083307" cy="1034587"/>
      </dsp:txXfrm>
    </dsp:sp>
    <dsp:sp modelId="{1215338C-83AD-487A-87B4-C54216C31AF4}">
      <dsp:nvSpPr>
        <dsp:cNvPr id="0" name=""/>
        <dsp:cNvSpPr/>
      </dsp:nvSpPr>
      <dsp:spPr>
        <a:xfrm rot="10028571">
          <a:off x="3080361" y="2819137"/>
          <a:ext cx="665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531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71281-C7DF-4383-83D2-928680BFD2F8}">
      <dsp:nvSpPr>
        <dsp:cNvPr id="0" name=""/>
        <dsp:cNvSpPr/>
      </dsp:nvSpPr>
      <dsp:spPr>
        <a:xfrm>
          <a:off x="1921619" y="2442938"/>
          <a:ext cx="1167082" cy="1166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Метод педагогического эксперимента</a:t>
          </a:r>
        </a:p>
      </dsp:txBody>
      <dsp:txXfrm>
        <a:off x="1978579" y="2499898"/>
        <a:ext cx="1053162" cy="1052904"/>
      </dsp:txXfrm>
    </dsp:sp>
    <dsp:sp modelId="{48C5EAF0-A632-4021-8DA5-F94840E53BE8}">
      <dsp:nvSpPr>
        <dsp:cNvPr id="0" name=""/>
        <dsp:cNvSpPr/>
      </dsp:nvSpPr>
      <dsp:spPr>
        <a:xfrm rot="13114286">
          <a:off x="3473143" y="1892514"/>
          <a:ext cx="2965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543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DD588-D09E-49E6-9E70-B08D774C6B9D}">
      <dsp:nvSpPr>
        <dsp:cNvPr id="0" name=""/>
        <dsp:cNvSpPr/>
      </dsp:nvSpPr>
      <dsp:spPr>
        <a:xfrm>
          <a:off x="2286491" y="731644"/>
          <a:ext cx="1218999" cy="1164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Этапы исследования</a:t>
          </a:r>
        </a:p>
      </dsp:txBody>
      <dsp:txXfrm>
        <a:off x="2343348" y="788501"/>
        <a:ext cx="1105285" cy="1051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1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78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16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583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45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506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1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3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6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4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5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5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63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38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6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AE2A8C8-6259-462D-B908-402EEEAB8BE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176C0F-D45D-4189-83E6-F302E61B6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97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4.emf"/><Relationship Id="rId14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32623-57AE-008C-9EF1-8224A0075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353" y="292963"/>
            <a:ext cx="9967473" cy="5722826"/>
          </a:xfrm>
        </p:spPr>
        <p:txBody>
          <a:bodyPr>
            <a:normAutofit/>
          </a:bodyPr>
          <a:lstStyle/>
          <a:p>
            <a:pPr algn="ctr"/>
            <a:r>
              <a:rPr lang="ru-RU" sz="3300" b="1" i="1" dirty="0"/>
              <a:t>Организационно-методическое обеспечение ОБРАЗОВАТЕЛЬНОЙ ПРАКТИКИ -</a:t>
            </a:r>
            <a:br>
              <a:rPr lang="ru-RU" sz="3300" b="1" i="1" dirty="0"/>
            </a:br>
            <a:r>
              <a:rPr lang="ru-RU" sz="3300" b="1" i="1" dirty="0"/>
              <a:t>дополнительной общеобразовательной общеразвивающей программы </a:t>
            </a:r>
            <a:br>
              <a:rPr lang="ru-RU" sz="3300" b="1" i="1" dirty="0"/>
            </a:br>
            <a:r>
              <a:rPr lang="ru-RU" sz="3300" b="1" i="1" dirty="0"/>
              <a:t>«в мире </a:t>
            </a:r>
            <a:r>
              <a:rPr lang="ru-RU" sz="3300" b="1" i="1" dirty="0" err="1"/>
              <a:t>нано</a:t>
            </a:r>
            <a:r>
              <a:rPr lang="ru-RU" sz="3300" b="1" i="1" dirty="0"/>
              <a:t>»</a:t>
            </a:r>
            <a:br>
              <a:rPr lang="ru-RU" sz="3300" b="1" dirty="0"/>
            </a:br>
            <a:br>
              <a:rPr lang="ru-RU" sz="3300" b="1" dirty="0"/>
            </a:br>
            <a:br>
              <a:rPr lang="ru-RU" sz="3300" b="1" dirty="0"/>
            </a:br>
            <a:r>
              <a:rPr lang="ru-RU" sz="3300" b="1" dirty="0"/>
              <a:t>педагог дополнительного образования – </a:t>
            </a:r>
            <a:r>
              <a:rPr lang="ru-RU" sz="3300" b="1" dirty="0" err="1"/>
              <a:t>карпиков</a:t>
            </a:r>
            <a:r>
              <a:rPr lang="ru-RU" sz="3300" b="1" dirty="0"/>
              <a:t> </a:t>
            </a:r>
            <a:r>
              <a:rPr lang="ru-RU" sz="3300" b="1" dirty="0" err="1"/>
              <a:t>е.г</a:t>
            </a:r>
            <a:r>
              <a:rPr lang="ru-RU" sz="3300" b="1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87E0C-E143-1738-699A-012CC704F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560" y="1"/>
            <a:ext cx="9721141" cy="1367160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НОВИЗНА И ПОТЕНЦИАЛ РАЗВИТИЯ ДОПОЛНИТЕЛЬНОЙ ОБЩЕОБРАЗОВАТЕЛЬНОЙ ОБЩЕРАЗВИВАЮЩЕЙ ПОГРАММЫ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«В МИРЕ НАНО»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8B59E0C-FBC1-62F0-490B-EFB9A40B6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9" y="4371910"/>
            <a:ext cx="3525554" cy="2350369"/>
          </a:xfr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51347C-745D-CBAF-24A0-42A8D547ED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2" y="1839618"/>
            <a:ext cx="3419431" cy="227962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97267-EDFC-074E-9509-612DCFF15243}"/>
              </a:ext>
            </a:extLst>
          </p:cNvPr>
          <p:cNvSpPr txBox="1"/>
          <p:nvPr/>
        </p:nvSpPr>
        <p:spPr>
          <a:xfrm>
            <a:off x="4092606" y="1367161"/>
            <a:ext cx="791009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нанотехнологии, предсказанные в середине прошлого века, относ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тся к лидирующим, инновационным, областям развития научного знания, которое аккумулирует большие интеллектуальные и материальные усилия.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Данная программа «В МИРЕ НАНО» направлена на освоение трех типов личностных результатов обучающихся: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знаниевое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мотивационное и деятельностное, а также обогащение мировоззренческого компонента личности. </a:t>
            </a:r>
          </a:p>
          <a:p>
            <a:pPr indent="450215"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области мировоззрения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предполагается формирование знания соответствующего современному уровню развития науки и техники. </a:t>
            </a:r>
          </a:p>
          <a:p>
            <a:pPr indent="450215"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области знания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планируется формирование  </a:t>
            </a:r>
            <a:r>
              <a:rPr lang="ru-RU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готовности и способности к образованию, в том числе самообразованию, сознательное отношение к непрерывному образованию, как условию успешной деятельности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indent="450215"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мотивационном компоненте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предлагается участие обучающихся в научных мероприятиях и конкурсах различного уровня с целью формирования образовательного портфолио. </a:t>
            </a:r>
          </a:p>
          <a:p>
            <a:pPr indent="450215" algn="just"/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Деятельностные результаты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предполагают получение практических навыков работы с лабораторным и высокоточным исследовательским оборудованием.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560" y="1"/>
            <a:ext cx="9721141" cy="1367160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НОВИЗНА И ПОТЕНЦИАЛ РАЗВИТИЯ ДОПОЛНИТЕЛЬНОЙ ОБЩЕОБРАЗОВАТЕЛЬНОЙ ОБЩЕРАЗВИВАЮЩЕЙ ПОГРАММЫ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«В МИРЕ НАНО»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97267-EDFC-074E-9509-612DCFF15243}"/>
              </a:ext>
            </a:extLst>
          </p:cNvPr>
          <p:cNvSpPr txBox="1"/>
          <p:nvPr/>
        </p:nvSpPr>
        <p:spPr>
          <a:xfrm>
            <a:off x="189300" y="1367161"/>
            <a:ext cx="72413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Образовательная программа «В МИРЕ НАНО» направлена на решение следующих задач:</a:t>
            </a: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формирование у обучающихся углубленных знаний в области фундаментальных дисциплин;</a:t>
            </a: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умение работать в группе, проводить литературно-патентные изыскания и экономическое обоснование, представлять проекты и вступать в научные дискуссии;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получение навыков работы с научно-исследовательским инструментарием, в том числе высокоточным, а также обработки полученной информации.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E2447668-E670-388A-D513-8F797DF6F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7" y="4508431"/>
            <a:ext cx="3264635" cy="2176423"/>
          </a:xfr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6208F165-E6C8-F610-FE67-37B42B5A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4031" y="4394447"/>
            <a:ext cx="8060923" cy="2290407"/>
          </a:xfrm>
        </p:spPr>
        <p:txBody>
          <a:bodyPr>
            <a:normAutofit fontScale="70000" lnSpcReduction="20000"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программы</a:t>
            </a:r>
            <a:endParaRPr lang="ru-RU" sz="2600" i="1" dirty="0">
              <a:solidFill>
                <a:schemeClr val="tx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Существующие образовательные программы, как за рубежом, так и в России, затрагивающие достижения нанотехнологий, как правило, представляют собой лекционный материал, который не отражает практическую значимость, и представляет собой сложный набор научных терминологий, доступный для понимания узкого круга слушателей. В предлагаемой Программе наставник выступает в качестве связующего звена («переводчика») научной действительности и детского восприятия.</a:t>
            </a:r>
            <a:endParaRPr lang="ru-RU" sz="2600" dirty="0">
              <a:solidFill>
                <a:schemeClr val="tx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7" name="Объект 8">
            <a:extLst>
              <a:ext uri="{FF2B5EF4-FFF2-40B4-BE49-F238E27FC236}">
                <a16:creationId xmlns:a16="http://schemas.microsoft.com/office/drawing/2014/main" id="{E1E1C744-4F88-42C3-30E4-3D6CFFC5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89" y="1357598"/>
            <a:ext cx="3634911" cy="2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150360"/>
            <a:ext cx="9750390" cy="1899821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РЕЗУЛЬТАТЫ ПРИМЕНЕНИЯ ОБРАЗОВАТЕЛЬНОЙ ПРАКТИКИ -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ДОПОЛНИТЕЛЬНОЙ ОБЩЕОБРАЗОВАТЕЛЬНОЙ ОБЩЕРАЗВИВАЮЩЕЙ ПОГРАММЫ «В МИРЕ НАНО»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0B54AE-7FAD-E4DF-8983-FF7FB2248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514" y="4298848"/>
            <a:ext cx="3272589" cy="18998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graphicFrame>
        <p:nvGraphicFramePr>
          <p:cNvPr id="6" name="Объект 10">
            <a:extLst>
              <a:ext uri="{FF2B5EF4-FFF2-40B4-BE49-F238E27FC236}">
                <a16:creationId xmlns:a16="http://schemas.microsoft.com/office/drawing/2014/main" id="{8234B5BE-A651-1574-2D90-085AA6D803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076333"/>
              </p:ext>
            </p:extLst>
          </p:nvPr>
        </p:nvGraphicFramePr>
        <p:xfrm>
          <a:off x="193830" y="2627790"/>
          <a:ext cx="5902170" cy="409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3249B50-1ED1-6CDF-0E0E-0A96BC6A3A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010202"/>
              </p:ext>
            </p:extLst>
          </p:nvPr>
        </p:nvGraphicFramePr>
        <p:xfrm>
          <a:off x="6260641" y="1615735"/>
          <a:ext cx="5586609" cy="409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291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150361"/>
            <a:ext cx="9750390" cy="1383472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ОБРАЗОВАТЕЛЬНЫЕ ДОСТИЖЕНИЯ ОБУЧАЮЩИХСЯ ПО РЕЗУЛЬТАТАМ ОБУЧЕНИЯ ПО ДОПОЛНИТЕЛЬНОЙ ОБЩЕОБРАЗОВАТЕЛЬНОЙ ОБЩЕРАЗВИВАЮЩЕЙ ПОГРАММЕ «В МИРЕ НАНО»</a:t>
            </a:r>
            <a:br>
              <a:rPr lang="ru-RU" sz="3600" b="1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198BD0-552D-0093-7617-58CA806E8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" y="3266815"/>
            <a:ext cx="2446807" cy="3463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EB911C-118D-2461-69CE-F5C5800DD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30" y="1586845"/>
            <a:ext cx="2410391" cy="3411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41ACC2-E4CB-1978-5B9D-B85F96E39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54" y="3292586"/>
            <a:ext cx="2410391" cy="34114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A87DE7-8A71-708A-6370-F36F4F8B6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38" y="791948"/>
            <a:ext cx="2187538" cy="3013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86DCD4-83E2-1DB8-069C-95176CCC3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9" y="2622943"/>
            <a:ext cx="2410391" cy="3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150361"/>
            <a:ext cx="9750390" cy="1383472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ОБРАЗОВАТЕЛЬНЫЕ ДОСТИЖЕНИЯ ОБУЧАЮЩИХСЯ ПО РЕЗУЛЬТАТАМ ОБУЧЕНИЯ ПО ДОПОЛНИТЕЛЬНОЙ ОБЩЕОБРАЗОВАТЕЛЬНОЙ ОБЩЕРАЗВИВАЮЩЕЙ ПОГРАММЕ «В МИРЕ НАНО»</a:t>
            </a:r>
            <a:br>
              <a:rPr lang="ru-RU" sz="3600" b="1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CFD69C-41C1-4F53-B30A-A3F54FE7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94" y="893793"/>
            <a:ext cx="3256908" cy="23011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D14B5-A06F-457D-EC09-D4F8DD199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8" y="3452145"/>
            <a:ext cx="2300178" cy="3255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1C2A24-8CD0-C5AD-9BC1-B444C8E36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79" y="842097"/>
            <a:ext cx="2384847" cy="3373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6CB0B9-6E9A-CD4E-66A8-DD1A7ED71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89" y="1074841"/>
            <a:ext cx="3397440" cy="2448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8F97BB-404E-6A6C-9D85-CBC88AD07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64" y="4258772"/>
            <a:ext cx="3465936" cy="24488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3D5CB3-1260-D12A-5732-C14CF76B5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23" y="3429000"/>
            <a:ext cx="2300179" cy="32554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F4DB3B-42E8-089F-C582-7D94417A5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1" y="3663031"/>
            <a:ext cx="2151717" cy="30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3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150360"/>
            <a:ext cx="9750390" cy="1899821"/>
          </a:xfrm>
        </p:spPr>
        <p:txBody>
          <a:bodyPr>
            <a:normAutofit/>
          </a:bodyPr>
          <a:lstStyle/>
          <a:p>
            <a:pPr marL="0" indent="0" algn="ctr"/>
            <a:br>
              <a:rPr lang="ru-RU" sz="3600" b="1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22D36-03C4-1973-0BAA-66232DDB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71" y="1116610"/>
            <a:ext cx="2387888" cy="33687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703261-E534-0B4E-84C9-15848F018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65" y="1300734"/>
            <a:ext cx="2250116" cy="31846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985E8-E0C7-BFB2-5981-555DC0A85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25" y="3325956"/>
            <a:ext cx="2360868" cy="33413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058014-1180-AD2F-919B-49E48DDC0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86" y="1463252"/>
            <a:ext cx="2387888" cy="3344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B3282A-9063-E255-17CF-48409D7C2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8681" y="3848404"/>
            <a:ext cx="2349493" cy="33079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1F9C02-F75B-BE25-1F1A-4CD3A41C4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3" y="3238346"/>
            <a:ext cx="2445077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5EAC0-65A2-9574-063D-FB33836042B5}"/>
              </a:ext>
            </a:extLst>
          </p:cNvPr>
          <p:cNvSpPr txBox="1"/>
          <p:nvPr/>
        </p:nvSpPr>
        <p:spPr>
          <a:xfrm>
            <a:off x="2459346" y="180867"/>
            <a:ext cx="9239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ОБРАЗОВАТЕЛЬНЫЕ ДОСТИЖЕНИЯ ОБУЧАЮЩИХСЯ ПО РЕЗУЛЬТАТАМ ОБУЧЕНИЯ ПО ДОПОЛНИТЕЛЬНОЙ ОБЩЕОБРАЗОВАТЕЛЬНОЙ ОБЩЕРАЗВИВАЮЩЕЙ ПОГРАММЕ «В МИРЕ НАНО»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56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965" y="150361"/>
            <a:ext cx="10040737" cy="79955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ИСПОЛЬЗУЕМЫЕ МЕТОДИКИ ОБРАЗОВАТЕЛЬНОЙ ПРАКТИКИ (ОПИСАНИЕ)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ДОПОЛНИТЕЛЬНОЙ ОБЩЕОБРАЗОВАТЕЛЬНОЙ ОБЩЕРАЗВИВАЮЩЕЙ ПОГРАММЫ «В МИРЕ НАНО»</a:t>
            </a:r>
            <a:br>
              <a:rPr lang="ru-RU" sz="3600" b="1" dirty="0"/>
            </a:b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DD8F8EB-648E-468D-E89D-4A59486FB5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0867788"/>
              </p:ext>
            </p:extLst>
          </p:nvPr>
        </p:nvGraphicFramePr>
        <p:xfrm>
          <a:off x="4412202" y="638913"/>
          <a:ext cx="8747464" cy="620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534A407F-E0A5-F6CC-77DF-86883D2611E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4675594"/>
              </p:ext>
            </p:extLst>
          </p:nvPr>
        </p:nvGraphicFramePr>
        <p:xfrm>
          <a:off x="88778" y="1961965"/>
          <a:ext cx="4935984" cy="474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8" y="62144"/>
            <a:ext cx="2549214" cy="18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8DA93-9FAB-6D35-322E-23F08CEC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10288"/>
            <a:ext cx="9750390" cy="1685346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Методики и технологии при обучении по дополнительной общеобразовательной общеразвивающей программы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 естественно-научной направленности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«в мире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нано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1500" b="1" dirty="0"/>
            </a:br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В своей работе с обучающимися Педагог использует методику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</a:rPr>
              <a:t>корсунской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500" b="1" dirty="0" err="1">
                <a:solidFill>
                  <a:schemeClr val="bg2">
                    <a:lumMod val="50000"/>
                  </a:schemeClr>
                </a:solidFill>
              </a:rPr>
              <a:t>б.д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849546C-6C50-49A8-80DD-99D6E7433F8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52317964"/>
              </p:ext>
            </p:extLst>
          </p:nvPr>
        </p:nvGraphicFramePr>
        <p:xfrm>
          <a:off x="3453415" y="1899821"/>
          <a:ext cx="177552" cy="133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5709B-3912-F02B-8909-FD7CDF114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68" y="0"/>
            <a:ext cx="2549214" cy="189982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F9DB619-F6D1-2BE6-7C35-400C90641D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645148"/>
              </p:ext>
            </p:extLst>
          </p:nvPr>
        </p:nvGraphicFramePr>
        <p:xfrm>
          <a:off x="189299" y="1842265"/>
          <a:ext cx="3441668" cy="4869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98" imgH="8020037" progId="Acrobat.Document.DC">
                  <p:embed/>
                </p:oleObj>
              </mc:Choice>
              <mc:Fallback>
                <p:oleObj name="Acrobat Document" r:id="rId8" imgW="5667198" imgH="802003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9299" y="1842265"/>
                        <a:ext cx="3441668" cy="4869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1B084A6A-F2C3-E197-9CC7-F71B5050B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768983"/>
              </p:ext>
            </p:extLst>
          </p:nvPr>
        </p:nvGraphicFramePr>
        <p:xfrm>
          <a:off x="3053918" y="1695634"/>
          <a:ext cx="8948783" cy="4940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6117553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276</TotalTime>
  <Words>526</Words>
  <Application>Microsoft Office PowerPoint</Application>
  <PresentationFormat>Широкоэкранный</PresentationFormat>
  <Paragraphs>57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Century Gothic</vt:lpstr>
      <vt:lpstr>Times New Roman</vt:lpstr>
      <vt:lpstr>Verdana</vt:lpstr>
      <vt:lpstr>Wingdings 3</vt:lpstr>
      <vt:lpstr>Сектор</vt:lpstr>
      <vt:lpstr>Adobe Acrobat Document</vt:lpstr>
      <vt:lpstr>Организационно-методическое обеспечение ОБРАЗОВАТЕЛЬНОЙ ПРАКТИКИ - дополнительной общеобразовательной общеразвивающей программы  «в мире нано»   педагог дополнительного образования – карпиков е.г.</vt:lpstr>
      <vt:lpstr>НОВИЗНА И ПОТЕНЦИАЛ РАЗВИТИЯ ДОПОЛНИТЕЛЬНОЙ ОБЩЕОБРАЗОВАТЕЛЬНОЙ ОБЩЕРАЗВИВАЮЩЕЙ ПОГРАММЫ  «В МИРЕ НАНО»</vt:lpstr>
      <vt:lpstr>НОВИЗНА И ПОТЕНЦИАЛ РАЗВИТИЯ ДОПОЛНИТЕЛЬНОЙ ОБЩЕОБРАЗОВАТЕЛЬНОЙ ОБЩЕРАЗВИВАЮЩЕЙ ПОГРАММЫ  «В МИРЕ НАНО»</vt:lpstr>
      <vt:lpstr>РЕЗУЛЬТАТЫ ПРИМЕНЕНИЯ ОБРАЗОВАТЕЛЬНОЙ ПРАКТИКИ -   ДОПОЛНИТЕЛЬНОЙ ОБЩЕОБРАЗОВАТЕЛЬНОЙ ОБЩЕРАЗВИВАЮЩЕЙ ПОГРАММЫ «В МИРЕ НАНО» </vt:lpstr>
      <vt:lpstr>ОБРАЗОВАТЕЛЬНЫЕ ДОСТИЖЕНИЯ ОБУЧАЮЩИХСЯ ПО РЕЗУЛЬТАТАМ ОБУЧЕНИЯ ПО ДОПОЛНИТЕЛЬНОЙ ОБЩЕОБРАЗОВАТЕЛЬНОЙ ОБЩЕРАЗВИВАЮЩЕЙ ПОГРАММЕ «В МИРЕ НАНО» </vt:lpstr>
      <vt:lpstr>ОБРАЗОВАТЕЛЬНЫЕ ДОСТИЖЕНИЯ ОБУЧАЮЩИХСЯ ПО РЕЗУЛЬТАТАМ ОБУЧЕНИЯ ПО ДОПОЛНИТЕЛЬНОЙ ОБЩЕОБРАЗОВАТЕЛЬНОЙ ОБЩЕРАЗВИВАЮЩЕЙ ПОГРАММЕ «В МИРЕ НАНО» </vt:lpstr>
      <vt:lpstr> </vt:lpstr>
      <vt:lpstr>ИСПОЛЬЗУЕМЫЕ МЕТОДИКИ ОБРАЗОВАТЕЛЬНОЙ ПРАКТИКИ (ОПИСАНИЕ) ДОПОЛНИТЕЛЬНОЙ ОБЩЕОБРАЗОВАТЕЛЬНОЙ ОБЩЕРАЗВИВАЮЩЕЙ ПОГРАММЫ «В МИРЕ НАНО» </vt:lpstr>
      <vt:lpstr>Методики и технологии при обучении по дополнительной общеобразовательной общеразвивающей программы  естественно-научной направленности «в мире нано»  В своей работе с обучающимися Педагог использует методику корсунской б.д.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Организационно-методическое обеспечение дополнительной общеобразовательной общеразвивающей программы  «в мире нано»   педагог дополнительного образования – карпиков е.г.</dc:title>
  <dc:creator>Кванториум 32</dc:creator>
  <cp:lastModifiedBy>Кванториум 32</cp:lastModifiedBy>
  <cp:revision>5</cp:revision>
  <dcterms:created xsi:type="dcterms:W3CDTF">2024-04-22T10:04:01Z</dcterms:created>
  <dcterms:modified xsi:type="dcterms:W3CDTF">2024-04-25T07:57:23Z</dcterms:modified>
</cp:coreProperties>
</file>